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d63c22f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ad63c22fdc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d63c22f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ad63c22fdc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d63c22f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ad63c22fdc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d63c22f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d63c22fdc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d63c22f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ad63c22fd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d63c22f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ad63c22fdc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d63c22fd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ad63c22fdc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d63c22f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ad63c22fdc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88024" y="4149080"/>
            <a:ext cx="406148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Eduardo Pandini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691470" y="3198168"/>
            <a:ext cx="4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do Algoritmo Ray Tracing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4384850" y="1380247"/>
            <a:ext cx="460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Trabalho Final Computação Gráfica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foi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possível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implementar a interação entre as esferas e a luz, cada ponto é simulado independentemente de qualquer outro, não ocorre a oclusão de objetos por outros, tãopouco a luz reflete de um objeto para outro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Melhorias possíveis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751513" y="1986453"/>
            <a:ext cx="378092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pandiniedu@gmail.com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971600" y="1700797"/>
            <a:ext cx="67470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que é: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simples e eficaz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Modelagem de luz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Idéia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geral: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Traça caminhos de um observador até um ponto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 a cor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visível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neste caminho utilizando intersecção do raio com objetos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Ray Tracing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Cria-se a tela de 500 pixels de altura e largura, uma fonte de luz posicionada em um ponto determinado pelo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usuário, assim como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cinco esferas de cores diferentes próximas às fronteiras e do centro da tela;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Algoritmo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650" y="2311525"/>
            <a:ext cx="7166701" cy="39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partir do ponto de vista do observador um raio parte atravessando cada um dos 250000 pixels, quando não atinge objeto algum, torna-se um pixel preto.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Algoritmo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00" y="2015638"/>
            <a:ext cx="68103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o raio atingir uma das esferas, então é calculada a cor que esse pixel deverá ser colorido, baseado no formato da esfera, da sua cor, da sua posição relativa à fonte de luz bem como a intensidade desta última.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Algoritmo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650" y="2302900"/>
            <a:ext cx="3385275" cy="37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721" y="2302900"/>
            <a:ext cx="4206380" cy="3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00" y="1066800"/>
            <a:ext cx="475297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2337225" y="5834925"/>
            <a:ext cx="4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Saída com luz localizada acima da esfera verde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337225" y="5834925"/>
            <a:ext cx="4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Saída com luz localizada abaixo da esfera verde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263" y="1035600"/>
            <a:ext cx="47339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2337225" y="5834925"/>
            <a:ext cx="43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Saída com luz localizada entre as esferas vermelha e amarela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811" y="1047150"/>
            <a:ext cx="4676826" cy="47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988650" y="1116175"/>
            <a:ext cx="71667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0" y="6386353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2337225" y="5834925"/>
            <a:ext cx="4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Saída com luz localizada eno lugar da esfera vermelha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325" y="1071563"/>
            <a:ext cx="47053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