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Montserrat Light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117">
          <p15:clr>
            <a:srgbClr val="A4A3A4"/>
          </p15:clr>
        </p15:guide>
        <p15:guide id="2" pos="65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BF3391E-88D1-4A87-A6E7-03D004DE1A38}">
  <a:tblStyle styleId="{EBF3391E-88D1-4A87-A6E7-03D004DE1A38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117" orient="horz"/>
        <p:guide pos="657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MontserratLight-bold.fntdata"/><Relationship Id="rId27" Type="http://schemas.openxmlformats.org/officeDocument/2006/relationships/font" Target="fonts/MontserratLight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Light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0" Type="http://schemas.openxmlformats.org/officeDocument/2006/relationships/font" Target="fonts/MontserratLight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Font typeface="Arial"/>
              <a:buNone/>
              <a:defRPr b="0" i="0" sz="3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i="0" sz="4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5560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30200" lvl="3" marL="1828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30200" lvl="4" marL="22860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30200" lvl="5" marL="27432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30200" lvl="6" marL="32004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30200" lvl="7" marL="36576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30200" lvl="8" marL="4114800" marR="0" rtl="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5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jp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.jpg"/><Relationship Id="rId5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jp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2F2F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17006" y="5708679"/>
            <a:ext cx="2195698" cy="748866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3"/>
          <p:cNvSpPr txBox="1"/>
          <p:nvPr/>
        </p:nvSpPr>
        <p:spPr>
          <a:xfrm>
            <a:off x="4558107" y="2499743"/>
            <a:ext cx="4254597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24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Subtítulo aqui (se houver)</a:t>
            </a:r>
            <a:endParaRPr/>
          </a:p>
        </p:txBody>
      </p:sp>
      <p:sp>
        <p:nvSpPr>
          <p:cNvPr id="90" name="Google Shape;90;p13"/>
          <p:cNvSpPr txBox="1"/>
          <p:nvPr/>
        </p:nvSpPr>
        <p:spPr>
          <a:xfrm>
            <a:off x="4788024" y="4149080"/>
            <a:ext cx="4061481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Nome do(a) acadêmico(a)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Professora Ma. Myrrena Inácio</a:t>
            </a:r>
            <a:endParaRPr/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pt-BR" sz="1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Joinville, 28 de maio de 2018.</a:t>
            </a:r>
            <a:endParaRPr/>
          </a:p>
        </p:txBody>
      </p:sp>
      <p:sp>
        <p:nvSpPr>
          <p:cNvPr id="91" name="Google Shape;91;p13"/>
          <p:cNvSpPr txBox="1"/>
          <p:nvPr/>
        </p:nvSpPr>
        <p:spPr>
          <a:xfrm>
            <a:off x="4211650" y="1730947"/>
            <a:ext cx="4601053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pic>
        <p:nvPicPr>
          <p:cNvPr id="92" name="Google Shape;92;p13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3"/>
          <p:cNvPicPr preferRelativeResize="0"/>
          <p:nvPr/>
        </p:nvPicPr>
        <p:blipFill rotWithShape="1">
          <a:blip r:embed="rId5">
            <a:alphaModFix/>
          </a:blip>
          <a:srcRect b="0" l="0" r="0"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3" name="Google Shape;163;p22"/>
          <p:cNvGraphicFramePr/>
          <p:nvPr/>
        </p:nvGraphicFramePr>
        <p:xfrm>
          <a:off x="1042988" y="177323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{EBF3391E-88D1-4A87-A6E7-03D004DE1A38}</a:tableStyleId>
              </a:tblPr>
              <a:tblGrid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  <a:gridCol w="542425"/>
              </a:tblGrid>
              <a:tr h="32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1</a:t>
                      </a:r>
                      <a:endParaRPr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2</a:t>
                      </a:r>
                      <a:endParaRPr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3</a:t>
                      </a:r>
                      <a:endParaRPr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4</a:t>
                      </a:r>
                      <a:endParaRPr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5</a:t>
                      </a:r>
                      <a:endParaRPr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6</a:t>
                      </a:r>
                      <a:endParaRPr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7</a:t>
                      </a:r>
                      <a:endParaRPr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8</a:t>
                      </a:r>
                      <a:endParaRPr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 Light"/>
                          <a:ea typeface="Montserrat Light"/>
                          <a:cs typeface="Montserrat Light"/>
                          <a:sym typeface="Montserrat Light"/>
                        </a:rPr>
                        <a:t>...</a:t>
                      </a:r>
                      <a:endParaRPr/>
                    </a:p>
                  </a:txBody>
                  <a:tcPr marT="40675" marB="40675" marR="81375" marL="81375"/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 u="none" cap="none" strike="noStrike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</a:tr>
              <a:tr h="3299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200"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Ex.</a:t>
                      </a:r>
                      <a:endParaRPr/>
                    </a:p>
                  </a:txBody>
                  <a:tcPr marT="40675" marB="40675" marR="81375" marL="81375"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0675" marB="40675" marR="81375" marL="81375"/>
                </a:tc>
              </a:tr>
            </a:tbl>
          </a:graphicData>
        </a:graphic>
      </p:graphicFrame>
      <p:pic>
        <p:nvPicPr>
          <p:cNvPr id="164" name="Google Shape;164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2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166" name="Google Shape;166;p22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22"/>
          <p:cNvSpPr txBox="1"/>
          <p:nvPr/>
        </p:nvSpPr>
        <p:spPr>
          <a:xfrm>
            <a:off x="899592" y="4581128"/>
            <a:ext cx="5544616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Utilize esse slide para apresentar uma tabela. Mantenha o estilo de cores, barras e linhas, que foram escolhidos para melhor visualização e entendimento dos dados.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600" y="1628800"/>
            <a:ext cx="5461080" cy="409610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3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175" name="Google Shape;175;p23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23928" y="1700808"/>
            <a:ext cx="4405039" cy="3304017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4"/>
          <p:cNvSpPr txBox="1"/>
          <p:nvPr/>
        </p:nvSpPr>
        <p:spPr>
          <a:xfrm>
            <a:off x="971600" y="1700808"/>
            <a:ext cx="3096345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Este é um slide para apresentação de gráficos. Mantenha as cores das barras, que foram escolhidas para melhor contraste.</a:t>
            </a:r>
            <a:endParaRPr/>
          </a:p>
        </p:txBody>
      </p:sp>
      <p:pic>
        <p:nvPicPr>
          <p:cNvPr id="182" name="Google Shape;182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p24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9" name="Google Shape;189;p25"/>
          <p:cNvGrpSpPr/>
          <p:nvPr/>
        </p:nvGrpSpPr>
        <p:grpSpPr>
          <a:xfrm>
            <a:off x="1053339" y="1775081"/>
            <a:ext cx="4060312" cy="4060312"/>
            <a:chOff x="1017843" y="1843"/>
            <a:chExt cx="4060312" cy="4060312"/>
          </a:xfrm>
        </p:grpSpPr>
        <p:sp>
          <p:nvSpPr>
            <p:cNvPr id="190" name="Google Shape;190;p25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10800000" name="adj1"/>
                <a:gd fmla="val 162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1" name="Google Shape;191;p25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5400000" name="adj1"/>
                <a:gd fmla="val 108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25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0" name="adj1"/>
                <a:gd fmla="val 54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25"/>
            <p:cNvSpPr/>
            <p:nvPr/>
          </p:nvSpPr>
          <p:spPr>
            <a:xfrm>
              <a:off x="1485285" y="469285"/>
              <a:ext cx="3125428" cy="3125428"/>
            </a:xfrm>
            <a:prstGeom prst="blockArc">
              <a:avLst>
                <a:gd fmla="val 16200000" name="adj1"/>
                <a:gd fmla="val 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4" name="Google Shape;194;p25"/>
            <p:cNvSpPr/>
            <p:nvPr/>
          </p:nvSpPr>
          <p:spPr>
            <a:xfrm>
              <a:off x="2328416" y="1312416"/>
              <a:ext cx="1439167" cy="143916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25"/>
            <p:cNvSpPr txBox="1"/>
            <p:nvPr/>
          </p:nvSpPr>
          <p:spPr>
            <a:xfrm>
              <a:off x="2539177" y="1523177"/>
              <a:ext cx="1017645" cy="101764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6650" lIns="26650" spcFirstLastPara="1" rIns="26650" wrap="square" tIns="266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100"/>
                <a:buFont typeface="Calibri"/>
                <a:buNone/>
              </a:pPr>
              <a:r>
                <a:t/>
              </a:r>
              <a:endParaRPr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6" name="Google Shape;196;p25"/>
            <p:cNvSpPr/>
            <p:nvPr/>
          </p:nvSpPr>
          <p:spPr>
            <a:xfrm>
              <a:off x="2544291" y="1843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25"/>
            <p:cNvSpPr txBox="1"/>
            <p:nvPr/>
          </p:nvSpPr>
          <p:spPr>
            <a:xfrm>
              <a:off x="2691824" y="149376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98" name="Google Shape;198;p25"/>
            <p:cNvSpPr/>
            <p:nvPr/>
          </p:nvSpPr>
          <p:spPr>
            <a:xfrm>
              <a:off x="4070738" y="1528291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25"/>
            <p:cNvSpPr txBox="1"/>
            <p:nvPr/>
          </p:nvSpPr>
          <p:spPr>
            <a:xfrm>
              <a:off x="4218271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0" name="Google Shape;200;p25"/>
            <p:cNvSpPr/>
            <p:nvPr/>
          </p:nvSpPr>
          <p:spPr>
            <a:xfrm>
              <a:off x="2544291" y="3054738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1" name="Google Shape;201;p25"/>
            <p:cNvSpPr txBox="1"/>
            <p:nvPr/>
          </p:nvSpPr>
          <p:spPr>
            <a:xfrm>
              <a:off x="2691824" y="3202271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02" name="Google Shape;202;p25"/>
            <p:cNvSpPr/>
            <p:nvPr/>
          </p:nvSpPr>
          <p:spPr>
            <a:xfrm>
              <a:off x="1017843" y="1528291"/>
              <a:ext cx="1007417" cy="100741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25"/>
            <p:cNvSpPr txBox="1"/>
            <p:nvPr/>
          </p:nvSpPr>
          <p:spPr>
            <a:xfrm>
              <a:off x="1165376" y="1675824"/>
              <a:ext cx="712351" cy="7123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7775" lIns="17775" spcFirstLastPara="1" rIns="17775" wrap="square" tIns="1777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400"/>
                <a:buFont typeface="Calibri"/>
                <a:buNone/>
              </a:pPr>
              <a:r>
                <a:t/>
              </a:r>
              <a:endParaRPr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pic>
        <p:nvPicPr>
          <p:cNvPr id="204" name="Google Shape;204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5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206" name="Google Shape;206;p25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1" name="Google Shape;211;p26"/>
          <p:cNvGrpSpPr/>
          <p:nvPr/>
        </p:nvGrpSpPr>
        <p:grpSpPr>
          <a:xfrm>
            <a:off x="4582056" y="1774821"/>
            <a:ext cx="3487110" cy="3487110"/>
            <a:chOff x="874152" y="1583"/>
            <a:chExt cx="3487110" cy="3487110"/>
          </a:xfrm>
        </p:grpSpPr>
        <p:sp>
          <p:nvSpPr>
            <p:cNvPr id="212" name="Google Shape;212;p26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10800000" name="adj1"/>
                <a:gd fmla="val 162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5400000" name="adj1"/>
                <a:gd fmla="val 108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0" name="adj1"/>
                <a:gd fmla="val 540000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275605" y="403035"/>
              <a:ext cx="2684205" cy="2684205"/>
            </a:xfrm>
            <a:prstGeom prst="blockArc">
              <a:avLst>
                <a:gd fmla="val 16200000" name="adj1"/>
                <a:gd fmla="val 0" name="adj2"/>
                <a:gd fmla="val 4642" name="adj3"/>
              </a:avLst>
            </a:prstGeom>
            <a:solidFill>
              <a:srgbClr val="149B5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999709" y="1127139"/>
              <a:ext cx="1235997" cy="1235997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26"/>
            <p:cNvSpPr txBox="1"/>
            <p:nvPr/>
          </p:nvSpPr>
          <p:spPr>
            <a:xfrm>
              <a:off x="2180717" y="1308147"/>
              <a:ext cx="873981" cy="87398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22850" lIns="22850" spcFirstLastPara="1" rIns="22850" wrap="square" tIns="228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18" name="Google Shape;218;p26"/>
            <p:cNvSpPr/>
            <p:nvPr/>
          </p:nvSpPr>
          <p:spPr>
            <a:xfrm>
              <a:off x="2185108" y="1583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26"/>
            <p:cNvSpPr txBox="1"/>
            <p:nvPr/>
          </p:nvSpPr>
          <p:spPr>
            <a:xfrm>
              <a:off x="2311813" y="128288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0" name="Google Shape;220;p26"/>
            <p:cNvSpPr/>
            <p:nvPr/>
          </p:nvSpPr>
          <p:spPr>
            <a:xfrm>
              <a:off x="3496064" y="1312539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26"/>
            <p:cNvSpPr txBox="1"/>
            <p:nvPr/>
          </p:nvSpPr>
          <p:spPr>
            <a:xfrm>
              <a:off x="3622769" y="1439244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2" name="Google Shape;222;p26"/>
            <p:cNvSpPr/>
            <p:nvPr/>
          </p:nvSpPr>
          <p:spPr>
            <a:xfrm>
              <a:off x="2185108" y="2623495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26"/>
            <p:cNvSpPr txBox="1"/>
            <p:nvPr/>
          </p:nvSpPr>
          <p:spPr>
            <a:xfrm>
              <a:off x="2311813" y="2750200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224" name="Google Shape;224;p26"/>
            <p:cNvSpPr/>
            <p:nvPr/>
          </p:nvSpPr>
          <p:spPr>
            <a:xfrm>
              <a:off x="874152" y="1312539"/>
              <a:ext cx="865198" cy="865198"/>
            </a:xfrm>
            <a:prstGeom prst="ellipse">
              <a:avLst/>
            </a:prstGeom>
            <a:solidFill>
              <a:srgbClr val="D8D8D8"/>
            </a:solidFill>
            <a:ln cap="flat" cmpd="sng" w="25400">
              <a:solidFill>
                <a:srgbClr val="149B55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26"/>
            <p:cNvSpPr txBox="1"/>
            <p:nvPr/>
          </p:nvSpPr>
          <p:spPr>
            <a:xfrm>
              <a:off x="1000857" y="1439244"/>
              <a:ext cx="611788" cy="61178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225" lIns="15225" spcFirstLastPara="1" rIns="15225" wrap="square" tIns="15225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200"/>
                <a:buFont typeface="Calibri"/>
                <a:buNone/>
              </a:pPr>
              <a:r>
                <a:t/>
              </a:r>
              <a:endParaRPr sz="12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226" name="Google Shape;226;p26"/>
          <p:cNvSpPr txBox="1"/>
          <p:nvPr/>
        </p:nvSpPr>
        <p:spPr>
          <a:xfrm>
            <a:off x="971601" y="1700808"/>
            <a:ext cx="3096344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Este é um exemplo de diagrama, ou “SmartArt”. Em qualquer modelo, utilize este cinza para áreas com texto, e este verde como cor de destaque. Remova efeitos de sombra ou 3D, para melhor apresentação dos dados.</a:t>
            </a:r>
            <a:endParaRPr/>
          </a:p>
        </p:txBody>
      </p:sp>
      <p:pic>
        <p:nvPicPr>
          <p:cNvPr id="227" name="Google Shape;227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2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229" name="Google Shape;229;p26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7"/>
          <p:cNvSpPr txBox="1"/>
          <p:nvPr/>
        </p:nvSpPr>
        <p:spPr>
          <a:xfrm>
            <a:off x="539552" y="1268760"/>
            <a:ext cx="5760640" cy="3631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SOBRENOME, INICIAIS.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da publicação. 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In: SOBRENOME, INICIAIS. (Ed.). Título da Publicação. Local de publicação: nome da gráfica, ano de publicação. Volume, páginas. 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PORTMORE, A. C.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Parvoviruses (erythema infectiosum, aplastic crisis). 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In: MANDELL, G. L.; BENNETT, J. E.; DOLIN, R. (Ed.). Mandell, Douglas, and Bennett’s principles and practice of infectious diseases. 4th ed. New York: Churchill Livingstone, 1995. v.1, p.439-46. 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ZANELLA, M.T.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Obesidade e fatores de risco cardiovascular. 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In: MION, J.R. D.; NOBRE, F. (Ed.). Risco cardiovascular global: da teoria à prática. 2. ed. São Paulo: Lemos Editorial, 2000. p.109-25. 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OLIVEIRA, Z.L.C.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provisão da família: redefinição ou manutenção dos papéis?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In: ARAÚJO, C.; SCALON, C. (Org.). Gênero, família e trabalho no Brasil. Rio de Janeiro: Editora FGV, 2005. p. 123-47.</a:t>
            </a:r>
            <a:endParaRPr/>
          </a:p>
          <a:p>
            <a:pPr indent="-212725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None/>
            </a:pPr>
            <a:r>
              <a:t/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Arial"/>
              <a:buChar char="•"/>
            </a:pP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SCHAUM, Daniel. </a:t>
            </a:r>
            <a:r>
              <a:rPr b="1"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Schaum’s outline of theory and problems. </a:t>
            </a:r>
            <a:r>
              <a:rPr lang="pt-BR" sz="115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5th ed. New York: Schaum Publishing, 1956. 204 p.</a:t>
            </a:r>
            <a:endParaRPr sz="115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35" name="Google Shape;23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27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237" name="Google Shape;237;p27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2" name="Google Shape;242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243" name="Google Shape;243;p28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0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Obrigado</a:t>
            </a:r>
            <a:endParaRPr/>
          </a:p>
        </p:txBody>
      </p:sp>
      <p:sp>
        <p:nvSpPr>
          <p:cNvPr id="244" name="Google Shape;244;p28"/>
          <p:cNvSpPr/>
          <p:nvPr/>
        </p:nvSpPr>
        <p:spPr>
          <a:xfrm>
            <a:off x="4751513" y="1986453"/>
            <a:ext cx="3780927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UDESC – Universidade do Estado de Santa Catarina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contato.udesc@gmail.com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45" name="Google Shape;245;p28"/>
          <p:cNvPicPr preferRelativeResize="0"/>
          <p:nvPr/>
        </p:nvPicPr>
        <p:blipFill rotWithShape="1">
          <a:blip r:embed="rId4">
            <a:alphaModFix/>
          </a:blip>
          <a:srcRect b="0" l="0" r="0" t="23653"/>
          <a:stretch/>
        </p:blipFill>
        <p:spPr>
          <a:xfrm flipH="1" rot="10800000">
            <a:off x="-396552" y="188640"/>
            <a:ext cx="4449092" cy="66967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4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pt-BR" sz="3600" u="none" cap="none" strike="noStrik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99" name="Google Shape;99;p14"/>
          <p:cNvSpPr txBox="1"/>
          <p:nvPr/>
        </p:nvSpPr>
        <p:spPr>
          <a:xfrm>
            <a:off x="971600" y="1700808"/>
            <a:ext cx="5904656" cy="2708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Utilize esse espaço para inserir um pequeno texto. O texto deve ser o mais sintético possível, servindo apenas como apoio para a fala. Não ultrapasse o espaço delimitado e mantenha o texto sempre centralizado na horizontal e vertical. Escreva em caixa baixa e não altere o alinhamento, a fonte, e o tamanho do texto. Divida textos maiores em mais de um slide. Se não for possível, a fonte pode ser reduzida, no máximo, ao tamanho 12. Estes foram escolhidos para melhor visualização. </a:t>
            </a:r>
            <a:endParaRPr/>
          </a:p>
        </p:txBody>
      </p:sp>
      <p:sp>
        <p:nvSpPr>
          <p:cNvPr id="100" name="Google Shape;100;p14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1" name="Google Shape;10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/>
        </p:nvSpPr>
        <p:spPr>
          <a:xfrm>
            <a:off x="971600" y="1700808"/>
            <a:ext cx="720080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7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“Este é um exemplo de citação. Deve ser colocado entre aspas, e a fonte entre parênteses.”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(BAKHTIN, 1987, p. 388)</a:t>
            </a:r>
            <a:endParaRPr/>
          </a:p>
        </p:txBody>
      </p:sp>
      <p:pic>
        <p:nvPicPr>
          <p:cNvPr id="107" name="Google Shape;107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/>
          <p:nvPr/>
        </p:nvSpPr>
        <p:spPr>
          <a:xfrm>
            <a:off x="971600" y="1700808"/>
            <a:ext cx="5688632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Tópicos: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Utilize este formato para tópicos.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Negrito: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Utilizar o negrito para destacar uma palavra chave.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Descrição: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Quando necessário, você pode adicionar uma curta descrição. 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Pontos: </a:t>
            </a: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utilize os pontos em vez de setas, asteriscos ou hífen.</a:t>
            </a:r>
            <a:endParaRPr/>
          </a:p>
          <a:p>
            <a:pPr indent="-1841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sz="16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Subtópicos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Utilize este formato quando precisar utilizar subtópicos.</a:t>
            </a:r>
            <a:endParaRPr/>
          </a:p>
          <a:p>
            <a:pPr indent="-285750" lvl="0" marL="28575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Neste caso, o título fica em negrito, sem marcador, e os itens são listados com marcador.</a:t>
            </a:r>
            <a:endParaRPr/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6"/>
          <p:cNvSpPr txBox="1"/>
          <p:nvPr/>
        </p:nvSpPr>
        <p:spPr>
          <a:xfrm>
            <a:off x="405400" y="333525"/>
            <a:ext cx="61809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115" name="Google Shape;115;p16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17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122" name="Google Shape;122;p17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560" y="1412776"/>
            <a:ext cx="5265289" cy="3510194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18"/>
          <p:cNvSpPr txBox="1"/>
          <p:nvPr/>
        </p:nvSpPr>
        <p:spPr>
          <a:xfrm>
            <a:off x="539552" y="5144318"/>
            <a:ext cx="7364305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Mantenha o alinhamento da imagem. Insira aqui uma legenda curta.</a:t>
            </a:r>
            <a:endParaRPr/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Incluir também a fonte da ilustração, seguindo o Manual da UDESC (2016).</a:t>
            </a:r>
            <a:endParaRPr/>
          </a:p>
        </p:txBody>
      </p:sp>
      <p:pic>
        <p:nvPicPr>
          <p:cNvPr id="129" name="Google Shape;129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131" name="Google Shape;131;p18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136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552" y="1388383"/>
            <a:ext cx="4613155" cy="3075438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/>
          <p:nvPr/>
        </p:nvSpPr>
        <p:spPr>
          <a:xfrm>
            <a:off x="5436096" y="1279933"/>
            <a:ext cx="3312368" cy="24006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Utilize esse formato quando for necessário um pequeno texto para acompanhar a imagem.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 texto pode ser destacado utilizando negrito. </a:t>
            </a: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Aproxime sua imagem do tamanho deste modelo, e procure manter o espaço entre ela e este texto, a legenda, o subtítulo, e os limites do slide.</a:t>
            </a:r>
            <a:endParaRPr/>
          </a:p>
        </p:txBody>
      </p:sp>
      <p:pic>
        <p:nvPicPr>
          <p:cNvPr id="138" name="Google Shape;138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39" name="Google Shape;139;p19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140" name="Google Shape;140;p19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0"/>
          <p:cNvSpPr txBox="1"/>
          <p:nvPr/>
        </p:nvSpPr>
        <p:spPr>
          <a:xfrm>
            <a:off x="4211960" y="1279933"/>
            <a:ext cx="3312368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No caso de mais de uma imagem, sempre mantenha o espaço em branco entre as duas imagens, imagem e título, imagem e texto, imagem e limites do slide e imagem e marca.</a:t>
            </a:r>
            <a:endParaRPr/>
          </a:p>
        </p:txBody>
      </p:sp>
      <p:pic>
        <p:nvPicPr>
          <p:cNvPr id="146" name="Google Shape;146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0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6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Título aqui</a:t>
            </a:r>
            <a:endParaRPr/>
          </a:p>
        </p:txBody>
      </p:sp>
      <p:sp>
        <p:nvSpPr>
          <p:cNvPr id="148" name="Google Shape;148;p20"/>
          <p:cNvSpPr/>
          <p:nvPr/>
        </p:nvSpPr>
        <p:spPr>
          <a:xfrm flipH="1" rot="10800000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9553" y="1388383"/>
            <a:ext cx="3328268" cy="2218846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39553" y="3908881"/>
            <a:ext cx="3328268" cy="21109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5" name="Google Shape;155;p21"/>
          <p:cNvPicPr preferRelativeResize="0"/>
          <p:nvPr/>
        </p:nvPicPr>
        <p:blipFill rotWithShape="1">
          <a:blip r:embed="rId3">
            <a:alphaModFix/>
          </a:blip>
          <a:srcRect b="0" l="0" r="20039" t="0"/>
          <a:stretch/>
        </p:blipFill>
        <p:spPr>
          <a:xfrm>
            <a:off x="-1" y="-8497"/>
            <a:ext cx="9144001" cy="687931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1"/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1"/>
          <p:cNvSpPr txBox="1"/>
          <p:nvPr/>
        </p:nvSpPr>
        <p:spPr>
          <a:xfrm>
            <a:off x="2627784" y="6184443"/>
            <a:ext cx="62646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Quando uma imagem merecer maior destaque, utilize este modelo de slide. Você pode adicionar uma descrição curta ou legenda aqui.  </a:t>
            </a:r>
            <a:endParaRPr/>
          </a:p>
        </p:txBody>
      </p:sp>
      <p:pic>
        <p:nvPicPr>
          <p:cNvPr id="158" name="Google Shape;158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7015" y="6381328"/>
            <a:ext cx="1672379" cy="2917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