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</a:t>
            </a: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format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CD630B-35EE-4F91-A0A9-FD4F107BC0BC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05A0C1-04AD-41E1-A322-5A052255A7BD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418777-10C8-4F2F-9A6A-9FFF08F92781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 rot="5400000">
            <a:off x="2309400" y="-251640"/>
            <a:ext cx="4525560" cy="822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DF0B63-1413-4E23-B1D5-67B6E805498F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5400000">
            <a:off x="4732560" y="2171520"/>
            <a:ext cx="58510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 rot="5400000">
            <a:off x="541800" y="190080"/>
            <a:ext cx="5851080" cy="60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129FB6-F180-47A0-9AEC-27E0D8EBBCBF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A52AB5-F5BA-4BCC-98B0-48E44078465B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0ED5A7-66E0-49E3-BEC3-1F4D1BCC5DD1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CF58A6-1D08-42B5-AFE1-BBDB4CECCBE8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818209-9AF6-44F1-B035-0C8010B6E74B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75D373-A5A2-4578-9940-AD2125C7E871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DE19CE-947C-443A-8EDF-A4BABD0C247F}" type="slidenum">
              <a:rPr b="0" lang="pt-BR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88;p13" descr=""/>
          <p:cNvPicPr/>
          <p:nvPr/>
        </p:nvPicPr>
        <p:blipFill>
          <a:blip r:embed="rId1"/>
          <a:stretch/>
        </p:blipFill>
        <p:spPr>
          <a:xfrm>
            <a:off x="6617160" y="5708520"/>
            <a:ext cx="2195280" cy="74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Google Shape;89;p13"/>
          <p:cNvSpPr/>
          <p:nvPr/>
        </p:nvSpPr>
        <p:spPr>
          <a:xfrm>
            <a:off x="4557960" y="2499840"/>
            <a:ext cx="425412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0" name="Google Shape;90;p13"/>
          <p:cNvSpPr/>
          <p:nvPr/>
        </p:nvSpPr>
        <p:spPr>
          <a:xfrm>
            <a:off x="4788000" y="4149000"/>
            <a:ext cx="406116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Eduardo Pandini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Gilson Sonh Júnior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1" name="Google Shape;91;p13"/>
          <p:cNvSpPr/>
          <p:nvPr/>
        </p:nvSpPr>
        <p:spPr>
          <a:xfrm>
            <a:off x="4211640" y="1730880"/>
            <a:ext cx="460080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OPENMPI e OPENMP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62" name="Google Shape;92;p13" descr=""/>
          <p:cNvPicPr/>
          <p:nvPr/>
        </p:nvPicPr>
        <p:blipFill>
          <a:blip r:embed="rId2"/>
          <a:srcRect l="0" t="23653" r="0" b="0"/>
          <a:stretch/>
        </p:blipFill>
        <p:spPr>
          <a:xfrm flipH="1" rot="10800000">
            <a:off x="-396360" y="189000"/>
            <a:ext cx="4448880" cy="669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Google Shape;93;p13" descr=""/>
          <p:cNvPicPr/>
          <p:nvPr/>
        </p:nvPicPr>
        <p:blipFill>
          <a:blip r:embed="rId3"/>
          <a:srcRect l="0" t="92199" r="0" b="0"/>
          <a:stretch/>
        </p:blipFill>
        <p:spPr>
          <a:xfrm flipH="1">
            <a:off x="3780360" y="0"/>
            <a:ext cx="5904360" cy="906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8;p14"/>
          <p:cNvSpPr/>
          <p:nvPr/>
        </p:nvSpPr>
        <p:spPr>
          <a:xfrm>
            <a:off x="393480" y="333360"/>
            <a:ext cx="619236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Testes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5" name="Google Shape;99;p14"/>
          <p:cNvSpPr/>
          <p:nvPr/>
        </p:nvSpPr>
        <p:spPr>
          <a:xfrm>
            <a:off x="1800000" y="2512080"/>
            <a:ext cx="5904360" cy="27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Todos os testes foram feitos nas maquinas ensino 1 á 5</a:t>
            </a:r>
            <a:r>
              <a:rPr b="0" lang="pt-BR" sz="17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 </a:t>
            </a:r>
            <a:endParaRPr b="0" lang="pt-BR" sz="17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6" name="Google Shape;100;p14"/>
          <p:cNvSpPr/>
          <p:nvPr/>
        </p:nvSpPr>
        <p:spPr>
          <a:xfrm flipH="1" rot="10800000">
            <a:off x="-36360" y="477000"/>
            <a:ext cx="323280" cy="359640"/>
          </a:xfrm>
          <a:prstGeom prst="rect">
            <a:avLst/>
          </a:prstGeom>
          <a:solidFill>
            <a:srgbClr val="149b5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pic>
        <p:nvPicPr>
          <p:cNvPr id="67" name="Google Shape;101;p14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12;p16"/>
          <p:cNvSpPr/>
          <p:nvPr/>
        </p:nvSpPr>
        <p:spPr>
          <a:xfrm>
            <a:off x="971640" y="1700640"/>
            <a:ext cx="5688360" cy="40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69" name="Google Shape;113;p1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Google Shape;114;p16"/>
          <p:cNvSpPr/>
          <p:nvPr/>
        </p:nvSpPr>
        <p:spPr>
          <a:xfrm>
            <a:off x="405360" y="333360"/>
            <a:ext cx="61804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Tempo MPI puro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1" name="Google Shape;115;p16"/>
          <p:cNvSpPr/>
          <p:nvPr/>
        </p:nvSpPr>
        <p:spPr>
          <a:xfrm flipH="1" rot="10800000">
            <a:off x="-36360" y="477000"/>
            <a:ext cx="323280" cy="359640"/>
          </a:xfrm>
          <a:prstGeom prst="rect">
            <a:avLst/>
          </a:prstGeom>
          <a:solidFill>
            <a:srgbClr val="149b5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80000" y="1004040"/>
            <a:ext cx="882000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resultado obtido após 10 execuções do código apenas com uma thread numa matriz 520x520 com 1000 iterações, utilizando apenas MPI.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800000" y="1980000"/>
            <a:ext cx="5580000" cy="3809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12;p 1"/>
          <p:cNvSpPr/>
          <p:nvPr/>
        </p:nvSpPr>
        <p:spPr>
          <a:xfrm>
            <a:off x="971640" y="1700640"/>
            <a:ext cx="5688360" cy="40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75" name="Google Shape;113;p 2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Google Shape;114;p 2"/>
          <p:cNvSpPr/>
          <p:nvPr/>
        </p:nvSpPr>
        <p:spPr>
          <a:xfrm>
            <a:off x="405360" y="333360"/>
            <a:ext cx="61804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Tempo MPI e OPENMP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7" name="Google Shape;115;p 2"/>
          <p:cNvSpPr/>
          <p:nvPr/>
        </p:nvSpPr>
        <p:spPr>
          <a:xfrm flipH="1" rot="10800000">
            <a:off x="-36360" y="477000"/>
            <a:ext cx="323280" cy="359640"/>
          </a:xfrm>
          <a:prstGeom prst="rect">
            <a:avLst/>
          </a:prstGeom>
          <a:solidFill>
            <a:srgbClr val="149b5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pt-BR" sz="1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80000" y="1004040"/>
            <a:ext cx="882000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resultado obtido após 10 execuções do código apenas com uma thread numa matriz 520x520 com 1000 iterações, utilizando MPI e openmp.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260000" y="1700640"/>
            <a:ext cx="6543360" cy="4466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12;p 2"/>
          <p:cNvSpPr/>
          <p:nvPr/>
        </p:nvSpPr>
        <p:spPr>
          <a:xfrm>
            <a:off x="971640" y="1700640"/>
            <a:ext cx="5688360" cy="40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81" name="Google Shape;113;p 3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Google Shape;114;p 3"/>
          <p:cNvSpPr/>
          <p:nvPr/>
        </p:nvSpPr>
        <p:spPr>
          <a:xfrm>
            <a:off x="405360" y="333360"/>
            <a:ext cx="61804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Speedup 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3" name="Google Shape;115;p 3"/>
          <p:cNvSpPr/>
          <p:nvPr/>
        </p:nvSpPr>
        <p:spPr>
          <a:xfrm flipH="1" rot="10800000">
            <a:off x="-36360" y="477000"/>
            <a:ext cx="323280" cy="359640"/>
          </a:xfrm>
          <a:prstGeom prst="rect">
            <a:avLst/>
          </a:prstGeom>
          <a:solidFill>
            <a:srgbClr val="149b5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pt-BR" sz="1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80000" y="1004040"/>
            <a:ext cx="882000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Speedup utilizando apenas mpi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343160" y="1620000"/>
            <a:ext cx="6457680" cy="4466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12;p 3"/>
          <p:cNvSpPr/>
          <p:nvPr/>
        </p:nvSpPr>
        <p:spPr>
          <a:xfrm>
            <a:off x="971640" y="1700640"/>
            <a:ext cx="5688360" cy="40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87" name="Google Shape;113;p 4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Google Shape;114;p 4"/>
          <p:cNvSpPr/>
          <p:nvPr/>
        </p:nvSpPr>
        <p:spPr>
          <a:xfrm>
            <a:off x="405360" y="333360"/>
            <a:ext cx="61804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Speedup MPI e openmp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9" name="Google Shape;115;p 4"/>
          <p:cNvSpPr/>
          <p:nvPr/>
        </p:nvSpPr>
        <p:spPr>
          <a:xfrm flipH="1" rot="10800000">
            <a:off x="-36360" y="477000"/>
            <a:ext cx="323280" cy="359640"/>
          </a:xfrm>
          <a:prstGeom prst="rect">
            <a:avLst/>
          </a:prstGeom>
          <a:solidFill>
            <a:srgbClr val="149b5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pt-BR" sz="1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80000" y="1004040"/>
            <a:ext cx="882000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Speedup utilizando openmp mpi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338480" y="1473120"/>
            <a:ext cx="6581520" cy="4466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12;p 4"/>
          <p:cNvSpPr/>
          <p:nvPr/>
        </p:nvSpPr>
        <p:spPr>
          <a:xfrm>
            <a:off x="971640" y="1700640"/>
            <a:ext cx="5688360" cy="40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93" name="Google Shape;113;p 5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Google Shape;114;p 5"/>
          <p:cNvSpPr/>
          <p:nvPr/>
        </p:nvSpPr>
        <p:spPr>
          <a:xfrm>
            <a:off x="405360" y="333360"/>
            <a:ext cx="61804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Eficiencia MPI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5" name="Google Shape;115;p 5"/>
          <p:cNvSpPr/>
          <p:nvPr/>
        </p:nvSpPr>
        <p:spPr>
          <a:xfrm flipH="1" rot="10800000">
            <a:off x="-36360" y="477000"/>
            <a:ext cx="323280" cy="359640"/>
          </a:xfrm>
          <a:prstGeom prst="rect">
            <a:avLst/>
          </a:prstGeom>
          <a:solidFill>
            <a:srgbClr val="149b5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pt-BR" sz="1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80000" y="1004040"/>
            <a:ext cx="882000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Eficiencia utilizando mpi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383120" y="1473120"/>
            <a:ext cx="6619680" cy="4466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12;p 5"/>
          <p:cNvSpPr/>
          <p:nvPr/>
        </p:nvSpPr>
        <p:spPr>
          <a:xfrm>
            <a:off x="971640" y="1700640"/>
            <a:ext cx="5688360" cy="40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99" name="Google Shape;113;p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Google Shape;114;p 6"/>
          <p:cNvSpPr/>
          <p:nvPr/>
        </p:nvSpPr>
        <p:spPr>
          <a:xfrm>
            <a:off x="405360" y="333360"/>
            <a:ext cx="61804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Eficiencia MPI e openmp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1" name="Google Shape;115;p 6"/>
          <p:cNvSpPr/>
          <p:nvPr/>
        </p:nvSpPr>
        <p:spPr>
          <a:xfrm flipH="1" rot="10800000">
            <a:off x="-36360" y="477000"/>
            <a:ext cx="323280" cy="359640"/>
          </a:xfrm>
          <a:prstGeom prst="rect">
            <a:avLst/>
          </a:prstGeom>
          <a:solidFill>
            <a:srgbClr val="149b5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pt-BR" sz="1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80000" y="1004040"/>
            <a:ext cx="882000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Eficiencia utilizando openmp mpi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pt-BR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383120" y="1482480"/>
            <a:ext cx="6619680" cy="4457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242;p28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Google Shape;243;p28"/>
          <p:cNvSpPr/>
          <p:nvPr/>
        </p:nvSpPr>
        <p:spPr>
          <a:xfrm>
            <a:off x="4644000" y="836640"/>
            <a:ext cx="619236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4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Obrigado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6" name="Google Shape;244;p28"/>
          <p:cNvSpPr/>
          <p:nvPr/>
        </p:nvSpPr>
        <p:spPr>
          <a:xfrm>
            <a:off x="4751640" y="1986480"/>
            <a:ext cx="3780720" cy="11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UDESC – Universidade do Estado de Santa Catarina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07" name="Google Shape;245;p28" descr=""/>
          <p:cNvPicPr/>
          <p:nvPr/>
        </p:nvPicPr>
        <p:blipFill>
          <a:blip r:embed="rId2"/>
          <a:srcRect l="0" t="23653" r="0" b="0"/>
          <a:stretch/>
        </p:blipFill>
        <p:spPr>
          <a:xfrm flipH="1" rot="10800000">
            <a:off x="-396360" y="189000"/>
            <a:ext cx="4448880" cy="6696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cp:lastPrinted>2025-05-26T22:13:08Z</cp:lastPrinted>
  <dcterms:modified xsi:type="dcterms:W3CDTF">2025-05-26T22:13:18Z</dcterms:modified>
  <cp:revision>1</cp:revision>
  <dc:subject/>
  <dc:title/>
</cp:coreProperties>
</file>