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8" r:id="rId6"/>
    <p:sldId id="269" r:id="rId7"/>
    <p:sldId id="262" r:id="rId8"/>
    <p:sldId id="263" r:id="rId9"/>
  </p:sldIdLst>
  <p:sldSz cx="9144000" cy="5143500" type="screen16x9"/>
  <p:notesSz cx="6858000" cy="9144000"/>
  <p:embeddedFontLst>
    <p:embeddedFont>
      <p:font typeface="Nunito Light" pitchFamily="2" charset="0"/>
      <p:regular r:id="rId11"/>
      <p:italic r:id="rId12"/>
    </p:embeddedFont>
    <p:embeddedFont>
      <p:font typeface="Orbitron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92DF1D-902B-4C91-AD30-98F8D250291A}">
  <a:tblStyle styleId="{EE92DF1D-902B-4C91-AD30-98F8D2502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5499a6d87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5499a6d87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549e038dc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549e038dc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99132"/>
            <a:ext cx="4528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74768"/>
            <a:ext cx="45288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33"/>
          <p:cNvGrpSpPr/>
          <p:nvPr/>
        </p:nvGrpSpPr>
        <p:grpSpPr>
          <a:xfrm>
            <a:off x="-1899334" y="-419109"/>
            <a:ext cx="13268785" cy="7181358"/>
            <a:chOff x="-1899334" y="-419109"/>
            <a:chExt cx="13268785" cy="7181358"/>
          </a:xfrm>
        </p:grpSpPr>
        <p:sp>
          <p:nvSpPr>
            <p:cNvPr id="1082" name="Google Shape;1082;p33"/>
            <p:cNvSpPr/>
            <p:nvPr/>
          </p:nvSpPr>
          <p:spPr>
            <a:xfrm flipH="1">
              <a:off x="-398296" y="17341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 flipH="1">
              <a:off x="7744901" y="390042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4" name="Google Shape;1084;p33"/>
            <p:cNvGrpSpPr/>
            <p:nvPr/>
          </p:nvGrpSpPr>
          <p:grpSpPr>
            <a:xfrm>
              <a:off x="-1899334" y="-419109"/>
              <a:ext cx="13268785" cy="7181358"/>
              <a:chOff x="-1899334" y="-419109"/>
              <a:chExt cx="13268785" cy="7181358"/>
            </a:xfrm>
          </p:grpSpPr>
          <p:grpSp>
            <p:nvGrpSpPr>
              <p:cNvPr id="1085" name="Google Shape;1085;p33"/>
              <p:cNvGrpSpPr/>
              <p:nvPr/>
            </p:nvGrpSpPr>
            <p:grpSpPr>
              <a:xfrm>
                <a:off x="-1899334" y="-151646"/>
                <a:ext cx="13268785" cy="6913895"/>
                <a:chOff x="-1899334" y="-151646"/>
                <a:chExt cx="13268785" cy="6913895"/>
              </a:xfrm>
            </p:grpSpPr>
            <p:grpSp>
              <p:nvGrpSpPr>
                <p:cNvPr id="1086" name="Google Shape;1086;p33"/>
                <p:cNvGrpSpPr/>
                <p:nvPr/>
              </p:nvGrpSpPr>
              <p:grpSpPr>
                <a:xfrm rot="-5400000" flipH="1">
                  <a:off x="6548958" y="1941756"/>
                  <a:ext cx="4070103" cy="5570883"/>
                  <a:chOff x="5429253" y="-190791"/>
                  <a:chExt cx="4070103" cy="5570883"/>
                </a:xfrm>
              </p:grpSpPr>
              <p:sp>
                <p:nvSpPr>
                  <p:cNvPr id="1087" name="Google Shape;1087;p33"/>
                  <p:cNvSpPr/>
                  <p:nvPr/>
                </p:nvSpPr>
                <p:spPr>
                  <a:xfrm flipH="1">
                    <a:off x="9419653" y="1640446"/>
                    <a:ext cx="79703" cy="79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13" extrusionOk="0">
                        <a:moveTo>
                          <a:pt x="610" y="322"/>
                        </a:moveTo>
                        <a:cubicBezTo>
                          <a:pt x="764" y="322"/>
                          <a:pt x="891" y="449"/>
                          <a:pt x="891" y="610"/>
                        </a:cubicBezTo>
                        <a:cubicBezTo>
                          <a:pt x="891" y="764"/>
                          <a:pt x="764" y="891"/>
                          <a:pt x="610" y="891"/>
                        </a:cubicBezTo>
                        <a:cubicBezTo>
                          <a:pt x="449" y="891"/>
                          <a:pt x="322" y="764"/>
                          <a:pt x="322" y="610"/>
                        </a:cubicBezTo>
                        <a:cubicBezTo>
                          <a:pt x="322" y="449"/>
                          <a:pt x="449" y="322"/>
                          <a:pt x="610" y="322"/>
                        </a:cubicBezTo>
                        <a:close/>
                        <a:moveTo>
                          <a:pt x="610" y="0"/>
                        </a:moveTo>
                        <a:cubicBezTo>
                          <a:pt x="275" y="0"/>
                          <a:pt x="0" y="275"/>
                          <a:pt x="0" y="610"/>
                        </a:cubicBezTo>
                        <a:cubicBezTo>
                          <a:pt x="0" y="938"/>
                          <a:pt x="275" y="1213"/>
                          <a:pt x="610" y="1213"/>
                        </a:cubicBezTo>
                        <a:cubicBezTo>
                          <a:pt x="938" y="1213"/>
                          <a:pt x="1213" y="938"/>
                          <a:pt x="1213" y="610"/>
                        </a:cubicBezTo>
                        <a:cubicBezTo>
                          <a:pt x="1213" y="275"/>
                          <a:pt x="938" y="0"/>
                          <a:pt x="61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1088;p33"/>
                  <p:cNvSpPr/>
                  <p:nvPr/>
                </p:nvSpPr>
                <p:spPr>
                  <a:xfrm flipH="1">
                    <a:off x="8977771" y="1897029"/>
                    <a:ext cx="484659" cy="2843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6" h="4328" extrusionOk="0">
                        <a:moveTo>
                          <a:pt x="88" y="0"/>
                        </a:moveTo>
                        <a:lnTo>
                          <a:pt x="1" y="87"/>
                        </a:lnTo>
                        <a:lnTo>
                          <a:pt x="2198" y="2284"/>
                        </a:lnTo>
                        <a:lnTo>
                          <a:pt x="5239" y="2284"/>
                        </a:lnTo>
                        <a:lnTo>
                          <a:pt x="7282" y="4327"/>
                        </a:lnTo>
                        <a:lnTo>
                          <a:pt x="7375" y="4240"/>
                        </a:lnTo>
                        <a:lnTo>
                          <a:pt x="5292" y="2157"/>
                        </a:lnTo>
                        <a:lnTo>
                          <a:pt x="2245" y="2157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89" name="Google Shape;1089;p33"/>
                  <p:cNvGrpSpPr/>
                  <p:nvPr/>
                </p:nvGrpSpPr>
                <p:grpSpPr>
                  <a:xfrm>
                    <a:off x="5429253" y="-190791"/>
                    <a:ext cx="4040601" cy="5570883"/>
                    <a:chOff x="5429253" y="-190791"/>
                    <a:chExt cx="4040601" cy="5570883"/>
                  </a:xfrm>
                </p:grpSpPr>
                <p:sp>
                  <p:nvSpPr>
                    <p:cNvPr id="1090" name="Google Shape;1090;p33"/>
                    <p:cNvSpPr/>
                    <p:nvPr/>
                  </p:nvSpPr>
                  <p:spPr>
                    <a:xfrm flipH="1">
                      <a:off x="7341040" y="3102019"/>
                      <a:ext cx="20764" cy="132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6" h="2017" extrusionOk="0">
                          <a:moveTo>
                            <a:pt x="0" y="1"/>
                          </a:moveTo>
                          <a:lnTo>
                            <a:pt x="0" y="2017"/>
                          </a:lnTo>
                          <a:lnTo>
                            <a:pt x="315" y="2017"/>
                          </a:lnTo>
                          <a:lnTo>
                            <a:pt x="315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3"/>
                    <p:cNvSpPr/>
                    <p:nvPr/>
                  </p:nvSpPr>
                  <p:spPr>
                    <a:xfrm flipH="1">
                      <a:off x="7285187" y="3157935"/>
                      <a:ext cx="132532" cy="20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7" h="315" extrusionOk="0">
                          <a:moveTo>
                            <a:pt x="1" y="0"/>
                          </a:moveTo>
                          <a:lnTo>
                            <a:pt x="1" y="315"/>
                          </a:lnTo>
                          <a:lnTo>
                            <a:pt x="2017" y="315"/>
                          </a:lnTo>
                          <a:lnTo>
                            <a:pt x="201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2" name="Google Shape;1092;p33"/>
                    <p:cNvSpPr/>
                    <p:nvPr/>
                  </p:nvSpPr>
                  <p:spPr>
                    <a:xfrm flipH="1">
                      <a:off x="5570981" y="3485810"/>
                      <a:ext cx="40082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10" extrusionOk="0">
                          <a:moveTo>
                            <a:pt x="522" y="0"/>
                          </a:moveTo>
                          <a:lnTo>
                            <a:pt x="0" y="523"/>
                          </a:lnTo>
                          <a:lnTo>
                            <a:pt x="87" y="610"/>
                          </a:lnTo>
                          <a:lnTo>
                            <a:pt x="610" y="87"/>
                          </a:lnTo>
                          <a:lnTo>
                            <a:pt x="52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3" name="Google Shape;1093;p33"/>
                    <p:cNvSpPr/>
                    <p:nvPr/>
                  </p:nvSpPr>
                  <p:spPr>
                    <a:xfrm flipH="1">
                      <a:off x="5570981" y="348620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87" y="1"/>
                          </a:moveTo>
                          <a:lnTo>
                            <a:pt x="0" y="88"/>
                          </a:lnTo>
                          <a:lnTo>
                            <a:pt x="522" y="604"/>
                          </a:lnTo>
                          <a:lnTo>
                            <a:pt x="610" y="523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4" name="Google Shape;1094;p33"/>
                    <p:cNvSpPr/>
                    <p:nvPr/>
                  </p:nvSpPr>
                  <p:spPr>
                    <a:xfrm flipH="1">
                      <a:off x="5683207" y="3486204"/>
                      <a:ext cx="39687" cy="40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1" extrusionOk="0">
                          <a:moveTo>
                            <a:pt x="523" y="1"/>
                          </a:moveTo>
                          <a:lnTo>
                            <a:pt x="1" y="523"/>
                          </a:lnTo>
                          <a:lnTo>
                            <a:pt x="81" y="610"/>
                          </a:lnTo>
                          <a:lnTo>
                            <a:pt x="604" y="88"/>
                          </a:lnTo>
                          <a:lnTo>
                            <a:pt x="52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5" name="Google Shape;1095;p33"/>
                    <p:cNvSpPr/>
                    <p:nvPr/>
                  </p:nvSpPr>
                  <p:spPr>
                    <a:xfrm flipH="1">
                      <a:off x="5683207" y="3486204"/>
                      <a:ext cx="39687" cy="40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1" extrusionOk="0">
                          <a:moveTo>
                            <a:pt x="81" y="1"/>
                          </a:moveTo>
                          <a:lnTo>
                            <a:pt x="1" y="88"/>
                          </a:lnTo>
                          <a:lnTo>
                            <a:pt x="523" y="610"/>
                          </a:lnTo>
                          <a:lnTo>
                            <a:pt x="604" y="523"/>
                          </a:lnTo>
                          <a:lnTo>
                            <a:pt x="8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6" name="Google Shape;1096;p33"/>
                    <p:cNvSpPr/>
                    <p:nvPr/>
                  </p:nvSpPr>
                  <p:spPr>
                    <a:xfrm flipH="1">
                      <a:off x="5458755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523" y="0"/>
                          </a:moveTo>
                          <a:lnTo>
                            <a:pt x="1" y="523"/>
                          </a:lnTo>
                          <a:lnTo>
                            <a:pt x="81" y="610"/>
                          </a:lnTo>
                          <a:lnTo>
                            <a:pt x="604" y="87"/>
                          </a:lnTo>
                          <a:lnTo>
                            <a:pt x="52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7" name="Google Shape;1097;p33"/>
                    <p:cNvSpPr/>
                    <p:nvPr/>
                  </p:nvSpPr>
                  <p:spPr>
                    <a:xfrm flipH="1">
                      <a:off x="5458755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81" y="0"/>
                          </a:moveTo>
                          <a:lnTo>
                            <a:pt x="1" y="87"/>
                          </a:lnTo>
                          <a:lnTo>
                            <a:pt x="523" y="610"/>
                          </a:lnTo>
                          <a:lnTo>
                            <a:pt x="604" y="523"/>
                          </a:lnTo>
                          <a:lnTo>
                            <a:pt x="8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8" name="Google Shape;1098;p33"/>
                    <p:cNvSpPr/>
                    <p:nvPr/>
                  </p:nvSpPr>
                  <p:spPr>
                    <a:xfrm flipH="1">
                      <a:off x="5570521" y="3577799"/>
                      <a:ext cx="39687" cy="39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3" extrusionOk="0">
                          <a:moveTo>
                            <a:pt x="516" y="0"/>
                          </a:moveTo>
                          <a:lnTo>
                            <a:pt x="0" y="522"/>
                          </a:lnTo>
                          <a:lnTo>
                            <a:pt x="81" y="603"/>
                          </a:lnTo>
                          <a:lnTo>
                            <a:pt x="603" y="80"/>
                          </a:lnTo>
                          <a:lnTo>
                            <a:pt x="516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9" name="Google Shape;1099;p33"/>
                    <p:cNvSpPr/>
                    <p:nvPr/>
                  </p:nvSpPr>
                  <p:spPr>
                    <a:xfrm flipH="1">
                      <a:off x="5570521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81" y="0"/>
                          </a:moveTo>
                          <a:lnTo>
                            <a:pt x="0" y="87"/>
                          </a:lnTo>
                          <a:lnTo>
                            <a:pt x="523" y="610"/>
                          </a:lnTo>
                          <a:lnTo>
                            <a:pt x="603" y="523"/>
                          </a:lnTo>
                          <a:lnTo>
                            <a:pt x="8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0" name="Google Shape;1100;p33"/>
                    <p:cNvSpPr/>
                    <p:nvPr/>
                  </p:nvSpPr>
                  <p:spPr>
                    <a:xfrm flipH="1">
                      <a:off x="6833196" y="1954654"/>
                      <a:ext cx="39687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4" extrusionOk="0">
                          <a:moveTo>
                            <a:pt x="523" y="1"/>
                          </a:moveTo>
                          <a:lnTo>
                            <a:pt x="1" y="523"/>
                          </a:lnTo>
                          <a:lnTo>
                            <a:pt x="81" y="604"/>
                          </a:lnTo>
                          <a:lnTo>
                            <a:pt x="604" y="88"/>
                          </a:lnTo>
                          <a:lnTo>
                            <a:pt x="52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1" name="Google Shape;1101;p33"/>
                    <p:cNvSpPr/>
                    <p:nvPr/>
                  </p:nvSpPr>
                  <p:spPr>
                    <a:xfrm flipH="1">
                      <a:off x="6833196" y="1954654"/>
                      <a:ext cx="39687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4" extrusionOk="0">
                          <a:moveTo>
                            <a:pt x="81" y="1"/>
                          </a:moveTo>
                          <a:lnTo>
                            <a:pt x="1" y="81"/>
                          </a:lnTo>
                          <a:lnTo>
                            <a:pt x="523" y="604"/>
                          </a:lnTo>
                          <a:lnTo>
                            <a:pt x="604" y="523"/>
                          </a:lnTo>
                          <a:lnTo>
                            <a:pt x="8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2" name="Google Shape;1102;p33"/>
                    <p:cNvSpPr/>
                    <p:nvPr/>
                  </p:nvSpPr>
                  <p:spPr>
                    <a:xfrm flipH="1">
                      <a:off x="6709077" y="195465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522" y="1"/>
                          </a:moveTo>
                          <a:lnTo>
                            <a:pt x="0" y="517"/>
                          </a:lnTo>
                          <a:lnTo>
                            <a:pt x="87" y="604"/>
                          </a:lnTo>
                          <a:lnTo>
                            <a:pt x="610" y="81"/>
                          </a:lnTo>
                          <a:lnTo>
                            <a:pt x="522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3" name="Google Shape;1103;p33"/>
                    <p:cNvSpPr/>
                    <p:nvPr/>
                  </p:nvSpPr>
                  <p:spPr>
                    <a:xfrm flipH="1">
                      <a:off x="6709077" y="195465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87" y="1"/>
                          </a:moveTo>
                          <a:lnTo>
                            <a:pt x="0" y="81"/>
                          </a:lnTo>
                          <a:lnTo>
                            <a:pt x="522" y="604"/>
                          </a:lnTo>
                          <a:lnTo>
                            <a:pt x="610" y="523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4" name="Google Shape;1104;p33"/>
                    <p:cNvSpPr/>
                    <p:nvPr/>
                  </p:nvSpPr>
                  <p:spPr>
                    <a:xfrm flipH="1">
                      <a:off x="6249594" y="2857788"/>
                      <a:ext cx="38833" cy="2715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4133" extrusionOk="0">
                          <a:moveTo>
                            <a:pt x="590" y="0"/>
                          </a:moveTo>
                          <a:lnTo>
                            <a:pt x="1" y="590"/>
                          </a:lnTo>
                          <a:lnTo>
                            <a:pt x="1" y="2063"/>
                          </a:lnTo>
                          <a:lnTo>
                            <a:pt x="1" y="3543"/>
                          </a:lnTo>
                          <a:lnTo>
                            <a:pt x="590" y="4133"/>
                          </a:lnTo>
                          <a:lnTo>
                            <a:pt x="590" y="2063"/>
                          </a:lnTo>
                          <a:lnTo>
                            <a:pt x="590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5" name="Google Shape;1105;p33"/>
                    <p:cNvSpPr/>
                    <p:nvPr/>
                  </p:nvSpPr>
                  <p:spPr>
                    <a:xfrm flipH="1">
                      <a:off x="7576921" y="1681381"/>
                      <a:ext cx="191997" cy="191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2" h="2921" extrusionOk="0">
                          <a:moveTo>
                            <a:pt x="1" y="0"/>
                          </a:moveTo>
                          <a:lnTo>
                            <a:pt x="1461" y="1461"/>
                          </a:lnTo>
                          <a:lnTo>
                            <a:pt x="2921" y="2921"/>
                          </a:lnTo>
                          <a:lnTo>
                            <a:pt x="2921" y="2090"/>
                          </a:lnTo>
                          <a:lnTo>
                            <a:pt x="1876" y="1045"/>
                          </a:lnTo>
                          <a:lnTo>
                            <a:pt x="831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6" name="Google Shape;1106;p33"/>
                    <p:cNvSpPr/>
                    <p:nvPr/>
                  </p:nvSpPr>
                  <p:spPr>
                    <a:xfrm flipH="1">
                      <a:off x="8038641" y="1332809"/>
                      <a:ext cx="79703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3" h="1207" extrusionOk="0">
                          <a:moveTo>
                            <a:pt x="610" y="322"/>
                          </a:moveTo>
                          <a:cubicBezTo>
                            <a:pt x="764" y="322"/>
                            <a:pt x="891" y="449"/>
                            <a:pt x="891" y="603"/>
                          </a:cubicBezTo>
                          <a:cubicBezTo>
                            <a:pt x="891" y="764"/>
                            <a:pt x="764" y="891"/>
                            <a:pt x="610" y="891"/>
                          </a:cubicBezTo>
                          <a:cubicBezTo>
                            <a:pt x="449" y="891"/>
                            <a:pt x="322" y="764"/>
                            <a:pt x="322" y="603"/>
                          </a:cubicBezTo>
                          <a:cubicBezTo>
                            <a:pt x="322" y="449"/>
                            <a:pt x="449" y="322"/>
                            <a:pt x="610" y="322"/>
                          </a:cubicBezTo>
                          <a:close/>
                          <a:moveTo>
                            <a:pt x="610" y="1"/>
                          </a:moveTo>
                          <a:cubicBezTo>
                            <a:pt x="275" y="1"/>
                            <a:pt x="1" y="275"/>
                            <a:pt x="1" y="603"/>
                          </a:cubicBezTo>
                          <a:cubicBezTo>
                            <a:pt x="1" y="938"/>
                            <a:pt x="275" y="1206"/>
                            <a:pt x="610" y="1206"/>
                          </a:cubicBezTo>
                          <a:cubicBezTo>
                            <a:pt x="938" y="1206"/>
                            <a:pt x="1213" y="938"/>
                            <a:pt x="1213" y="603"/>
                          </a:cubicBezTo>
                          <a:cubicBezTo>
                            <a:pt x="1213" y="268"/>
                            <a:pt x="938" y="1"/>
                            <a:pt x="610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7" name="Google Shape;1107;p33"/>
                    <p:cNvSpPr/>
                    <p:nvPr/>
                  </p:nvSpPr>
                  <p:spPr>
                    <a:xfrm flipH="1">
                      <a:off x="6203402" y="3285537"/>
                      <a:ext cx="79309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07" extrusionOk="0">
                          <a:moveTo>
                            <a:pt x="604" y="315"/>
                          </a:moveTo>
                          <a:cubicBezTo>
                            <a:pt x="758" y="315"/>
                            <a:pt x="885" y="443"/>
                            <a:pt x="885" y="603"/>
                          </a:cubicBezTo>
                          <a:cubicBezTo>
                            <a:pt x="885" y="757"/>
                            <a:pt x="758" y="885"/>
                            <a:pt x="604" y="885"/>
                          </a:cubicBezTo>
                          <a:cubicBezTo>
                            <a:pt x="443" y="885"/>
                            <a:pt x="316" y="757"/>
                            <a:pt x="316" y="603"/>
                          </a:cubicBezTo>
                          <a:cubicBezTo>
                            <a:pt x="316" y="443"/>
                            <a:pt x="443" y="315"/>
                            <a:pt x="604" y="315"/>
                          </a:cubicBezTo>
                          <a:close/>
                          <a:moveTo>
                            <a:pt x="604" y="1"/>
                          </a:moveTo>
                          <a:cubicBezTo>
                            <a:pt x="269" y="1"/>
                            <a:pt x="1" y="269"/>
                            <a:pt x="1" y="603"/>
                          </a:cubicBezTo>
                          <a:cubicBezTo>
                            <a:pt x="1" y="932"/>
                            <a:pt x="269" y="1206"/>
                            <a:pt x="604" y="1206"/>
                          </a:cubicBezTo>
                          <a:cubicBezTo>
                            <a:pt x="932" y="1206"/>
                            <a:pt x="1207" y="932"/>
                            <a:pt x="1207" y="603"/>
                          </a:cubicBezTo>
                          <a:cubicBezTo>
                            <a:pt x="1207" y="269"/>
                            <a:pt x="932" y="1"/>
                            <a:pt x="604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8" name="Google Shape;1108;p33"/>
                    <p:cNvSpPr/>
                    <p:nvPr/>
                  </p:nvSpPr>
                  <p:spPr>
                    <a:xfrm flipH="1">
                      <a:off x="6232868" y="1385636"/>
                      <a:ext cx="1836196" cy="1910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5" h="29070" extrusionOk="0">
                          <a:moveTo>
                            <a:pt x="222" y="0"/>
                          </a:moveTo>
                          <a:lnTo>
                            <a:pt x="1" y="221"/>
                          </a:lnTo>
                          <a:lnTo>
                            <a:pt x="8943" y="9163"/>
                          </a:lnTo>
                          <a:lnTo>
                            <a:pt x="8989" y="9210"/>
                          </a:lnTo>
                          <a:lnTo>
                            <a:pt x="15620" y="9210"/>
                          </a:lnTo>
                          <a:lnTo>
                            <a:pt x="27630" y="21220"/>
                          </a:lnTo>
                          <a:lnTo>
                            <a:pt x="27630" y="29070"/>
                          </a:lnTo>
                          <a:lnTo>
                            <a:pt x="27945" y="29070"/>
                          </a:lnTo>
                          <a:lnTo>
                            <a:pt x="27945" y="21086"/>
                          </a:lnTo>
                          <a:lnTo>
                            <a:pt x="15801" y="8942"/>
                          </a:lnTo>
                          <a:lnTo>
                            <a:pt x="15754" y="8895"/>
                          </a:lnTo>
                          <a:lnTo>
                            <a:pt x="9117" y="8895"/>
                          </a:lnTo>
                          <a:lnTo>
                            <a:pt x="22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9" name="Google Shape;1109;p33"/>
                    <p:cNvSpPr/>
                    <p:nvPr/>
                  </p:nvSpPr>
                  <p:spPr>
                    <a:xfrm flipH="1">
                      <a:off x="6410237" y="2114846"/>
                      <a:ext cx="488995" cy="4877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2" h="7423" extrusionOk="0">
                          <a:moveTo>
                            <a:pt x="0" y="1"/>
                          </a:moveTo>
                          <a:lnTo>
                            <a:pt x="0" y="128"/>
                          </a:lnTo>
                          <a:lnTo>
                            <a:pt x="3289" y="128"/>
                          </a:lnTo>
                          <a:lnTo>
                            <a:pt x="7308" y="4154"/>
                          </a:lnTo>
                          <a:lnTo>
                            <a:pt x="7308" y="7422"/>
                          </a:lnTo>
                          <a:lnTo>
                            <a:pt x="7441" y="7422"/>
                          </a:lnTo>
                          <a:lnTo>
                            <a:pt x="7441" y="4100"/>
                          </a:lnTo>
                          <a:lnTo>
                            <a:pt x="3342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0" name="Google Shape;1110;p33"/>
                    <p:cNvSpPr/>
                    <p:nvPr/>
                  </p:nvSpPr>
                  <p:spPr>
                    <a:xfrm flipH="1">
                      <a:off x="7148716" y="1679607"/>
                      <a:ext cx="90742" cy="912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1" h="1388" extrusionOk="0">
                          <a:moveTo>
                            <a:pt x="1173" y="1"/>
                          </a:moveTo>
                          <a:lnTo>
                            <a:pt x="1173" y="1173"/>
                          </a:lnTo>
                          <a:lnTo>
                            <a:pt x="0" y="1173"/>
                          </a:lnTo>
                          <a:lnTo>
                            <a:pt x="0" y="1387"/>
                          </a:lnTo>
                          <a:lnTo>
                            <a:pt x="1380" y="1387"/>
                          </a:lnTo>
                          <a:lnTo>
                            <a:pt x="1380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1" name="Google Shape;1111;p33"/>
                    <p:cNvSpPr/>
                    <p:nvPr/>
                  </p:nvSpPr>
                  <p:spPr>
                    <a:xfrm flipH="1">
                      <a:off x="6549340" y="3089666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1" y="1"/>
                          </a:moveTo>
                          <a:lnTo>
                            <a:pt x="1" y="1401"/>
                          </a:lnTo>
                          <a:lnTo>
                            <a:pt x="1762" y="3162"/>
                          </a:lnTo>
                          <a:lnTo>
                            <a:pt x="3524" y="4924"/>
                          </a:lnTo>
                          <a:lnTo>
                            <a:pt x="4924" y="4924"/>
                          </a:lnTo>
                          <a:lnTo>
                            <a:pt x="2459" y="2459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2" name="Google Shape;1112;p33"/>
                    <p:cNvSpPr/>
                    <p:nvPr/>
                  </p:nvSpPr>
                  <p:spPr>
                    <a:xfrm flipH="1">
                      <a:off x="6581475" y="4539412"/>
                      <a:ext cx="79243" cy="792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6" h="1206" extrusionOk="0">
                          <a:moveTo>
                            <a:pt x="603" y="322"/>
                          </a:moveTo>
                          <a:cubicBezTo>
                            <a:pt x="757" y="322"/>
                            <a:pt x="884" y="449"/>
                            <a:pt x="884" y="603"/>
                          </a:cubicBezTo>
                          <a:cubicBezTo>
                            <a:pt x="884" y="764"/>
                            <a:pt x="757" y="891"/>
                            <a:pt x="603" y="891"/>
                          </a:cubicBezTo>
                          <a:cubicBezTo>
                            <a:pt x="442" y="891"/>
                            <a:pt x="315" y="764"/>
                            <a:pt x="315" y="603"/>
                          </a:cubicBezTo>
                          <a:cubicBezTo>
                            <a:pt x="315" y="449"/>
                            <a:pt x="449" y="322"/>
                            <a:pt x="603" y="322"/>
                          </a:cubicBezTo>
                          <a:close/>
                          <a:moveTo>
                            <a:pt x="603" y="0"/>
                          </a:moveTo>
                          <a:cubicBezTo>
                            <a:pt x="268" y="0"/>
                            <a:pt x="0" y="268"/>
                            <a:pt x="0" y="603"/>
                          </a:cubicBezTo>
                          <a:cubicBezTo>
                            <a:pt x="0" y="938"/>
                            <a:pt x="268" y="1206"/>
                            <a:pt x="603" y="1206"/>
                          </a:cubicBezTo>
                          <a:cubicBezTo>
                            <a:pt x="938" y="1206"/>
                            <a:pt x="1206" y="938"/>
                            <a:pt x="1206" y="603"/>
                          </a:cubicBezTo>
                          <a:cubicBezTo>
                            <a:pt x="1206" y="268"/>
                            <a:pt x="938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3" name="Google Shape;1113;p33"/>
                    <p:cNvSpPr/>
                    <p:nvPr/>
                  </p:nvSpPr>
                  <p:spPr>
                    <a:xfrm flipH="1">
                      <a:off x="8138514" y="2181341"/>
                      <a:ext cx="79309" cy="79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13" extrusionOk="0">
                          <a:moveTo>
                            <a:pt x="604" y="322"/>
                          </a:moveTo>
                          <a:cubicBezTo>
                            <a:pt x="758" y="322"/>
                            <a:pt x="885" y="449"/>
                            <a:pt x="885" y="603"/>
                          </a:cubicBezTo>
                          <a:cubicBezTo>
                            <a:pt x="885" y="764"/>
                            <a:pt x="758" y="891"/>
                            <a:pt x="604" y="891"/>
                          </a:cubicBezTo>
                          <a:cubicBezTo>
                            <a:pt x="450" y="891"/>
                            <a:pt x="316" y="764"/>
                            <a:pt x="316" y="603"/>
                          </a:cubicBezTo>
                          <a:cubicBezTo>
                            <a:pt x="316" y="449"/>
                            <a:pt x="450" y="322"/>
                            <a:pt x="604" y="322"/>
                          </a:cubicBezTo>
                          <a:close/>
                          <a:moveTo>
                            <a:pt x="604" y="0"/>
                          </a:moveTo>
                          <a:cubicBezTo>
                            <a:pt x="269" y="0"/>
                            <a:pt x="1" y="275"/>
                            <a:pt x="1" y="603"/>
                          </a:cubicBezTo>
                          <a:cubicBezTo>
                            <a:pt x="1" y="938"/>
                            <a:pt x="269" y="1213"/>
                            <a:pt x="604" y="1213"/>
                          </a:cubicBezTo>
                          <a:cubicBezTo>
                            <a:pt x="939" y="1213"/>
                            <a:pt x="1206" y="938"/>
                            <a:pt x="1206" y="603"/>
                          </a:cubicBezTo>
                          <a:cubicBezTo>
                            <a:pt x="1206" y="275"/>
                            <a:pt x="939" y="0"/>
                            <a:pt x="604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4" name="Google Shape;1114;p33"/>
                    <p:cNvSpPr/>
                    <p:nvPr/>
                  </p:nvSpPr>
                  <p:spPr>
                    <a:xfrm flipH="1">
                      <a:off x="6538735" y="2232789"/>
                      <a:ext cx="1624946" cy="23247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30" h="35380" extrusionOk="0">
                          <a:moveTo>
                            <a:pt x="228" y="1"/>
                          </a:moveTo>
                          <a:lnTo>
                            <a:pt x="1" y="222"/>
                          </a:lnTo>
                          <a:lnTo>
                            <a:pt x="8500" y="8722"/>
                          </a:lnTo>
                          <a:lnTo>
                            <a:pt x="8547" y="8769"/>
                          </a:lnTo>
                          <a:lnTo>
                            <a:pt x="15285" y="8769"/>
                          </a:lnTo>
                          <a:lnTo>
                            <a:pt x="24408" y="17891"/>
                          </a:lnTo>
                          <a:lnTo>
                            <a:pt x="24408" y="20557"/>
                          </a:lnTo>
                          <a:lnTo>
                            <a:pt x="18748" y="26210"/>
                          </a:lnTo>
                          <a:lnTo>
                            <a:pt x="18748" y="31127"/>
                          </a:lnTo>
                          <a:lnTo>
                            <a:pt x="23002" y="35380"/>
                          </a:lnTo>
                          <a:lnTo>
                            <a:pt x="23229" y="35152"/>
                          </a:lnTo>
                          <a:lnTo>
                            <a:pt x="19070" y="30993"/>
                          </a:lnTo>
                          <a:lnTo>
                            <a:pt x="19070" y="26344"/>
                          </a:lnTo>
                          <a:lnTo>
                            <a:pt x="24730" y="20684"/>
                          </a:lnTo>
                          <a:lnTo>
                            <a:pt x="24730" y="17764"/>
                          </a:lnTo>
                          <a:lnTo>
                            <a:pt x="15466" y="8501"/>
                          </a:lnTo>
                          <a:lnTo>
                            <a:pt x="15419" y="8454"/>
                          </a:lnTo>
                          <a:lnTo>
                            <a:pt x="8681" y="8454"/>
                          </a:lnTo>
                          <a:lnTo>
                            <a:pt x="22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5" name="Google Shape;1115;p33"/>
                    <p:cNvSpPr/>
                    <p:nvPr/>
                  </p:nvSpPr>
                  <p:spPr>
                    <a:xfrm flipH="1">
                      <a:off x="6753942" y="2795301"/>
                      <a:ext cx="658455" cy="1003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21" h="15265" extrusionOk="0">
                          <a:moveTo>
                            <a:pt x="94" y="0"/>
                          </a:moveTo>
                          <a:lnTo>
                            <a:pt x="0" y="87"/>
                          </a:lnTo>
                          <a:lnTo>
                            <a:pt x="5620" y="5707"/>
                          </a:lnTo>
                          <a:lnTo>
                            <a:pt x="5620" y="10951"/>
                          </a:lnTo>
                          <a:lnTo>
                            <a:pt x="9927" y="15265"/>
                          </a:lnTo>
                          <a:lnTo>
                            <a:pt x="10020" y="15171"/>
                          </a:lnTo>
                          <a:lnTo>
                            <a:pt x="5747" y="10904"/>
                          </a:lnTo>
                          <a:lnTo>
                            <a:pt x="5747" y="5653"/>
                          </a:lnTo>
                          <a:lnTo>
                            <a:pt x="94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6" name="Google Shape;1116;p33"/>
                    <p:cNvSpPr/>
                    <p:nvPr/>
                  </p:nvSpPr>
                  <p:spPr>
                    <a:xfrm flipH="1">
                      <a:off x="6573979" y="3616040"/>
                      <a:ext cx="349958" cy="5533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26" h="8421" extrusionOk="0">
                          <a:moveTo>
                            <a:pt x="5199" y="1"/>
                          </a:moveTo>
                          <a:lnTo>
                            <a:pt x="5199" y="3129"/>
                          </a:lnTo>
                          <a:lnTo>
                            <a:pt x="1" y="8333"/>
                          </a:lnTo>
                          <a:lnTo>
                            <a:pt x="88" y="8420"/>
                          </a:lnTo>
                          <a:lnTo>
                            <a:pt x="5326" y="3182"/>
                          </a:lnTo>
                          <a:lnTo>
                            <a:pt x="532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7" name="Google Shape;1117;p33"/>
                    <p:cNvSpPr/>
                    <p:nvPr/>
                  </p:nvSpPr>
                  <p:spPr>
                    <a:xfrm flipH="1">
                      <a:off x="7591408" y="1709569"/>
                      <a:ext cx="1878446" cy="2617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88" h="39840" extrusionOk="0">
                          <a:moveTo>
                            <a:pt x="0" y="0"/>
                          </a:moveTo>
                          <a:lnTo>
                            <a:pt x="0" y="7348"/>
                          </a:lnTo>
                          <a:lnTo>
                            <a:pt x="13584" y="7348"/>
                          </a:lnTo>
                          <a:lnTo>
                            <a:pt x="21983" y="15747"/>
                          </a:lnTo>
                          <a:lnTo>
                            <a:pt x="21983" y="33457"/>
                          </a:lnTo>
                          <a:lnTo>
                            <a:pt x="28359" y="39840"/>
                          </a:lnTo>
                          <a:lnTo>
                            <a:pt x="28587" y="39612"/>
                          </a:lnTo>
                          <a:lnTo>
                            <a:pt x="22304" y="33329"/>
                          </a:lnTo>
                          <a:lnTo>
                            <a:pt x="22304" y="15613"/>
                          </a:lnTo>
                          <a:lnTo>
                            <a:pt x="13764" y="7073"/>
                          </a:lnTo>
                          <a:lnTo>
                            <a:pt x="13718" y="7026"/>
                          </a:lnTo>
                          <a:lnTo>
                            <a:pt x="315" y="7026"/>
                          </a:lnTo>
                          <a:lnTo>
                            <a:pt x="31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8" name="Google Shape;1118;p33"/>
                    <p:cNvSpPr/>
                    <p:nvPr/>
                  </p:nvSpPr>
                  <p:spPr>
                    <a:xfrm flipH="1">
                      <a:off x="8125302" y="2301452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0" y="1"/>
                          </a:moveTo>
                          <a:lnTo>
                            <a:pt x="0" y="1401"/>
                          </a:lnTo>
                          <a:lnTo>
                            <a:pt x="1762" y="3162"/>
                          </a:lnTo>
                          <a:lnTo>
                            <a:pt x="3524" y="4924"/>
                          </a:lnTo>
                          <a:lnTo>
                            <a:pt x="4923" y="4924"/>
                          </a:lnTo>
                          <a:lnTo>
                            <a:pt x="2465" y="2466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9" name="Google Shape;1119;p33"/>
                    <p:cNvSpPr/>
                    <p:nvPr/>
                  </p:nvSpPr>
                  <p:spPr>
                    <a:xfrm flipH="1">
                      <a:off x="7544399" y="4293801"/>
                      <a:ext cx="79703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3" h="1207" extrusionOk="0">
                          <a:moveTo>
                            <a:pt x="610" y="315"/>
                          </a:moveTo>
                          <a:cubicBezTo>
                            <a:pt x="764" y="315"/>
                            <a:pt x="891" y="443"/>
                            <a:pt x="891" y="604"/>
                          </a:cubicBezTo>
                          <a:cubicBezTo>
                            <a:pt x="891" y="758"/>
                            <a:pt x="764" y="885"/>
                            <a:pt x="610" y="885"/>
                          </a:cubicBezTo>
                          <a:cubicBezTo>
                            <a:pt x="449" y="885"/>
                            <a:pt x="322" y="758"/>
                            <a:pt x="322" y="604"/>
                          </a:cubicBezTo>
                          <a:cubicBezTo>
                            <a:pt x="322" y="443"/>
                            <a:pt x="449" y="315"/>
                            <a:pt x="610" y="315"/>
                          </a:cubicBezTo>
                          <a:close/>
                          <a:moveTo>
                            <a:pt x="610" y="1"/>
                          </a:moveTo>
                          <a:cubicBezTo>
                            <a:pt x="275" y="1"/>
                            <a:pt x="0" y="269"/>
                            <a:pt x="0" y="604"/>
                          </a:cubicBezTo>
                          <a:cubicBezTo>
                            <a:pt x="0" y="932"/>
                            <a:pt x="275" y="1206"/>
                            <a:pt x="610" y="1206"/>
                          </a:cubicBezTo>
                          <a:cubicBezTo>
                            <a:pt x="938" y="1206"/>
                            <a:pt x="1213" y="932"/>
                            <a:pt x="1213" y="604"/>
                          </a:cubicBezTo>
                          <a:cubicBezTo>
                            <a:pt x="1213" y="269"/>
                            <a:pt x="938" y="1"/>
                            <a:pt x="610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0" name="Google Shape;1120;p33"/>
                    <p:cNvSpPr/>
                    <p:nvPr/>
                  </p:nvSpPr>
                  <p:spPr>
                    <a:xfrm flipH="1">
                      <a:off x="7341026" y="3027639"/>
                      <a:ext cx="676984" cy="9599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03" h="14609" extrusionOk="0">
                          <a:moveTo>
                            <a:pt x="88" y="1"/>
                          </a:moveTo>
                          <a:lnTo>
                            <a:pt x="1" y="94"/>
                          </a:lnTo>
                          <a:lnTo>
                            <a:pt x="6143" y="6236"/>
                          </a:lnTo>
                          <a:lnTo>
                            <a:pt x="6143" y="10537"/>
                          </a:lnTo>
                          <a:lnTo>
                            <a:pt x="10215" y="14609"/>
                          </a:lnTo>
                          <a:lnTo>
                            <a:pt x="10302" y="14515"/>
                          </a:lnTo>
                          <a:lnTo>
                            <a:pt x="6270" y="10483"/>
                          </a:lnTo>
                          <a:lnTo>
                            <a:pt x="6270" y="6183"/>
                          </a:lnTo>
                          <a:lnTo>
                            <a:pt x="8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1" name="Google Shape;1121;p33"/>
                    <p:cNvSpPr/>
                    <p:nvPr/>
                  </p:nvSpPr>
                  <p:spPr>
                    <a:xfrm flipH="1">
                      <a:off x="5570944" y="-190791"/>
                      <a:ext cx="1878906" cy="2617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95" h="39840" extrusionOk="0">
                          <a:moveTo>
                            <a:pt x="229" y="0"/>
                          </a:moveTo>
                          <a:lnTo>
                            <a:pt x="1" y="221"/>
                          </a:lnTo>
                          <a:lnTo>
                            <a:pt x="6290" y="6511"/>
                          </a:lnTo>
                          <a:lnTo>
                            <a:pt x="6290" y="24227"/>
                          </a:lnTo>
                          <a:lnTo>
                            <a:pt x="14830" y="32767"/>
                          </a:lnTo>
                          <a:lnTo>
                            <a:pt x="14877" y="32807"/>
                          </a:lnTo>
                          <a:lnTo>
                            <a:pt x="28273" y="32807"/>
                          </a:lnTo>
                          <a:lnTo>
                            <a:pt x="28273" y="39840"/>
                          </a:lnTo>
                          <a:lnTo>
                            <a:pt x="28595" y="39840"/>
                          </a:lnTo>
                          <a:lnTo>
                            <a:pt x="28595" y="32492"/>
                          </a:lnTo>
                          <a:lnTo>
                            <a:pt x="15004" y="32492"/>
                          </a:lnTo>
                          <a:lnTo>
                            <a:pt x="6605" y="24093"/>
                          </a:lnTo>
                          <a:lnTo>
                            <a:pt x="6605" y="6377"/>
                          </a:lnTo>
                          <a:lnTo>
                            <a:pt x="229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2" name="Google Shape;1122;p33"/>
                    <p:cNvSpPr/>
                    <p:nvPr/>
                  </p:nvSpPr>
                  <p:spPr>
                    <a:xfrm flipH="1">
                      <a:off x="6592443" y="1511464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0" y="1"/>
                          </a:moveTo>
                          <a:lnTo>
                            <a:pt x="2465" y="2459"/>
                          </a:lnTo>
                          <a:lnTo>
                            <a:pt x="4924" y="4924"/>
                          </a:lnTo>
                          <a:lnTo>
                            <a:pt x="4924" y="3517"/>
                          </a:lnTo>
                          <a:lnTo>
                            <a:pt x="3162" y="1756"/>
                          </a:lnTo>
                          <a:lnTo>
                            <a:pt x="140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3" name="Google Shape;1123;p33"/>
                    <p:cNvSpPr/>
                    <p:nvPr/>
                  </p:nvSpPr>
                  <p:spPr>
                    <a:xfrm flipH="1">
                      <a:off x="5541938" y="2416373"/>
                      <a:ext cx="79309" cy="792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06" extrusionOk="0">
                          <a:moveTo>
                            <a:pt x="604" y="315"/>
                          </a:moveTo>
                          <a:cubicBezTo>
                            <a:pt x="758" y="315"/>
                            <a:pt x="885" y="442"/>
                            <a:pt x="885" y="603"/>
                          </a:cubicBezTo>
                          <a:cubicBezTo>
                            <a:pt x="885" y="757"/>
                            <a:pt x="758" y="884"/>
                            <a:pt x="604" y="884"/>
                          </a:cubicBezTo>
                          <a:cubicBezTo>
                            <a:pt x="443" y="884"/>
                            <a:pt x="316" y="757"/>
                            <a:pt x="316" y="603"/>
                          </a:cubicBezTo>
                          <a:cubicBezTo>
                            <a:pt x="316" y="442"/>
                            <a:pt x="443" y="315"/>
                            <a:pt x="604" y="315"/>
                          </a:cubicBezTo>
                          <a:close/>
                          <a:moveTo>
                            <a:pt x="604" y="0"/>
                          </a:moveTo>
                          <a:cubicBezTo>
                            <a:pt x="269" y="0"/>
                            <a:pt x="1" y="268"/>
                            <a:pt x="1" y="603"/>
                          </a:cubicBezTo>
                          <a:cubicBezTo>
                            <a:pt x="1" y="938"/>
                            <a:pt x="269" y="1206"/>
                            <a:pt x="604" y="1206"/>
                          </a:cubicBezTo>
                          <a:cubicBezTo>
                            <a:pt x="939" y="1206"/>
                            <a:pt x="1207" y="938"/>
                            <a:pt x="1207" y="603"/>
                          </a:cubicBezTo>
                          <a:cubicBezTo>
                            <a:pt x="1207" y="268"/>
                            <a:pt x="932" y="0"/>
                            <a:pt x="604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4" name="Google Shape;1124;p33"/>
                    <p:cNvSpPr/>
                    <p:nvPr/>
                  </p:nvSpPr>
                  <p:spPr>
                    <a:xfrm flipH="1">
                      <a:off x="7023271" y="148911"/>
                      <a:ext cx="676984" cy="959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03" h="14603" extrusionOk="0">
                          <a:moveTo>
                            <a:pt x="88" y="1"/>
                          </a:moveTo>
                          <a:lnTo>
                            <a:pt x="1" y="88"/>
                          </a:lnTo>
                          <a:lnTo>
                            <a:pt x="4033" y="4127"/>
                          </a:lnTo>
                          <a:lnTo>
                            <a:pt x="4033" y="8427"/>
                          </a:lnTo>
                          <a:lnTo>
                            <a:pt x="10215" y="14603"/>
                          </a:lnTo>
                          <a:lnTo>
                            <a:pt x="10302" y="14516"/>
                          </a:lnTo>
                          <a:lnTo>
                            <a:pt x="4160" y="8373"/>
                          </a:lnTo>
                          <a:lnTo>
                            <a:pt x="4160" y="4073"/>
                          </a:lnTo>
                          <a:lnTo>
                            <a:pt x="8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5" name="Google Shape;1125;p33"/>
                    <p:cNvSpPr/>
                    <p:nvPr/>
                  </p:nvSpPr>
                  <p:spPr>
                    <a:xfrm flipH="1">
                      <a:off x="5578462" y="1954654"/>
                      <a:ext cx="484593" cy="2848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5" h="4335" extrusionOk="0">
                          <a:moveTo>
                            <a:pt x="87" y="1"/>
                          </a:moveTo>
                          <a:lnTo>
                            <a:pt x="0" y="95"/>
                          </a:lnTo>
                          <a:lnTo>
                            <a:pt x="2077" y="2171"/>
                          </a:lnTo>
                          <a:lnTo>
                            <a:pt x="5124" y="2171"/>
                          </a:lnTo>
                          <a:lnTo>
                            <a:pt x="7281" y="4334"/>
                          </a:lnTo>
                          <a:lnTo>
                            <a:pt x="7375" y="4241"/>
                          </a:lnTo>
                          <a:lnTo>
                            <a:pt x="5178" y="2044"/>
                          </a:lnTo>
                          <a:lnTo>
                            <a:pt x="2130" y="2044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6" name="Google Shape;1126;p33"/>
                    <p:cNvSpPr/>
                    <p:nvPr/>
                  </p:nvSpPr>
                  <p:spPr>
                    <a:xfrm flipH="1">
                      <a:off x="6893908" y="2465192"/>
                      <a:ext cx="60385" cy="60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9" h="925" extrusionOk="0">
                          <a:moveTo>
                            <a:pt x="1" y="1"/>
                          </a:moveTo>
                          <a:lnTo>
                            <a:pt x="1" y="925"/>
                          </a:lnTo>
                          <a:lnTo>
                            <a:pt x="918" y="925"/>
                          </a:lnTo>
                          <a:lnTo>
                            <a:pt x="91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7" name="Google Shape;1127;p33"/>
                    <p:cNvSpPr/>
                    <p:nvPr/>
                  </p:nvSpPr>
                  <p:spPr>
                    <a:xfrm flipH="1">
                      <a:off x="7793953" y="2112218"/>
                      <a:ext cx="11499" cy="722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" h="1100" extrusionOk="0">
                          <a:moveTo>
                            <a:pt x="1" y="1"/>
                          </a:moveTo>
                          <a:lnTo>
                            <a:pt x="1" y="1099"/>
                          </a:lnTo>
                          <a:lnTo>
                            <a:pt x="175" y="1099"/>
                          </a:lnTo>
                          <a:lnTo>
                            <a:pt x="175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8" name="Google Shape;1128;p33"/>
                    <p:cNvSpPr/>
                    <p:nvPr/>
                  </p:nvSpPr>
                  <p:spPr>
                    <a:xfrm flipH="1">
                      <a:off x="7763529" y="2142574"/>
                      <a:ext cx="71818" cy="115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3" h="176" extrusionOk="0">
                          <a:moveTo>
                            <a:pt x="0" y="1"/>
                          </a:moveTo>
                          <a:lnTo>
                            <a:pt x="0" y="175"/>
                          </a:lnTo>
                          <a:lnTo>
                            <a:pt x="1092" y="175"/>
                          </a:lnTo>
                          <a:lnTo>
                            <a:pt x="1092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9" name="Google Shape;1129;p33"/>
                    <p:cNvSpPr/>
                    <p:nvPr/>
                  </p:nvSpPr>
                  <p:spPr>
                    <a:xfrm flipH="1">
                      <a:off x="7640330" y="2134689"/>
                      <a:ext cx="7050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3" h="758" extrusionOk="0">
                          <a:moveTo>
                            <a:pt x="631" y="0"/>
                          </a:moveTo>
                          <a:lnTo>
                            <a:pt x="1" y="757"/>
                          </a:lnTo>
                          <a:lnTo>
                            <a:pt x="450" y="757"/>
                          </a:lnTo>
                          <a:lnTo>
                            <a:pt x="107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0" name="Google Shape;1130;p33"/>
                    <p:cNvSpPr/>
                    <p:nvPr/>
                  </p:nvSpPr>
                  <p:spPr>
                    <a:xfrm flipH="1">
                      <a:off x="7586648" y="2134689"/>
                      <a:ext cx="70438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2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7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1" name="Google Shape;1131;p33"/>
                    <p:cNvSpPr/>
                    <p:nvPr/>
                  </p:nvSpPr>
                  <p:spPr>
                    <a:xfrm flipH="1">
                      <a:off x="7533361" y="2134689"/>
                      <a:ext cx="7004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6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6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2" name="Google Shape;1132;p33"/>
                    <p:cNvSpPr/>
                    <p:nvPr/>
                  </p:nvSpPr>
                  <p:spPr>
                    <a:xfrm flipH="1">
                      <a:off x="7288670" y="2376292"/>
                      <a:ext cx="136080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1" h="336" extrusionOk="0">
                          <a:moveTo>
                            <a:pt x="1" y="1"/>
                          </a:moveTo>
                          <a:lnTo>
                            <a:pt x="1" y="335"/>
                          </a:lnTo>
                          <a:lnTo>
                            <a:pt x="2070" y="335"/>
                          </a:lnTo>
                          <a:lnTo>
                            <a:pt x="20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3" name="Google Shape;1133;p33"/>
                    <p:cNvSpPr/>
                    <p:nvPr/>
                  </p:nvSpPr>
                  <p:spPr>
                    <a:xfrm flipH="1">
                      <a:off x="7194054" y="2376292"/>
                      <a:ext cx="68270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" h="336" extrusionOk="0">
                          <a:moveTo>
                            <a:pt x="0" y="1"/>
                          </a:moveTo>
                          <a:lnTo>
                            <a:pt x="0" y="335"/>
                          </a:lnTo>
                          <a:lnTo>
                            <a:pt x="1038" y="335"/>
                          </a:lnTo>
                          <a:lnTo>
                            <a:pt x="103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3"/>
                    <p:cNvSpPr/>
                    <p:nvPr/>
                  </p:nvSpPr>
                  <p:spPr>
                    <a:xfrm flipH="1">
                      <a:off x="7152266" y="2376292"/>
                      <a:ext cx="21618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" h="336" extrusionOk="0">
                          <a:moveTo>
                            <a:pt x="0" y="1"/>
                          </a:moveTo>
                          <a:lnTo>
                            <a:pt x="0" y="335"/>
                          </a:lnTo>
                          <a:lnTo>
                            <a:pt x="329" y="335"/>
                          </a:lnTo>
                          <a:lnTo>
                            <a:pt x="329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5" name="Google Shape;1135;p33"/>
                    <p:cNvSpPr/>
                    <p:nvPr/>
                  </p:nvSpPr>
                  <p:spPr>
                    <a:xfrm flipH="1">
                      <a:off x="7037393" y="2113138"/>
                      <a:ext cx="943625" cy="27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1" h="4240" extrusionOk="0">
                          <a:moveTo>
                            <a:pt x="134" y="0"/>
                          </a:moveTo>
                          <a:lnTo>
                            <a:pt x="0" y="134"/>
                          </a:lnTo>
                          <a:lnTo>
                            <a:pt x="2579" y="2706"/>
                          </a:lnTo>
                          <a:lnTo>
                            <a:pt x="12700" y="2706"/>
                          </a:lnTo>
                          <a:lnTo>
                            <a:pt x="14227" y="4240"/>
                          </a:lnTo>
                          <a:lnTo>
                            <a:pt x="14361" y="4106"/>
                          </a:lnTo>
                          <a:lnTo>
                            <a:pt x="12773" y="2525"/>
                          </a:lnTo>
                          <a:lnTo>
                            <a:pt x="2653" y="2525"/>
                          </a:lnTo>
                          <a:lnTo>
                            <a:pt x="134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6" name="Google Shape;1136;p33"/>
                    <p:cNvSpPr/>
                    <p:nvPr/>
                  </p:nvSpPr>
                  <p:spPr>
                    <a:xfrm flipH="1">
                      <a:off x="5541930" y="2852926"/>
                      <a:ext cx="473620" cy="4736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08" h="7208" fill="none" extrusionOk="0">
                          <a:moveTo>
                            <a:pt x="7208" y="3604"/>
                          </a:moveTo>
                          <a:cubicBezTo>
                            <a:pt x="7208" y="5593"/>
                            <a:pt x="5593" y="7207"/>
                            <a:pt x="3604" y="7207"/>
                          </a:cubicBezTo>
                          <a:cubicBezTo>
                            <a:pt x="1615" y="7207"/>
                            <a:pt x="1" y="5593"/>
                            <a:pt x="1" y="3604"/>
                          </a:cubicBezTo>
                          <a:cubicBezTo>
                            <a:pt x="1" y="1615"/>
                            <a:pt x="1615" y="0"/>
                            <a:pt x="3604" y="0"/>
                          </a:cubicBezTo>
                          <a:cubicBezTo>
                            <a:pt x="5593" y="0"/>
                            <a:pt x="7208" y="1615"/>
                            <a:pt x="7208" y="3604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669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7" name="Google Shape;1137;p33"/>
                    <p:cNvSpPr/>
                    <p:nvPr/>
                  </p:nvSpPr>
                  <p:spPr>
                    <a:xfrm flipH="1">
                      <a:off x="5644044" y="2750818"/>
                      <a:ext cx="136015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0" h="329" extrusionOk="0">
                          <a:moveTo>
                            <a:pt x="0" y="1"/>
                          </a:moveTo>
                          <a:lnTo>
                            <a:pt x="0" y="329"/>
                          </a:lnTo>
                          <a:lnTo>
                            <a:pt x="2070" y="329"/>
                          </a:lnTo>
                          <a:lnTo>
                            <a:pt x="2070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8" name="Google Shape;1138;p33"/>
                    <p:cNvSpPr/>
                    <p:nvPr/>
                  </p:nvSpPr>
                  <p:spPr>
                    <a:xfrm flipH="1">
                      <a:off x="5549823" y="2750818"/>
                      <a:ext cx="67876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3" h="329" extrusionOk="0">
                          <a:moveTo>
                            <a:pt x="1" y="1"/>
                          </a:moveTo>
                          <a:lnTo>
                            <a:pt x="1" y="329"/>
                          </a:lnTo>
                          <a:lnTo>
                            <a:pt x="1032" y="329"/>
                          </a:lnTo>
                          <a:lnTo>
                            <a:pt x="1032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9" name="Google Shape;1139;p33"/>
                    <p:cNvSpPr/>
                    <p:nvPr/>
                  </p:nvSpPr>
                  <p:spPr>
                    <a:xfrm flipH="1">
                      <a:off x="5508035" y="2750818"/>
                      <a:ext cx="21618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" h="329" extrusionOk="0">
                          <a:moveTo>
                            <a:pt x="0" y="1"/>
                          </a:moveTo>
                          <a:lnTo>
                            <a:pt x="0" y="329"/>
                          </a:lnTo>
                          <a:lnTo>
                            <a:pt x="328" y="329"/>
                          </a:lnTo>
                          <a:lnTo>
                            <a:pt x="32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0" name="Google Shape;1140;p33"/>
                    <p:cNvSpPr/>
                    <p:nvPr/>
                  </p:nvSpPr>
                  <p:spPr>
                    <a:xfrm flipH="1">
                      <a:off x="5497455" y="3319441"/>
                      <a:ext cx="67876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3" h="168" extrusionOk="0">
                          <a:moveTo>
                            <a:pt x="1" y="0"/>
                          </a:moveTo>
                          <a:lnTo>
                            <a:pt x="1" y="168"/>
                          </a:lnTo>
                          <a:lnTo>
                            <a:pt x="1032" y="168"/>
                          </a:lnTo>
                          <a:lnTo>
                            <a:pt x="103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1" name="Google Shape;1141;p33"/>
                    <p:cNvSpPr/>
                    <p:nvPr/>
                  </p:nvSpPr>
                  <p:spPr>
                    <a:xfrm flipH="1">
                      <a:off x="5450410" y="3319441"/>
                      <a:ext cx="33905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6" h="168" extrusionOk="0">
                          <a:moveTo>
                            <a:pt x="0" y="0"/>
                          </a:moveTo>
                          <a:lnTo>
                            <a:pt x="0" y="168"/>
                          </a:lnTo>
                          <a:lnTo>
                            <a:pt x="516" y="168"/>
                          </a:lnTo>
                          <a:lnTo>
                            <a:pt x="516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2" name="Google Shape;1142;p33"/>
                    <p:cNvSpPr/>
                    <p:nvPr/>
                  </p:nvSpPr>
                  <p:spPr>
                    <a:xfrm flipH="1">
                      <a:off x="5429253" y="3319441"/>
                      <a:ext cx="11105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168" extrusionOk="0">
                          <a:moveTo>
                            <a:pt x="1" y="0"/>
                          </a:moveTo>
                          <a:lnTo>
                            <a:pt x="1" y="168"/>
                          </a:lnTo>
                          <a:lnTo>
                            <a:pt x="168" y="168"/>
                          </a:lnTo>
                          <a:lnTo>
                            <a:pt x="168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3" name="Google Shape;1143;p33"/>
                    <p:cNvSpPr/>
                    <p:nvPr/>
                  </p:nvSpPr>
                  <p:spPr>
                    <a:xfrm flipH="1">
                      <a:off x="6539181" y="3462878"/>
                      <a:ext cx="2308830" cy="19172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38" h="29178" fill="none" extrusionOk="0">
                          <a:moveTo>
                            <a:pt x="35138" y="29177"/>
                          </a:moveTo>
                          <a:lnTo>
                            <a:pt x="29177" y="29177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4175" cap="flat" cmpd="sng">
                      <a:solidFill>
                        <a:schemeClr val="dk2"/>
                      </a:solidFill>
                      <a:prstDash val="solid"/>
                      <a:miter lim="669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4" name="Google Shape;1144;p33"/>
                    <p:cNvSpPr/>
                    <p:nvPr/>
                  </p:nvSpPr>
                  <p:spPr>
                    <a:xfrm flipH="1">
                      <a:off x="7479679" y="2134689"/>
                      <a:ext cx="7004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6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6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5" name="Google Shape;1145;p33"/>
                    <p:cNvSpPr/>
                    <p:nvPr/>
                  </p:nvSpPr>
                  <p:spPr>
                    <a:xfrm flipH="1">
                      <a:off x="7425997" y="2134689"/>
                      <a:ext cx="7050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3" h="758" extrusionOk="0">
                          <a:moveTo>
                            <a:pt x="630" y="0"/>
                          </a:moveTo>
                          <a:lnTo>
                            <a:pt x="1" y="757"/>
                          </a:lnTo>
                          <a:lnTo>
                            <a:pt x="443" y="757"/>
                          </a:lnTo>
                          <a:lnTo>
                            <a:pt x="107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6" name="Google Shape;1146;p33"/>
                    <p:cNvSpPr/>
                    <p:nvPr/>
                  </p:nvSpPr>
                  <p:spPr>
                    <a:xfrm flipH="1">
                      <a:off x="6324433" y="3832608"/>
                      <a:ext cx="91136" cy="911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1387" extrusionOk="0">
                          <a:moveTo>
                            <a:pt x="0" y="0"/>
                          </a:moveTo>
                          <a:lnTo>
                            <a:pt x="0" y="1387"/>
                          </a:lnTo>
                          <a:lnTo>
                            <a:pt x="214" y="1387"/>
                          </a:lnTo>
                          <a:lnTo>
                            <a:pt x="214" y="215"/>
                          </a:lnTo>
                          <a:lnTo>
                            <a:pt x="1387" y="215"/>
                          </a:lnTo>
                          <a:lnTo>
                            <a:pt x="138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47" name="Google Shape;1147;p33"/>
                <p:cNvGrpSpPr/>
                <p:nvPr/>
              </p:nvGrpSpPr>
              <p:grpSpPr>
                <a:xfrm rot="5400000">
                  <a:off x="-1632178" y="-418802"/>
                  <a:ext cx="3523518" cy="4057831"/>
                  <a:chOff x="-518964" y="-1080787"/>
                  <a:chExt cx="3523518" cy="4057831"/>
                </a:xfrm>
              </p:grpSpPr>
              <p:sp>
                <p:nvSpPr>
                  <p:cNvPr id="1148" name="Google Shape;1148;p33"/>
                  <p:cNvSpPr/>
                  <p:nvPr/>
                </p:nvSpPr>
                <p:spPr>
                  <a:xfrm>
                    <a:off x="25018" y="-805280"/>
                    <a:ext cx="45404" cy="31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4837" extrusionOk="0">
                        <a:moveTo>
                          <a:pt x="1" y="1"/>
                        </a:moveTo>
                        <a:lnTo>
                          <a:pt x="1" y="2419"/>
                        </a:lnTo>
                        <a:lnTo>
                          <a:pt x="1" y="4837"/>
                        </a:lnTo>
                        <a:lnTo>
                          <a:pt x="690" y="4147"/>
                        </a:lnTo>
                        <a:lnTo>
                          <a:pt x="690" y="2419"/>
                        </a:lnTo>
                        <a:lnTo>
                          <a:pt x="690" y="69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3"/>
                  <p:cNvSpPr/>
                  <p:nvPr/>
                </p:nvSpPr>
                <p:spPr>
                  <a:xfrm>
                    <a:off x="1579034" y="665098"/>
                    <a:ext cx="224917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3" h="3424" extrusionOk="0">
                        <a:moveTo>
                          <a:pt x="0" y="1"/>
                        </a:moveTo>
                        <a:lnTo>
                          <a:pt x="0" y="978"/>
                        </a:lnTo>
                        <a:lnTo>
                          <a:pt x="1226" y="2198"/>
                        </a:lnTo>
                        <a:lnTo>
                          <a:pt x="2452" y="3423"/>
                        </a:lnTo>
                        <a:lnTo>
                          <a:pt x="3423" y="3423"/>
                        </a:lnTo>
                        <a:lnTo>
                          <a:pt x="1715" y="170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3"/>
                  <p:cNvSpPr/>
                  <p:nvPr/>
                </p:nvSpPr>
                <p:spPr>
                  <a:xfrm>
                    <a:off x="2119862" y="1205139"/>
                    <a:ext cx="92976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414" extrusionOk="0">
                        <a:moveTo>
                          <a:pt x="711" y="375"/>
                        </a:moveTo>
                        <a:cubicBezTo>
                          <a:pt x="892" y="375"/>
                          <a:pt x="1039" y="522"/>
                          <a:pt x="1039" y="710"/>
                        </a:cubicBezTo>
                        <a:cubicBezTo>
                          <a:pt x="1039" y="891"/>
                          <a:pt x="892" y="1038"/>
                          <a:pt x="711" y="1038"/>
                        </a:cubicBezTo>
                        <a:cubicBezTo>
                          <a:pt x="523" y="1038"/>
                          <a:pt x="376" y="891"/>
                          <a:pt x="376" y="710"/>
                        </a:cubicBezTo>
                        <a:cubicBezTo>
                          <a:pt x="376" y="522"/>
                          <a:pt x="523" y="375"/>
                          <a:pt x="711" y="375"/>
                        </a:cubicBezTo>
                        <a:close/>
                        <a:moveTo>
                          <a:pt x="711" y="0"/>
                        </a:moveTo>
                        <a:cubicBezTo>
                          <a:pt x="316" y="0"/>
                          <a:pt x="1" y="315"/>
                          <a:pt x="1" y="710"/>
                        </a:cubicBezTo>
                        <a:cubicBezTo>
                          <a:pt x="1" y="1098"/>
                          <a:pt x="316" y="1413"/>
                          <a:pt x="711" y="1413"/>
                        </a:cubicBezTo>
                        <a:cubicBezTo>
                          <a:pt x="1099" y="1413"/>
                          <a:pt x="1414" y="1098"/>
                          <a:pt x="1414" y="710"/>
                        </a:cubicBezTo>
                        <a:cubicBezTo>
                          <a:pt x="1414" y="315"/>
                          <a:pt x="1099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3"/>
                  <p:cNvSpPr/>
                  <p:nvPr/>
                </p:nvSpPr>
                <p:spPr>
                  <a:xfrm>
                    <a:off x="-29124" y="-1080787"/>
                    <a:ext cx="93370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414" extrusionOk="0">
                        <a:moveTo>
                          <a:pt x="711" y="369"/>
                        </a:moveTo>
                        <a:cubicBezTo>
                          <a:pt x="891" y="369"/>
                          <a:pt x="1046" y="523"/>
                          <a:pt x="1046" y="704"/>
                        </a:cubicBezTo>
                        <a:cubicBezTo>
                          <a:pt x="1046" y="891"/>
                          <a:pt x="891" y="1039"/>
                          <a:pt x="711" y="1039"/>
                        </a:cubicBezTo>
                        <a:cubicBezTo>
                          <a:pt x="530" y="1039"/>
                          <a:pt x="376" y="891"/>
                          <a:pt x="376" y="704"/>
                        </a:cubicBezTo>
                        <a:cubicBezTo>
                          <a:pt x="376" y="523"/>
                          <a:pt x="530" y="369"/>
                          <a:pt x="711" y="369"/>
                        </a:cubicBezTo>
                        <a:close/>
                        <a:moveTo>
                          <a:pt x="711" y="1"/>
                        </a:moveTo>
                        <a:cubicBezTo>
                          <a:pt x="322" y="1"/>
                          <a:pt x="1" y="315"/>
                          <a:pt x="1" y="704"/>
                        </a:cubicBezTo>
                        <a:cubicBezTo>
                          <a:pt x="1" y="1092"/>
                          <a:pt x="322" y="1414"/>
                          <a:pt x="711" y="1414"/>
                        </a:cubicBezTo>
                        <a:cubicBezTo>
                          <a:pt x="1099" y="1414"/>
                          <a:pt x="1421" y="1092"/>
                          <a:pt x="1421" y="704"/>
                        </a:cubicBezTo>
                        <a:cubicBezTo>
                          <a:pt x="1421" y="315"/>
                          <a:pt x="1099" y="1"/>
                          <a:pt x="71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3"/>
                  <p:cNvSpPr/>
                  <p:nvPr/>
                </p:nvSpPr>
                <p:spPr>
                  <a:xfrm>
                    <a:off x="5240" y="-1000231"/>
                    <a:ext cx="2150409" cy="2236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7" h="34040" extrusionOk="0">
                        <a:moveTo>
                          <a:pt x="0" y="0"/>
                        </a:moveTo>
                        <a:lnTo>
                          <a:pt x="0" y="9351"/>
                        </a:lnTo>
                        <a:lnTo>
                          <a:pt x="14220" y="23571"/>
                        </a:lnTo>
                        <a:lnTo>
                          <a:pt x="14280" y="23624"/>
                        </a:lnTo>
                        <a:lnTo>
                          <a:pt x="22050" y="23624"/>
                        </a:lnTo>
                        <a:lnTo>
                          <a:pt x="32465" y="34040"/>
                        </a:lnTo>
                        <a:lnTo>
                          <a:pt x="32727" y="33778"/>
                        </a:lnTo>
                        <a:lnTo>
                          <a:pt x="22258" y="23309"/>
                        </a:lnTo>
                        <a:lnTo>
                          <a:pt x="22204" y="23256"/>
                        </a:lnTo>
                        <a:lnTo>
                          <a:pt x="14434" y="23256"/>
                        </a:lnTo>
                        <a:lnTo>
                          <a:pt x="375" y="9197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3"/>
                  <p:cNvSpPr/>
                  <p:nvPr/>
                </p:nvSpPr>
                <p:spPr>
                  <a:xfrm>
                    <a:off x="213397" y="-188691"/>
                    <a:ext cx="572641" cy="57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15" h="8688" extrusionOk="0">
                        <a:moveTo>
                          <a:pt x="0" y="0"/>
                        </a:moveTo>
                        <a:lnTo>
                          <a:pt x="0" y="3892"/>
                        </a:lnTo>
                        <a:lnTo>
                          <a:pt x="4796" y="8688"/>
                        </a:lnTo>
                        <a:lnTo>
                          <a:pt x="8714" y="8688"/>
                        </a:lnTo>
                        <a:lnTo>
                          <a:pt x="8714" y="8540"/>
                        </a:lnTo>
                        <a:lnTo>
                          <a:pt x="4863" y="8540"/>
                        </a:lnTo>
                        <a:lnTo>
                          <a:pt x="148" y="3832"/>
                        </a:lnTo>
                        <a:lnTo>
                          <a:pt x="1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3"/>
                  <p:cNvSpPr/>
                  <p:nvPr/>
                </p:nvSpPr>
                <p:spPr>
                  <a:xfrm>
                    <a:off x="1623451" y="1712983"/>
                    <a:ext cx="45404" cy="31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4837" extrusionOk="0">
                        <a:moveTo>
                          <a:pt x="691" y="1"/>
                        </a:moveTo>
                        <a:lnTo>
                          <a:pt x="1" y="690"/>
                        </a:lnTo>
                        <a:lnTo>
                          <a:pt x="1" y="2418"/>
                        </a:lnTo>
                        <a:lnTo>
                          <a:pt x="1" y="4153"/>
                        </a:lnTo>
                        <a:lnTo>
                          <a:pt x="691" y="4836"/>
                        </a:lnTo>
                        <a:lnTo>
                          <a:pt x="691" y="2418"/>
                        </a:lnTo>
                        <a:lnTo>
                          <a:pt x="69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3"/>
                  <p:cNvSpPr/>
                  <p:nvPr/>
                </p:nvSpPr>
                <p:spPr>
                  <a:xfrm>
                    <a:off x="-109680" y="335909"/>
                    <a:ext cx="224523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7" h="3424" extrusionOk="0">
                        <a:moveTo>
                          <a:pt x="1" y="0"/>
                        </a:moveTo>
                        <a:lnTo>
                          <a:pt x="1709" y="1708"/>
                        </a:lnTo>
                        <a:lnTo>
                          <a:pt x="3417" y="3423"/>
                        </a:lnTo>
                        <a:lnTo>
                          <a:pt x="3417" y="2445"/>
                        </a:lnTo>
                        <a:lnTo>
                          <a:pt x="2191" y="1226"/>
                        </a:lnTo>
                        <a:lnTo>
                          <a:pt x="9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3"/>
                  <p:cNvSpPr/>
                  <p:nvPr/>
                </p:nvSpPr>
                <p:spPr>
                  <a:xfrm>
                    <a:off x="-518964" y="-72062"/>
                    <a:ext cx="92976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414" extrusionOk="0">
                        <a:moveTo>
                          <a:pt x="711" y="369"/>
                        </a:moveTo>
                        <a:cubicBezTo>
                          <a:pt x="892" y="369"/>
                          <a:pt x="1046" y="523"/>
                          <a:pt x="1046" y="704"/>
                        </a:cubicBezTo>
                        <a:cubicBezTo>
                          <a:pt x="1046" y="891"/>
                          <a:pt x="892" y="1039"/>
                          <a:pt x="711" y="1039"/>
                        </a:cubicBezTo>
                        <a:cubicBezTo>
                          <a:pt x="523" y="1039"/>
                          <a:pt x="376" y="891"/>
                          <a:pt x="376" y="704"/>
                        </a:cubicBezTo>
                        <a:cubicBezTo>
                          <a:pt x="376" y="523"/>
                          <a:pt x="530" y="369"/>
                          <a:pt x="711" y="369"/>
                        </a:cubicBezTo>
                        <a:close/>
                        <a:moveTo>
                          <a:pt x="711" y="0"/>
                        </a:moveTo>
                        <a:cubicBezTo>
                          <a:pt x="322" y="0"/>
                          <a:pt x="1" y="315"/>
                          <a:pt x="1" y="704"/>
                        </a:cubicBezTo>
                        <a:cubicBezTo>
                          <a:pt x="1" y="1092"/>
                          <a:pt x="322" y="1414"/>
                          <a:pt x="711" y="1414"/>
                        </a:cubicBezTo>
                        <a:cubicBezTo>
                          <a:pt x="1099" y="1414"/>
                          <a:pt x="1414" y="1092"/>
                          <a:pt x="1414" y="704"/>
                        </a:cubicBezTo>
                        <a:cubicBezTo>
                          <a:pt x="1414" y="315"/>
                          <a:pt x="1099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3"/>
                  <p:cNvSpPr/>
                  <p:nvPr/>
                </p:nvSpPr>
                <p:spPr>
                  <a:xfrm>
                    <a:off x="1630088" y="2213797"/>
                    <a:ext cx="92910" cy="92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15" extrusionOk="0">
                        <a:moveTo>
                          <a:pt x="703" y="376"/>
                        </a:moveTo>
                        <a:cubicBezTo>
                          <a:pt x="891" y="376"/>
                          <a:pt x="1038" y="523"/>
                          <a:pt x="1038" y="704"/>
                        </a:cubicBezTo>
                        <a:cubicBezTo>
                          <a:pt x="1038" y="892"/>
                          <a:pt x="891" y="1039"/>
                          <a:pt x="703" y="1039"/>
                        </a:cubicBezTo>
                        <a:cubicBezTo>
                          <a:pt x="523" y="1039"/>
                          <a:pt x="375" y="892"/>
                          <a:pt x="375" y="704"/>
                        </a:cubicBezTo>
                        <a:cubicBezTo>
                          <a:pt x="375" y="523"/>
                          <a:pt x="523" y="376"/>
                          <a:pt x="703" y="376"/>
                        </a:cubicBezTo>
                        <a:close/>
                        <a:moveTo>
                          <a:pt x="703" y="1"/>
                        </a:moveTo>
                        <a:cubicBezTo>
                          <a:pt x="315" y="1"/>
                          <a:pt x="0" y="316"/>
                          <a:pt x="0" y="704"/>
                        </a:cubicBezTo>
                        <a:cubicBezTo>
                          <a:pt x="0" y="1099"/>
                          <a:pt x="315" y="1414"/>
                          <a:pt x="703" y="1414"/>
                        </a:cubicBezTo>
                        <a:cubicBezTo>
                          <a:pt x="1099" y="1414"/>
                          <a:pt x="1413" y="1099"/>
                          <a:pt x="1413" y="704"/>
                        </a:cubicBezTo>
                        <a:cubicBezTo>
                          <a:pt x="1413" y="316"/>
                          <a:pt x="1099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3"/>
                  <p:cNvSpPr/>
                  <p:nvPr/>
                </p:nvSpPr>
                <p:spPr>
                  <a:xfrm>
                    <a:off x="-461734" y="-10890"/>
                    <a:ext cx="2150409" cy="223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7" h="34047" extrusionOk="0">
                        <a:moveTo>
                          <a:pt x="268" y="0"/>
                        </a:moveTo>
                        <a:lnTo>
                          <a:pt x="1" y="268"/>
                        </a:lnTo>
                        <a:lnTo>
                          <a:pt x="10476" y="10737"/>
                        </a:lnTo>
                        <a:lnTo>
                          <a:pt x="10530" y="10791"/>
                        </a:lnTo>
                        <a:lnTo>
                          <a:pt x="18299" y="10791"/>
                        </a:lnTo>
                        <a:lnTo>
                          <a:pt x="32359" y="24850"/>
                        </a:lnTo>
                        <a:lnTo>
                          <a:pt x="32359" y="34046"/>
                        </a:lnTo>
                        <a:lnTo>
                          <a:pt x="32727" y="34046"/>
                        </a:lnTo>
                        <a:lnTo>
                          <a:pt x="32727" y="24696"/>
                        </a:lnTo>
                        <a:lnTo>
                          <a:pt x="18507" y="10469"/>
                        </a:lnTo>
                        <a:lnTo>
                          <a:pt x="18454" y="10416"/>
                        </a:lnTo>
                        <a:lnTo>
                          <a:pt x="10684" y="10416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3"/>
                  <p:cNvSpPr/>
                  <p:nvPr/>
                </p:nvSpPr>
                <p:spPr>
                  <a:xfrm>
                    <a:off x="908306" y="843359"/>
                    <a:ext cx="572181" cy="571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8" h="8695" extrusionOk="0">
                        <a:moveTo>
                          <a:pt x="0" y="0"/>
                        </a:moveTo>
                        <a:lnTo>
                          <a:pt x="0" y="154"/>
                        </a:lnTo>
                        <a:lnTo>
                          <a:pt x="3852" y="154"/>
                        </a:lnTo>
                        <a:lnTo>
                          <a:pt x="8560" y="4863"/>
                        </a:lnTo>
                        <a:lnTo>
                          <a:pt x="8560" y="8694"/>
                        </a:lnTo>
                        <a:lnTo>
                          <a:pt x="8708" y="8694"/>
                        </a:lnTo>
                        <a:lnTo>
                          <a:pt x="8708" y="4803"/>
                        </a:lnTo>
                        <a:lnTo>
                          <a:pt x="391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3"/>
                  <p:cNvSpPr/>
                  <p:nvPr/>
                </p:nvSpPr>
                <p:spPr>
                  <a:xfrm>
                    <a:off x="-147921" y="1021161"/>
                    <a:ext cx="1379792" cy="1922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99" h="29258" extrusionOk="0">
                        <a:moveTo>
                          <a:pt x="0" y="0"/>
                        </a:moveTo>
                        <a:lnTo>
                          <a:pt x="0" y="5399"/>
                        </a:lnTo>
                        <a:lnTo>
                          <a:pt x="9974" y="5399"/>
                        </a:lnTo>
                        <a:lnTo>
                          <a:pt x="16142" y="11561"/>
                        </a:lnTo>
                        <a:lnTo>
                          <a:pt x="16142" y="24569"/>
                        </a:lnTo>
                        <a:lnTo>
                          <a:pt x="20831" y="29257"/>
                        </a:lnTo>
                        <a:lnTo>
                          <a:pt x="20998" y="29090"/>
                        </a:lnTo>
                        <a:lnTo>
                          <a:pt x="16377" y="24475"/>
                        </a:lnTo>
                        <a:lnTo>
                          <a:pt x="16377" y="11467"/>
                        </a:lnTo>
                        <a:lnTo>
                          <a:pt x="10107" y="5198"/>
                        </a:lnTo>
                        <a:lnTo>
                          <a:pt x="10074" y="5164"/>
                        </a:lnTo>
                        <a:lnTo>
                          <a:pt x="235" y="516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3"/>
                  <p:cNvSpPr/>
                  <p:nvPr/>
                </p:nvSpPr>
                <p:spPr>
                  <a:xfrm>
                    <a:off x="601983" y="1455940"/>
                    <a:ext cx="237730" cy="237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8" h="3618" extrusionOk="0">
                        <a:moveTo>
                          <a:pt x="1" y="1"/>
                        </a:moveTo>
                        <a:lnTo>
                          <a:pt x="1" y="1032"/>
                        </a:lnTo>
                        <a:lnTo>
                          <a:pt x="1293" y="2325"/>
                        </a:lnTo>
                        <a:lnTo>
                          <a:pt x="2586" y="3618"/>
                        </a:lnTo>
                        <a:lnTo>
                          <a:pt x="3618" y="3618"/>
                        </a:lnTo>
                        <a:lnTo>
                          <a:pt x="1809" y="180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3"/>
                  <p:cNvSpPr/>
                  <p:nvPr/>
                </p:nvSpPr>
                <p:spPr>
                  <a:xfrm>
                    <a:off x="-169078" y="970501"/>
                    <a:ext cx="58151" cy="586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892" extrusionOk="0">
                        <a:moveTo>
                          <a:pt x="443" y="235"/>
                        </a:moveTo>
                        <a:cubicBezTo>
                          <a:pt x="557" y="235"/>
                          <a:pt x="650" y="329"/>
                          <a:pt x="650" y="450"/>
                        </a:cubicBezTo>
                        <a:cubicBezTo>
                          <a:pt x="650" y="564"/>
                          <a:pt x="557" y="657"/>
                          <a:pt x="443" y="657"/>
                        </a:cubicBezTo>
                        <a:cubicBezTo>
                          <a:pt x="322" y="657"/>
                          <a:pt x="228" y="564"/>
                          <a:pt x="228" y="450"/>
                        </a:cubicBezTo>
                        <a:cubicBezTo>
                          <a:pt x="228" y="329"/>
                          <a:pt x="322" y="235"/>
                          <a:pt x="443" y="235"/>
                        </a:cubicBezTo>
                        <a:close/>
                        <a:moveTo>
                          <a:pt x="443" y="1"/>
                        </a:moveTo>
                        <a:cubicBezTo>
                          <a:pt x="195" y="1"/>
                          <a:pt x="1" y="202"/>
                          <a:pt x="1" y="450"/>
                        </a:cubicBezTo>
                        <a:cubicBezTo>
                          <a:pt x="1" y="691"/>
                          <a:pt x="195" y="892"/>
                          <a:pt x="443" y="892"/>
                        </a:cubicBezTo>
                        <a:cubicBezTo>
                          <a:pt x="684" y="892"/>
                          <a:pt x="885" y="691"/>
                          <a:pt x="885" y="450"/>
                        </a:cubicBezTo>
                        <a:cubicBezTo>
                          <a:pt x="885" y="202"/>
                          <a:pt x="684" y="1"/>
                          <a:pt x="44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3"/>
                  <p:cNvSpPr/>
                  <p:nvPr/>
                </p:nvSpPr>
                <p:spPr>
                  <a:xfrm>
                    <a:off x="1207991" y="2918893"/>
                    <a:ext cx="58151" cy="5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885" extrusionOk="0">
                        <a:moveTo>
                          <a:pt x="443" y="234"/>
                        </a:moveTo>
                        <a:cubicBezTo>
                          <a:pt x="557" y="234"/>
                          <a:pt x="650" y="328"/>
                          <a:pt x="650" y="442"/>
                        </a:cubicBezTo>
                        <a:cubicBezTo>
                          <a:pt x="650" y="556"/>
                          <a:pt x="557" y="650"/>
                          <a:pt x="443" y="650"/>
                        </a:cubicBezTo>
                        <a:cubicBezTo>
                          <a:pt x="329" y="650"/>
                          <a:pt x="235" y="556"/>
                          <a:pt x="235" y="442"/>
                        </a:cubicBezTo>
                        <a:cubicBezTo>
                          <a:pt x="235" y="328"/>
                          <a:pt x="329" y="234"/>
                          <a:pt x="443" y="234"/>
                        </a:cubicBezTo>
                        <a:close/>
                        <a:moveTo>
                          <a:pt x="443" y="0"/>
                        </a:moveTo>
                        <a:cubicBezTo>
                          <a:pt x="195" y="0"/>
                          <a:pt x="1" y="194"/>
                          <a:pt x="1" y="442"/>
                        </a:cubicBezTo>
                        <a:cubicBezTo>
                          <a:pt x="1" y="683"/>
                          <a:pt x="195" y="884"/>
                          <a:pt x="443" y="884"/>
                        </a:cubicBezTo>
                        <a:cubicBezTo>
                          <a:pt x="684" y="884"/>
                          <a:pt x="885" y="683"/>
                          <a:pt x="885" y="442"/>
                        </a:cubicBezTo>
                        <a:cubicBezTo>
                          <a:pt x="885" y="194"/>
                          <a:pt x="684" y="0"/>
                          <a:pt x="44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33"/>
                  <p:cNvSpPr/>
                  <p:nvPr/>
                </p:nvSpPr>
                <p:spPr>
                  <a:xfrm>
                    <a:off x="918424" y="1989344"/>
                    <a:ext cx="497406" cy="704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0" h="10725" extrusionOk="0">
                        <a:moveTo>
                          <a:pt x="67" y="1"/>
                        </a:moveTo>
                        <a:lnTo>
                          <a:pt x="0" y="68"/>
                        </a:lnTo>
                        <a:lnTo>
                          <a:pt x="4508" y="4576"/>
                        </a:lnTo>
                        <a:lnTo>
                          <a:pt x="4508" y="7730"/>
                        </a:lnTo>
                        <a:lnTo>
                          <a:pt x="7502" y="10724"/>
                        </a:lnTo>
                        <a:lnTo>
                          <a:pt x="7569" y="10657"/>
                        </a:lnTo>
                        <a:lnTo>
                          <a:pt x="4602" y="7697"/>
                        </a:lnTo>
                        <a:lnTo>
                          <a:pt x="4602" y="4535"/>
                        </a:lnTo>
                        <a:lnTo>
                          <a:pt x="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33"/>
                  <p:cNvSpPr/>
                  <p:nvPr/>
                </p:nvSpPr>
                <p:spPr>
                  <a:xfrm>
                    <a:off x="-142205" y="1158881"/>
                    <a:ext cx="355675" cy="20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3" h="3183" extrusionOk="0">
                        <a:moveTo>
                          <a:pt x="67" y="1"/>
                        </a:moveTo>
                        <a:lnTo>
                          <a:pt x="0" y="68"/>
                        </a:lnTo>
                        <a:lnTo>
                          <a:pt x="1614" y="1682"/>
                        </a:lnTo>
                        <a:lnTo>
                          <a:pt x="3845" y="1682"/>
                        </a:lnTo>
                        <a:lnTo>
                          <a:pt x="5345" y="3182"/>
                        </a:lnTo>
                        <a:lnTo>
                          <a:pt x="5412" y="3115"/>
                        </a:lnTo>
                        <a:lnTo>
                          <a:pt x="3885" y="1588"/>
                        </a:lnTo>
                        <a:lnTo>
                          <a:pt x="1648" y="1588"/>
                        </a:lnTo>
                        <a:lnTo>
                          <a:pt x="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33"/>
                  <p:cNvSpPr/>
                  <p:nvPr/>
                </p:nvSpPr>
                <p:spPr>
                  <a:xfrm>
                    <a:off x="2757146" y="654125"/>
                    <a:ext cx="15507" cy="9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" h="1447" extrusionOk="0">
                        <a:moveTo>
                          <a:pt x="1" y="0"/>
                        </a:moveTo>
                        <a:lnTo>
                          <a:pt x="1" y="1447"/>
                        </a:lnTo>
                        <a:lnTo>
                          <a:pt x="235" y="1447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33"/>
                  <p:cNvSpPr/>
                  <p:nvPr/>
                </p:nvSpPr>
                <p:spPr>
                  <a:xfrm>
                    <a:off x="2717131" y="694140"/>
                    <a:ext cx="95539" cy="15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4" h="229" extrusionOk="0">
                        <a:moveTo>
                          <a:pt x="0" y="1"/>
                        </a:moveTo>
                        <a:lnTo>
                          <a:pt x="0" y="228"/>
                        </a:lnTo>
                        <a:lnTo>
                          <a:pt x="1454" y="228"/>
                        </a:lnTo>
                        <a:lnTo>
                          <a:pt x="145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3"/>
                  <p:cNvSpPr/>
                  <p:nvPr/>
                </p:nvSpPr>
                <p:spPr>
                  <a:xfrm>
                    <a:off x="2555165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3"/>
                  <p:cNvSpPr/>
                  <p:nvPr/>
                </p:nvSpPr>
                <p:spPr>
                  <a:xfrm>
                    <a:off x="2484268" y="654125"/>
                    <a:ext cx="92976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999" extrusionOk="0">
                        <a:moveTo>
                          <a:pt x="825" y="0"/>
                        </a:moveTo>
                        <a:lnTo>
                          <a:pt x="1" y="998"/>
                        </a:lnTo>
                        <a:lnTo>
                          <a:pt x="590" y="998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3"/>
                  <p:cNvSpPr/>
                  <p:nvPr/>
                </p:nvSpPr>
                <p:spPr>
                  <a:xfrm>
                    <a:off x="2413897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3"/>
                  <p:cNvSpPr/>
                  <p:nvPr/>
                </p:nvSpPr>
                <p:spPr>
                  <a:xfrm>
                    <a:off x="2343000" y="654125"/>
                    <a:ext cx="92976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999" extrusionOk="0">
                        <a:moveTo>
                          <a:pt x="825" y="0"/>
                        </a:moveTo>
                        <a:lnTo>
                          <a:pt x="1" y="998"/>
                        </a:lnTo>
                        <a:lnTo>
                          <a:pt x="590" y="998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33"/>
                  <p:cNvSpPr/>
                  <p:nvPr/>
                </p:nvSpPr>
                <p:spPr>
                  <a:xfrm>
                    <a:off x="2272628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33"/>
                  <p:cNvSpPr/>
                  <p:nvPr/>
                </p:nvSpPr>
                <p:spPr>
                  <a:xfrm>
                    <a:off x="2090819" y="371982"/>
                    <a:ext cx="179644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437" extrusionOk="0">
                        <a:moveTo>
                          <a:pt x="1" y="1"/>
                        </a:moveTo>
                        <a:lnTo>
                          <a:pt x="1" y="436"/>
                        </a:lnTo>
                        <a:lnTo>
                          <a:pt x="2734" y="436"/>
                        </a:lnTo>
                        <a:lnTo>
                          <a:pt x="273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33"/>
                  <p:cNvSpPr/>
                  <p:nvPr/>
                </p:nvSpPr>
                <p:spPr>
                  <a:xfrm>
                    <a:off x="1966306" y="371982"/>
                    <a:ext cx="89822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" h="437" extrusionOk="0">
                        <a:moveTo>
                          <a:pt x="0" y="1"/>
                        </a:moveTo>
                        <a:lnTo>
                          <a:pt x="0" y="436"/>
                        </a:lnTo>
                        <a:lnTo>
                          <a:pt x="1367" y="436"/>
                        </a:lnTo>
                        <a:lnTo>
                          <a:pt x="13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33"/>
                  <p:cNvSpPr/>
                  <p:nvPr/>
                </p:nvSpPr>
                <p:spPr>
                  <a:xfrm>
                    <a:off x="1910850" y="371982"/>
                    <a:ext cx="29108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" h="437" extrusionOk="0">
                        <a:moveTo>
                          <a:pt x="0" y="1"/>
                        </a:moveTo>
                        <a:lnTo>
                          <a:pt x="0" y="436"/>
                        </a:lnTo>
                        <a:lnTo>
                          <a:pt x="443" y="436"/>
                        </a:lnTo>
                        <a:lnTo>
                          <a:pt x="44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3"/>
                  <p:cNvSpPr/>
                  <p:nvPr/>
                </p:nvSpPr>
                <p:spPr>
                  <a:xfrm>
                    <a:off x="1759923" y="380786"/>
                    <a:ext cx="1244631" cy="36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2" h="5587" extrusionOk="0">
                        <a:moveTo>
                          <a:pt x="174" y="1"/>
                        </a:moveTo>
                        <a:lnTo>
                          <a:pt x="0" y="175"/>
                        </a:lnTo>
                        <a:lnTo>
                          <a:pt x="2090" y="2258"/>
                        </a:lnTo>
                        <a:lnTo>
                          <a:pt x="15439" y="2258"/>
                        </a:lnTo>
                        <a:lnTo>
                          <a:pt x="18768" y="5587"/>
                        </a:lnTo>
                        <a:lnTo>
                          <a:pt x="18942" y="5413"/>
                        </a:lnTo>
                        <a:lnTo>
                          <a:pt x="15539" y="2017"/>
                        </a:lnTo>
                        <a:lnTo>
                          <a:pt x="2190" y="201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77" name="Google Shape;1177;p33"/>
                  <p:cNvGrpSpPr/>
                  <p:nvPr/>
                </p:nvGrpSpPr>
                <p:grpSpPr>
                  <a:xfrm>
                    <a:off x="906072" y="1190552"/>
                    <a:ext cx="1033430" cy="391808"/>
                    <a:chOff x="906072" y="1190552"/>
                    <a:chExt cx="1033430" cy="391808"/>
                  </a:xfrm>
                </p:grpSpPr>
                <p:sp>
                  <p:nvSpPr>
                    <p:cNvPr id="1178" name="Google Shape;1178;p33"/>
                    <p:cNvSpPr/>
                    <p:nvPr/>
                  </p:nvSpPr>
                  <p:spPr>
                    <a:xfrm>
                      <a:off x="1054436" y="1529465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0" y="0"/>
                          </a:moveTo>
                          <a:lnTo>
                            <a:pt x="0" y="690"/>
                          </a:lnTo>
                          <a:lnTo>
                            <a:pt x="107" y="798"/>
                          </a:lnTo>
                          <a:lnTo>
                            <a:pt x="797" y="108"/>
                          </a:lnTo>
                          <a:lnTo>
                            <a:pt x="690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79" name="Google Shape;1179;p33"/>
                    <p:cNvSpPr/>
                    <p:nvPr/>
                  </p:nvSpPr>
                  <p:spPr>
                    <a:xfrm>
                      <a:off x="1054436" y="1529925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7" y="0"/>
                          </a:moveTo>
                          <a:lnTo>
                            <a:pt x="0" y="107"/>
                          </a:lnTo>
                          <a:lnTo>
                            <a:pt x="690" y="797"/>
                          </a:lnTo>
                          <a:lnTo>
                            <a:pt x="797" y="690"/>
                          </a:lnTo>
                          <a:lnTo>
                            <a:pt x="10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0" name="Google Shape;1180;p33"/>
                    <p:cNvSpPr/>
                    <p:nvPr/>
                  </p:nvSpPr>
                  <p:spPr>
                    <a:xfrm>
                      <a:off x="1201815" y="1529465"/>
                      <a:ext cx="52500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9" h="798" extrusionOk="0">
                          <a:moveTo>
                            <a:pt x="691" y="0"/>
                          </a:moveTo>
                          <a:lnTo>
                            <a:pt x="1" y="690"/>
                          </a:lnTo>
                          <a:lnTo>
                            <a:pt x="115" y="798"/>
                          </a:lnTo>
                          <a:lnTo>
                            <a:pt x="798" y="108"/>
                          </a:lnTo>
                          <a:lnTo>
                            <a:pt x="69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1" name="Google Shape;1181;p33"/>
                    <p:cNvSpPr/>
                    <p:nvPr/>
                  </p:nvSpPr>
                  <p:spPr>
                    <a:xfrm>
                      <a:off x="1201815" y="1529925"/>
                      <a:ext cx="52500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9" h="798" extrusionOk="0">
                          <a:moveTo>
                            <a:pt x="115" y="0"/>
                          </a:moveTo>
                          <a:lnTo>
                            <a:pt x="1" y="107"/>
                          </a:lnTo>
                          <a:lnTo>
                            <a:pt x="691" y="797"/>
                          </a:lnTo>
                          <a:lnTo>
                            <a:pt x="798" y="690"/>
                          </a:lnTo>
                          <a:lnTo>
                            <a:pt x="115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2" name="Google Shape;1182;p33"/>
                    <p:cNvSpPr/>
                    <p:nvPr/>
                  </p:nvSpPr>
                  <p:spPr>
                    <a:xfrm>
                      <a:off x="906072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1" y="1"/>
                          </a:moveTo>
                          <a:lnTo>
                            <a:pt x="1" y="691"/>
                          </a:lnTo>
                          <a:lnTo>
                            <a:pt x="108" y="798"/>
                          </a:lnTo>
                          <a:lnTo>
                            <a:pt x="798" y="108"/>
                          </a:lnTo>
                          <a:lnTo>
                            <a:pt x="69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3" name="Google Shape;1183;p33"/>
                    <p:cNvSpPr/>
                    <p:nvPr/>
                  </p:nvSpPr>
                  <p:spPr>
                    <a:xfrm>
                      <a:off x="906072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8" y="1"/>
                          </a:moveTo>
                          <a:lnTo>
                            <a:pt x="1" y="108"/>
                          </a:lnTo>
                          <a:lnTo>
                            <a:pt x="691" y="798"/>
                          </a:lnTo>
                          <a:lnTo>
                            <a:pt x="798" y="691"/>
                          </a:lnTo>
                          <a:lnTo>
                            <a:pt x="10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4" name="Google Shape;1184;p33"/>
                    <p:cNvSpPr/>
                    <p:nvPr/>
                  </p:nvSpPr>
                  <p:spPr>
                    <a:xfrm>
                      <a:off x="1053516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1" y="1"/>
                          </a:moveTo>
                          <a:lnTo>
                            <a:pt x="1" y="691"/>
                          </a:lnTo>
                          <a:lnTo>
                            <a:pt x="108" y="798"/>
                          </a:lnTo>
                          <a:lnTo>
                            <a:pt x="798" y="108"/>
                          </a:lnTo>
                          <a:lnTo>
                            <a:pt x="69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5" name="Google Shape;1185;p33"/>
                    <p:cNvSpPr/>
                    <p:nvPr/>
                  </p:nvSpPr>
                  <p:spPr>
                    <a:xfrm>
                      <a:off x="1053516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8" y="1"/>
                          </a:moveTo>
                          <a:lnTo>
                            <a:pt x="1" y="108"/>
                          </a:lnTo>
                          <a:lnTo>
                            <a:pt x="691" y="798"/>
                          </a:lnTo>
                          <a:lnTo>
                            <a:pt x="798" y="691"/>
                          </a:lnTo>
                          <a:lnTo>
                            <a:pt x="10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6" name="Google Shape;1186;p33"/>
                    <p:cNvSpPr/>
                    <p:nvPr/>
                  </p:nvSpPr>
                  <p:spPr>
                    <a:xfrm>
                      <a:off x="1759923" y="1190552"/>
                      <a:ext cx="179579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33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2733" y="443"/>
                          </a:lnTo>
                          <a:lnTo>
                            <a:pt x="273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7" name="Google Shape;1187;p33"/>
                    <p:cNvSpPr/>
                    <p:nvPr/>
                  </p:nvSpPr>
                  <p:spPr>
                    <a:xfrm>
                      <a:off x="1635344" y="1190552"/>
                      <a:ext cx="89822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7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1367" y="443"/>
                          </a:lnTo>
                          <a:lnTo>
                            <a:pt x="136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8" name="Google Shape;1188;p33"/>
                    <p:cNvSpPr/>
                    <p:nvPr/>
                  </p:nvSpPr>
                  <p:spPr>
                    <a:xfrm>
                      <a:off x="1580348" y="1190552"/>
                      <a:ext cx="28648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436" y="443"/>
                          </a:lnTo>
                          <a:lnTo>
                            <a:pt x="436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189" name="Google Shape;1189;p33"/>
              <p:cNvSpPr/>
              <p:nvPr/>
            </p:nvSpPr>
            <p:spPr>
              <a:xfrm flipH="1">
                <a:off x="-518519" y="-419109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-602846" y="3717945"/>
            <a:ext cx="1209938" cy="713912"/>
          </a:xfrm>
          <a:custGeom>
            <a:avLst/>
            <a:gdLst/>
            <a:ahLst/>
            <a:cxnLst/>
            <a:rect l="l" t="t" r="r" b="b"/>
            <a:pathLst>
              <a:path w="18414" h="10865" extrusionOk="0">
                <a:moveTo>
                  <a:pt x="6799" y="1"/>
                </a:moveTo>
                <a:lnTo>
                  <a:pt x="1" y="48"/>
                </a:lnTo>
                <a:lnTo>
                  <a:pt x="7254" y="7295"/>
                </a:lnTo>
                <a:lnTo>
                  <a:pt x="10503" y="7295"/>
                </a:lnTo>
                <a:lnTo>
                  <a:pt x="14080" y="10865"/>
                </a:lnTo>
                <a:lnTo>
                  <a:pt x="18413" y="10865"/>
                </a:lnTo>
                <a:lnTo>
                  <a:pt x="9646" y="2104"/>
                </a:lnTo>
                <a:lnTo>
                  <a:pt x="8895" y="2104"/>
                </a:lnTo>
                <a:lnTo>
                  <a:pt x="67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882261" y="4199092"/>
            <a:ext cx="1209478" cy="713912"/>
          </a:xfrm>
          <a:custGeom>
            <a:avLst/>
            <a:gdLst/>
            <a:ahLst/>
            <a:cxnLst/>
            <a:rect l="l" t="t" r="r" b="b"/>
            <a:pathLst>
              <a:path w="18407" h="10865" extrusionOk="0">
                <a:moveTo>
                  <a:pt x="0" y="1"/>
                </a:moveTo>
                <a:lnTo>
                  <a:pt x="8761" y="8768"/>
                </a:lnTo>
                <a:lnTo>
                  <a:pt x="9512" y="8768"/>
                </a:lnTo>
                <a:lnTo>
                  <a:pt x="11608" y="10865"/>
                </a:lnTo>
                <a:lnTo>
                  <a:pt x="18407" y="10824"/>
                </a:lnTo>
                <a:lnTo>
                  <a:pt x="11159" y="3577"/>
                </a:lnTo>
                <a:lnTo>
                  <a:pt x="7904" y="3577"/>
                </a:lnTo>
                <a:lnTo>
                  <a:pt x="43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-1257297" y="-89868"/>
            <a:ext cx="4070103" cy="7208845"/>
            <a:chOff x="-1257297" y="-89868"/>
            <a:chExt cx="4070103" cy="7208845"/>
          </a:xfrm>
        </p:grpSpPr>
        <p:grpSp>
          <p:nvGrpSpPr>
            <p:cNvPr id="1194" name="Google Shape;1194;p34"/>
            <p:cNvGrpSpPr/>
            <p:nvPr/>
          </p:nvGrpSpPr>
          <p:grpSpPr>
            <a:xfrm rot="10800000" flipH="1">
              <a:off x="-1257297" y="410129"/>
              <a:ext cx="4070103" cy="6708848"/>
              <a:chOff x="5429253" y="-1790991"/>
              <a:chExt cx="4070103" cy="6708848"/>
            </a:xfrm>
          </p:grpSpPr>
          <p:grpSp>
            <p:nvGrpSpPr>
              <p:cNvPr id="1195" name="Google Shape;1195;p34"/>
              <p:cNvGrpSpPr/>
              <p:nvPr/>
            </p:nvGrpSpPr>
            <p:grpSpPr>
              <a:xfrm>
                <a:off x="5787226" y="2742747"/>
                <a:ext cx="2344098" cy="2175110"/>
                <a:chOff x="3605001" y="-1468840"/>
                <a:chExt cx="2344098" cy="2175110"/>
              </a:xfrm>
            </p:grpSpPr>
            <p:sp>
              <p:nvSpPr>
                <p:cNvPr id="1196" name="Google Shape;1196;p34"/>
                <p:cNvSpPr/>
                <p:nvPr/>
              </p:nvSpPr>
              <p:spPr>
                <a:xfrm>
                  <a:off x="3605001" y="-1173490"/>
                  <a:ext cx="62554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8" extrusionOk="0">
                      <a:moveTo>
                        <a:pt x="476" y="255"/>
                      </a:moveTo>
                      <a:cubicBezTo>
                        <a:pt x="597" y="255"/>
                        <a:pt x="704" y="355"/>
                        <a:pt x="704" y="476"/>
                      </a:cubicBezTo>
                      <a:cubicBezTo>
                        <a:pt x="704" y="603"/>
                        <a:pt x="597" y="703"/>
                        <a:pt x="476" y="703"/>
                      </a:cubicBezTo>
                      <a:cubicBezTo>
                        <a:pt x="349" y="703"/>
                        <a:pt x="248" y="603"/>
                        <a:pt x="248" y="476"/>
                      </a:cubicBezTo>
                      <a:cubicBezTo>
                        <a:pt x="248" y="355"/>
                        <a:pt x="349" y="255"/>
                        <a:pt x="476" y="255"/>
                      </a:cubicBezTo>
                      <a:close/>
                      <a:moveTo>
                        <a:pt x="476" y="0"/>
                      </a:moveTo>
                      <a:cubicBezTo>
                        <a:pt x="215" y="0"/>
                        <a:pt x="1" y="215"/>
                        <a:pt x="1" y="476"/>
                      </a:cubicBezTo>
                      <a:cubicBezTo>
                        <a:pt x="1" y="744"/>
                        <a:pt x="215" y="958"/>
                        <a:pt x="476" y="958"/>
                      </a:cubicBezTo>
                      <a:cubicBezTo>
                        <a:pt x="737" y="958"/>
                        <a:pt x="952" y="744"/>
                        <a:pt x="952" y="476"/>
                      </a:cubicBezTo>
                      <a:cubicBezTo>
                        <a:pt x="952" y="215"/>
                        <a:pt x="737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4"/>
                <p:cNvSpPr/>
                <p:nvPr/>
              </p:nvSpPr>
              <p:spPr>
                <a:xfrm>
                  <a:off x="3647710" y="-1133015"/>
                  <a:ext cx="1285633" cy="183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" h="27992" extrusionOk="0">
                      <a:moveTo>
                        <a:pt x="181" y="0"/>
                      </a:moveTo>
                      <a:lnTo>
                        <a:pt x="0" y="181"/>
                      </a:lnTo>
                      <a:lnTo>
                        <a:pt x="6725" y="6906"/>
                      </a:lnTo>
                      <a:lnTo>
                        <a:pt x="6765" y="6940"/>
                      </a:lnTo>
                      <a:lnTo>
                        <a:pt x="12097" y="6940"/>
                      </a:lnTo>
                      <a:lnTo>
                        <a:pt x="19311" y="14160"/>
                      </a:lnTo>
                      <a:lnTo>
                        <a:pt x="19311" y="16263"/>
                      </a:lnTo>
                      <a:lnTo>
                        <a:pt x="14836" y="20737"/>
                      </a:lnTo>
                      <a:lnTo>
                        <a:pt x="14836" y="24629"/>
                      </a:lnTo>
                      <a:lnTo>
                        <a:pt x="18199" y="27991"/>
                      </a:lnTo>
                      <a:lnTo>
                        <a:pt x="18380" y="27817"/>
                      </a:lnTo>
                      <a:lnTo>
                        <a:pt x="15091" y="24522"/>
                      </a:lnTo>
                      <a:lnTo>
                        <a:pt x="15091" y="20845"/>
                      </a:lnTo>
                      <a:lnTo>
                        <a:pt x="19565" y="16370"/>
                      </a:lnTo>
                      <a:lnTo>
                        <a:pt x="19565" y="14053"/>
                      </a:lnTo>
                      <a:lnTo>
                        <a:pt x="12238" y="6725"/>
                      </a:lnTo>
                      <a:lnTo>
                        <a:pt x="12197" y="6692"/>
                      </a:lnTo>
                      <a:lnTo>
                        <a:pt x="6866" y="6692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4"/>
                <p:cNvSpPr/>
                <p:nvPr/>
              </p:nvSpPr>
              <p:spPr>
                <a:xfrm>
                  <a:off x="4462795" y="-1414698"/>
                  <a:ext cx="1486304" cy="207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0" h="31529" extrusionOk="0">
                      <a:moveTo>
                        <a:pt x="0" y="1"/>
                      </a:moveTo>
                      <a:lnTo>
                        <a:pt x="0" y="5815"/>
                      </a:lnTo>
                      <a:lnTo>
                        <a:pt x="10750" y="5815"/>
                      </a:lnTo>
                      <a:lnTo>
                        <a:pt x="17395" y="12459"/>
                      </a:lnTo>
                      <a:lnTo>
                        <a:pt x="17395" y="26478"/>
                      </a:lnTo>
                      <a:lnTo>
                        <a:pt x="22445" y="31528"/>
                      </a:lnTo>
                      <a:lnTo>
                        <a:pt x="22619" y="31347"/>
                      </a:lnTo>
                      <a:lnTo>
                        <a:pt x="17649" y="26371"/>
                      </a:lnTo>
                      <a:lnTo>
                        <a:pt x="17649" y="12358"/>
                      </a:lnTo>
                      <a:lnTo>
                        <a:pt x="10891" y="5600"/>
                      </a:lnTo>
                      <a:lnTo>
                        <a:pt x="10851" y="5567"/>
                      </a:lnTo>
                      <a:lnTo>
                        <a:pt x="255" y="556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4"/>
                <p:cNvSpPr/>
                <p:nvPr/>
              </p:nvSpPr>
              <p:spPr>
                <a:xfrm>
                  <a:off x="5270783" y="-945949"/>
                  <a:ext cx="255799" cy="25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3892" extrusionOk="0">
                      <a:moveTo>
                        <a:pt x="1" y="0"/>
                      </a:moveTo>
                      <a:lnTo>
                        <a:pt x="1" y="1105"/>
                      </a:lnTo>
                      <a:lnTo>
                        <a:pt x="1394" y="2498"/>
                      </a:lnTo>
                      <a:lnTo>
                        <a:pt x="2787" y="3892"/>
                      </a:lnTo>
                      <a:lnTo>
                        <a:pt x="3892" y="3892"/>
                      </a:lnTo>
                      <a:lnTo>
                        <a:pt x="1950" y="194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4"/>
                <p:cNvSpPr/>
                <p:nvPr/>
              </p:nvSpPr>
              <p:spPr>
                <a:xfrm>
                  <a:off x="4439863" y="-1468840"/>
                  <a:ext cx="62554" cy="6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476" y="249"/>
                      </a:moveTo>
                      <a:cubicBezTo>
                        <a:pt x="597" y="249"/>
                        <a:pt x="697" y="356"/>
                        <a:pt x="697" y="476"/>
                      </a:cubicBezTo>
                      <a:cubicBezTo>
                        <a:pt x="697" y="604"/>
                        <a:pt x="597" y="704"/>
                        <a:pt x="476" y="704"/>
                      </a:cubicBezTo>
                      <a:cubicBezTo>
                        <a:pt x="349" y="704"/>
                        <a:pt x="249" y="604"/>
                        <a:pt x="249" y="476"/>
                      </a:cubicBezTo>
                      <a:cubicBezTo>
                        <a:pt x="249" y="356"/>
                        <a:pt x="349" y="249"/>
                        <a:pt x="476" y="249"/>
                      </a:cubicBezTo>
                      <a:close/>
                      <a:moveTo>
                        <a:pt x="476" y="1"/>
                      </a:moveTo>
                      <a:cubicBezTo>
                        <a:pt x="215" y="1"/>
                        <a:pt x="1" y="215"/>
                        <a:pt x="1" y="476"/>
                      </a:cubicBezTo>
                      <a:cubicBezTo>
                        <a:pt x="1" y="738"/>
                        <a:pt x="215" y="952"/>
                        <a:pt x="476" y="952"/>
                      </a:cubicBezTo>
                      <a:cubicBezTo>
                        <a:pt x="738" y="952"/>
                        <a:pt x="952" y="738"/>
                        <a:pt x="952" y="476"/>
                      </a:cubicBezTo>
                      <a:cubicBezTo>
                        <a:pt x="952" y="215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4"/>
                <p:cNvSpPr/>
                <p:nvPr/>
              </p:nvSpPr>
              <p:spPr>
                <a:xfrm>
                  <a:off x="4468511" y="-1265939"/>
                  <a:ext cx="383403" cy="22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424" extrusionOk="0">
                      <a:moveTo>
                        <a:pt x="74" y="1"/>
                      </a:moveTo>
                      <a:lnTo>
                        <a:pt x="0" y="68"/>
                      </a:lnTo>
                      <a:lnTo>
                        <a:pt x="1742" y="1809"/>
                      </a:lnTo>
                      <a:lnTo>
                        <a:pt x="4146" y="1809"/>
                      </a:lnTo>
                      <a:lnTo>
                        <a:pt x="5767" y="3423"/>
                      </a:lnTo>
                      <a:lnTo>
                        <a:pt x="5834" y="3350"/>
                      </a:lnTo>
                      <a:lnTo>
                        <a:pt x="4193" y="1709"/>
                      </a:lnTo>
                      <a:lnTo>
                        <a:pt x="1782" y="1709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2" name="Google Shape;1202;p34"/>
              <p:cNvGrpSpPr/>
              <p:nvPr/>
            </p:nvGrpSpPr>
            <p:grpSpPr>
              <a:xfrm>
                <a:off x="5429253" y="-1790991"/>
                <a:ext cx="4070103" cy="4809446"/>
                <a:chOff x="5429253" y="-190791"/>
                <a:chExt cx="4070103" cy="4809446"/>
              </a:xfrm>
            </p:grpSpPr>
            <p:sp>
              <p:nvSpPr>
                <p:cNvPr id="1203" name="Google Shape;1203;p34"/>
                <p:cNvSpPr/>
                <p:nvPr/>
              </p:nvSpPr>
              <p:spPr>
                <a:xfrm flipH="1">
                  <a:off x="9419653" y="1640446"/>
                  <a:ext cx="79703" cy="7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1213" extrusionOk="0">
                      <a:moveTo>
                        <a:pt x="610" y="322"/>
                      </a:moveTo>
                      <a:cubicBezTo>
                        <a:pt x="764" y="322"/>
                        <a:pt x="891" y="449"/>
                        <a:pt x="891" y="610"/>
                      </a:cubicBezTo>
                      <a:cubicBezTo>
                        <a:pt x="891" y="764"/>
                        <a:pt x="764" y="891"/>
                        <a:pt x="610" y="891"/>
                      </a:cubicBezTo>
                      <a:cubicBezTo>
                        <a:pt x="449" y="891"/>
                        <a:pt x="322" y="764"/>
                        <a:pt x="322" y="610"/>
                      </a:cubicBezTo>
                      <a:cubicBezTo>
                        <a:pt x="322" y="449"/>
                        <a:pt x="449" y="322"/>
                        <a:pt x="610" y="322"/>
                      </a:cubicBezTo>
                      <a:close/>
                      <a:moveTo>
                        <a:pt x="610" y="0"/>
                      </a:moveTo>
                      <a:cubicBezTo>
                        <a:pt x="275" y="0"/>
                        <a:pt x="0" y="275"/>
                        <a:pt x="0" y="610"/>
                      </a:cubicBezTo>
                      <a:cubicBezTo>
                        <a:pt x="0" y="938"/>
                        <a:pt x="275" y="1213"/>
                        <a:pt x="610" y="1213"/>
                      </a:cubicBezTo>
                      <a:cubicBezTo>
                        <a:pt x="938" y="1213"/>
                        <a:pt x="1213" y="938"/>
                        <a:pt x="1213" y="610"/>
                      </a:cubicBezTo>
                      <a:cubicBezTo>
                        <a:pt x="1213" y="275"/>
                        <a:pt x="938" y="0"/>
                        <a:pt x="6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4"/>
                <p:cNvSpPr/>
                <p:nvPr/>
              </p:nvSpPr>
              <p:spPr>
                <a:xfrm flipH="1">
                  <a:off x="8977771" y="1897029"/>
                  <a:ext cx="484659" cy="28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4328" extrusionOk="0">
                      <a:moveTo>
                        <a:pt x="88" y="0"/>
                      </a:moveTo>
                      <a:lnTo>
                        <a:pt x="1" y="87"/>
                      </a:lnTo>
                      <a:lnTo>
                        <a:pt x="2198" y="2284"/>
                      </a:lnTo>
                      <a:lnTo>
                        <a:pt x="5239" y="2284"/>
                      </a:lnTo>
                      <a:lnTo>
                        <a:pt x="7282" y="4327"/>
                      </a:lnTo>
                      <a:lnTo>
                        <a:pt x="7375" y="4240"/>
                      </a:lnTo>
                      <a:lnTo>
                        <a:pt x="5292" y="2157"/>
                      </a:lnTo>
                      <a:lnTo>
                        <a:pt x="2245" y="215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5" name="Google Shape;1205;p34"/>
                <p:cNvGrpSpPr/>
                <p:nvPr/>
              </p:nvGrpSpPr>
              <p:grpSpPr>
                <a:xfrm>
                  <a:off x="5429253" y="-190791"/>
                  <a:ext cx="4040601" cy="4809446"/>
                  <a:chOff x="5429253" y="-190791"/>
                  <a:chExt cx="4040601" cy="4809446"/>
                </a:xfrm>
              </p:grpSpPr>
              <p:sp>
                <p:nvSpPr>
                  <p:cNvPr id="1206" name="Google Shape;1206;p34"/>
                  <p:cNvSpPr/>
                  <p:nvPr/>
                </p:nvSpPr>
                <p:spPr>
                  <a:xfrm flipH="1">
                    <a:off x="7341040" y="3102019"/>
                    <a:ext cx="20764" cy="132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" h="2017" extrusionOk="0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315" y="2017"/>
                        </a:lnTo>
                        <a:lnTo>
                          <a:pt x="3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34"/>
                  <p:cNvSpPr/>
                  <p:nvPr/>
                </p:nvSpPr>
                <p:spPr>
                  <a:xfrm flipH="1">
                    <a:off x="7285187" y="3157935"/>
                    <a:ext cx="132532" cy="20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315" extrusionOk="0">
                        <a:moveTo>
                          <a:pt x="1" y="0"/>
                        </a:moveTo>
                        <a:lnTo>
                          <a:pt x="1" y="315"/>
                        </a:lnTo>
                        <a:lnTo>
                          <a:pt x="2017" y="315"/>
                        </a:lnTo>
                        <a:lnTo>
                          <a:pt x="201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34"/>
                  <p:cNvSpPr/>
                  <p:nvPr/>
                </p:nvSpPr>
                <p:spPr>
                  <a:xfrm flipH="1">
                    <a:off x="5570981" y="3485810"/>
                    <a:ext cx="40082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10" extrusionOk="0">
                        <a:moveTo>
                          <a:pt x="522" y="0"/>
                        </a:moveTo>
                        <a:lnTo>
                          <a:pt x="0" y="523"/>
                        </a:lnTo>
                        <a:lnTo>
                          <a:pt x="87" y="610"/>
                        </a:lnTo>
                        <a:lnTo>
                          <a:pt x="610" y="87"/>
                        </a:lnTo>
                        <a:lnTo>
                          <a:pt x="52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34"/>
                  <p:cNvSpPr/>
                  <p:nvPr/>
                </p:nvSpPr>
                <p:spPr>
                  <a:xfrm flipH="1">
                    <a:off x="5570981" y="348620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87" y="1"/>
                        </a:moveTo>
                        <a:lnTo>
                          <a:pt x="0" y="88"/>
                        </a:lnTo>
                        <a:lnTo>
                          <a:pt x="522" y="604"/>
                        </a:lnTo>
                        <a:lnTo>
                          <a:pt x="610" y="52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34"/>
                  <p:cNvSpPr/>
                  <p:nvPr/>
                </p:nvSpPr>
                <p:spPr>
                  <a:xfrm flipH="1">
                    <a:off x="5683207" y="3486204"/>
                    <a:ext cx="39687" cy="4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1" extrusionOk="0">
                        <a:moveTo>
                          <a:pt x="523" y="1"/>
                        </a:moveTo>
                        <a:lnTo>
                          <a:pt x="1" y="523"/>
                        </a:lnTo>
                        <a:lnTo>
                          <a:pt x="81" y="610"/>
                        </a:lnTo>
                        <a:lnTo>
                          <a:pt x="604" y="88"/>
                        </a:lnTo>
                        <a:lnTo>
                          <a:pt x="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34"/>
                  <p:cNvSpPr/>
                  <p:nvPr/>
                </p:nvSpPr>
                <p:spPr>
                  <a:xfrm flipH="1">
                    <a:off x="5683207" y="3486204"/>
                    <a:ext cx="39687" cy="4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1" extrusionOk="0">
                        <a:moveTo>
                          <a:pt x="81" y="1"/>
                        </a:moveTo>
                        <a:lnTo>
                          <a:pt x="1" y="88"/>
                        </a:lnTo>
                        <a:lnTo>
                          <a:pt x="523" y="610"/>
                        </a:lnTo>
                        <a:lnTo>
                          <a:pt x="604" y="523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34"/>
                  <p:cNvSpPr/>
                  <p:nvPr/>
                </p:nvSpPr>
                <p:spPr>
                  <a:xfrm flipH="1">
                    <a:off x="5458755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523" y="0"/>
                        </a:moveTo>
                        <a:lnTo>
                          <a:pt x="1" y="523"/>
                        </a:lnTo>
                        <a:lnTo>
                          <a:pt x="81" y="610"/>
                        </a:lnTo>
                        <a:lnTo>
                          <a:pt x="604" y="87"/>
                        </a:lnTo>
                        <a:lnTo>
                          <a:pt x="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34"/>
                  <p:cNvSpPr/>
                  <p:nvPr/>
                </p:nvSpPr>
                <p:spPr>
                  <a:xfrm flipH="1">
                    <a:off x="5458755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81" y="0"/>
                        </a:moveTo>
                        <a:lnTo>
                          <a:pt x="1" y="87"/>
                        </a:lnTo>
                        <a:lnTo>
                          <a:pt x="523" y="610"/>
                        </a:lnTo>
                        <a:lnTo>
                          <a:pt x="604" y="523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34"/>
                  <p:cNvSpPr/>
                  <p:nvPr/>
                </p:nvSpPr>
                <p:spPr>
                  <a:xfrm flipH="1">
                    <a:off x="5570521" y="3577799"/>
                    <a:ext cx="39687" cy="39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3" extrusionOk="0">
                        <a:moveTo>
                          <a:pt x="516" y="0"/>
                        </a:moveTo>
                        <a:lnTo>
                          <a:pt x="0" y="522"/>
                        </a:lnTo>
                        <a:lnTo>
                          <a:pt x="81" y="603"/>
                        </a:lnTo>
                        <a:lnTo>
                          <a:pt x="603" y="80"/>
                        </a:lnTo>
                        <a:lnTo>
                          <a:pt x="51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34"/>
                  <p:cNvSpPr/>
                  <p:nvPr/>
                </p:nvSpPr>
                <p:spPr>
                  <a:xfrm flipH="1">
                    <a:off x="5570521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81" y="0"/>
                        </a:moveTo>
                        <a:lnTo>
                          <a:pt x="0" y="87"/>
                        </a:lnTo>
                        <a:lnTo>
                          <a:pt x="523" y="610"/>
                        </a:lnTo>
                        <a:lnTo>
                          <a:pt x="603" y="523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34"/>
                  <p:cNvSpPr/>
                  <p:nvPr/>
                </p:nvSpPr>
                <p:spPr>
                  <a:xfrm flipH="1">
                    <a:off x="6833196" y="1954654"/>
                    <a:ext cx="3968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4" extrusionOk="0">
                        <a:moveTo>
                          <a:pt x="523" y="1"/>
                        </a:moveTo>
                        <a:lnTo>
                          <a:pt x="1" y="523"/>
                        </a:lnTo>
                        <a:lnTo>
                          <a:pt x="81" y="604"/>
                        </a:lnTo>
                        <a:lnTo>
                          <a:pt x="604" y="88"/>
                        </a:lnTo>
                        <a:lnTo>
                          <a:pt x="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4"/>
                  <p:cNvSpPr/>
                  <p:nvPr/>
                </p:nvSpPr>
                <p:spPr>
                  <a:xfrm flipH="1">
                    <a:off x="6833196" y="1954654"/>
                    <a:ext cx="3968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4" extrusionOk="0">
                        <a:moveTo>
                          <a:pt x="81" y="1"/>
                        </a:moveTo>
                        <a:lnTo>
                          <a:pt x="1" y="81"/>
                        </a:lnTo>
                        <a:lnTo>
                          <a:pt x="523" y="604"/>
                        </a:lnTo>
                        <a:lnTo>
                          <a:pt x="604" y="523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34"/>
                  <p:cNvSpPr/>
                  <p:nvPr/>
                </p:nvSpPr>
                <p:spPr>
                  <a:xfrm flipH="1">
                    <a:off x="6709077" y="195465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522" y="1"/>
                        </a:moveTo>
                        <a:lnTo>
                          <a:pt x="0" y="517"/>
                        </a:lnTo>
                        <a:lnTo>
                          <a:pt x="87" y="604"/>
                        </a:lnTo>
                        <a:lnTo>
                          <a:pt x="610" y="81"/>
                        </a:lnTo>
                        <a:lnTo>
                          <a:pt x="5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34"/>
                  <p:cNvSpPr/>
                  <p:nvPr/>
                </p:nvSpPr>
                <p:spPr>
                  <a:xfrm flipH="1">
                    <a:off x="6709077" y="195465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87" y="1"/>
                        </a:moveTo>
                        <a:lnTo>
                          <a:pt x="0" y="81"/>
                        </a:lnTo>
                        <a:lnTo>
                          <a:pt x="522" y="604"/>
                        </a:lnTo>
                        <a:lnTo>
                          <a:pt x="610" y="52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34"/>
                  <p:cNvSpPr/>
                  <p:nvPr/>
                </p:nvSpPr>
                <p:spPr>
                  <a:xfrm flipH="1">
                    <a:off x="6249594" y="2857788"/>
                    <a:ext cx="38833" cy="27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4133" extrusionOk="0">
                        <a:moveTo>
                          <a:pt x="590" y="0"/>
                        </a:moveTo>
                        <a:lnTo>
                          <a:pt x="1" y="590"/>
                        </a:lnTo>
                        <a:lnTo>
                          <a:pt x="1" y="2063"/>
                        </a:lnTo>
                        <a:lnTo>
                          <a:pt x="1" y="3543"/>
                        </a:lnTo>
                        <a:lnTo>
                          <a:pt x="590" y="4133"/>
                        </a:lnTo>
                        <a:lnTo>
                          <a:pt x="590" y="2063"/>
                        </a:lnTo>
                        <a:lnTo>
                          <a:pt x="5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34"/>
                  <p:cNvSpPr/>
                  <p:nvPr/>
                </p:nvSpPr>
                <p:spPr>
                  <a:xfrm flipH="1">
                    <a:off x="7576921" y="1681381"/>
                    <a:ext cx="191997" cy="191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2" h="2921" extrusionOk="0">
                        <a:moveTo>
                          <a:pt x="1" y="0"/>
                        </a:moveTo>
                        <a:lnTo>
                          <a:pt x="1461" y="1461"/>
                        </a:lnTo>
                        <a:lnTo>
                          <a:pt x="2921" y="2921"/>
                        </a:lnTo>
                        <a:lnTo>
                          <a:pt x="2921" y="2090"/>
                        </a:lnTo>
                        <a:lnTo>
                          <a:pt x="1876" y="1045"/>
                        </a:lnTo>
                        <a:lnTo>
                          <a:pt x="83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34"/>
                  <p:cNvSpPr/>
                  <p:nvPr/>
                </p:nvSpPr>
                <p:spPr>
                  <a:xfrm flipH="1">
                    <a:off x="8038641" y="1332809"/>
                    <a:ext cx="79703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07" extrusionOk="0">
                        <a:moveTo>
                          <a:pt x="610" y="322"/>
                        </a:moveTo>
                        <a:cubicBezTo>
                          <a:pt x="764" y="322"/>
                          <a:pt x="891" y="449"/>
                          <a:pt x="891" y="603"/>
                        </a:cubicBezTo>
                        <a:cubicBezTo>
                          <a:pt x="891" y="764"/>
                          <a:pt x="764" y="891"/>
                          <a:pt x="610" y="891"/>
                        </a:cubicBezTo>
                        <a:cubicBezTo>
                          <a:pt x="449" y="891"/>
                          <a:pt x="322" y="764"/>
                          <a:pt x="322" y="603"/>
                        </a:cubicBezTo>
                        <a:cubicBezTo>
                          <a:pt x="322" y="449"/>
                          <a:pt x="449" y="322"/>
                          <a:pt x="610" y="322"/>
                        </a:cubicBezTo>
                        <a:close/>
                        <a:moveTo>
                          <a:pt x="610" y="1"/>
                        </a:moveTo>
                        <a:cubicBezTo>
                          <a:pt x="275" y="1"/>
                          <a:pt x="1" y="275"/>
                          <a:pt x="1" y="603"/>
                        </a:cubicBezTo>
                        <a:cubicBezTo>
                          <a:pt x="1" y="938"/>
                          <a:pt x="275" y="1206"/>
                          <a:pt x="610" y="1206"/>
                        </a:cubicBezTo>
                        <a:cubicBezTo>
                          <a:pt x="938" y="1206"/>
                          <a:pt x="1213" y="938"/>
                          <a:pt x="1213" y="603"/>
                        </a:cubicBezTo>
                        <a:cubicBezTo>
                          <a:pt x="1213" y="268"/>
                          <a:pt x="938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34"/>
                  <p:cNvSpPr/>
                  <p:nvPr/>
                </p:nvSpPr>
                <p:spPr>
                  <a:xfrm flipH="1">
                    <a:off x="6203402" y="3285537"/>
                    <a:ext cx="79309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07" extrusionOk="0">
                        <a:moveTo>
                          <a:pt x="604" y="315"/>
                        </a:moveTo>
                        <a:cubicBezTo>
                          <a:pt x="758" y="315"/>
                          <a:pt x="885" y="443"/>
                          <a:pt x="885" y="603"/>
                        </a:cubicBezTo>
                        <a:cubicBezTo>
                          <a:pt x="885" y="757"/>
                          <a:pt x="758" y="885"/>
                          <a:pt x="604" y="885"/>
                        </a:cubicBezTo>
                        <a:cubicBezTo>
                          <a:pt x="443" y="885"/>
                          <a:pt x="316" y="757"/>
                          <a:pt x="316" y="603"/>
                        </a:cubicBezTo>
                        <a:cubicBezTo>
                          <a:pt x="316" y="443"/>
                          <a:pt x="443" y="315"/>
                          <a:pt x="604" y="315"/>
                        </a:cubicBezTo>
                        <a:close/>
                        <a:moveTo>
                          <a:pt x="604" y="1"/>
                        </a:moveTo>
                        <a:cubicBezTo>
                          <a:pt x="269" y="1"/>
                          <a:pt x="1" y="269"/>
                          <a:pt x="1" y="603"/>
                        </a:cubicBezTo>
                        <a:cubicBezTo>
                          <a:pt x="1" y="932"/>
                          <a:pt x="269" y="1206"/>
                          <a:pt x="604" y="1206"/>
                        </a:cubicBezTo>
                        <a:cubicBezTo>
                          <a:pt x="932" y="1206"/>
                          <a:pt x="1207" y="932"/>
                          <a:pt x="1207" y="603"/>
                        </a:cubicBezTo>
                        <a:cubicBezTo>
                          <a:pt x="1207" y="269"/>
                          <a:pt x="932" y="1"/>
                          <a:pt x="60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34"/>
                  <p:cNvSpPr/>
                  <p:nvPr/>
                </p:nvSpPr>
                <p:spPr>
                  <a:xfrm flipH="1">
                    <a:off x="6232868" y="1385636"/>
                    <a:ext cx="1836196" cy="1910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5" h="29070" extrusionOk="0">
                        <a:moveTo>
                          <a:pt x="222" y="0"/>
                        </a:moveTo>
                        <a:lnTo>
                          <a:pt x="1" y="221"/>
                        </a:lnTo>
                        <a:lnTo>
                          <a:pt x="8943" y="9163"/>
                        </a:lnTo>
                        <a:lnTo>
                          <a:pt x="8989" y="9210"/>
                        </a:lnTo>
                        <a:lnTo>
                          <a:pt x="15620" y="9210"/>
                        </a:lnTo>
                        <a:lnTo>
                          <a:pt x="27630" y="21220"/>
                        </a:lnTo>
                        <a:lnTo>
                          <a:pt x="27630" y="29070"/>
                        </a:lnTo>
                        <a:lnTo>
                          <a:pt x="27945" y="29070"/>
                        </a:lnTo>
                        <a:lnTo>
                          <a:pt x="27945" y="21086"/>
                        </a:lnTo>
                        <a:lnTo>
                          <a:pt x="15801" y="8942"/>
                        </a:lnTo>
                        <a:lnTo>
                          <a:pt x="15754" y="8895"/>
                        </a:lnTo>
                        <a:lnTo>
                          <a:pt x="9117" y="8895"/>
                        </a:ln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34"/>
                  <p:cNvSpPr/>
                  <p:nvPr/>
                </p:nvSpPr>
                <p:spPr>
                  <a:xfrm flipH="1">
                    <a:off x="6410237" y="2114846"/>
                    <a:ext cx="488995" cy="487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2" h="7423" extrusionOk="0">
                        <a:moveTo>
                          <a:pt x="0" y="1"/>
                        </a:moveTo>
                        <a:lnTo>
                          <a:pt x="0" y="128"/>
                        </a:lnTo>
                        <a:lnTo>
                          <a:pt x="3289" y="128"/>
                        </a:lnTo>
                        <a:lnTo>
                          <a:pt x="7308" y="4154"/>
                        </a:lnTo>
                        <a:lnTo>
                          <a:pt x="7308" y="7422"/>
                        </a:lnTo>
                        <a:lnTo>
                          <a:pt x="7441" y="7422"/>
                        </a:lnTo>
                        <a:lnTo>
                          <a:pt x="7441" y="4100"/>
                        </a:lnTo>
                        <a:lnTo>
                          <a:pt x="334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34"/>
                  <p:cNvSpPr/>
                  <p:nvPr/>
                </p:nvSpPr>
                <p:spPr>
                  <a:xfrm flipH="1">
                    <a:off x="7148716" y="1679607"/>
                    <a:ext cx="90742" cy="91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1" h="1388" extrusionOk="0">
                        <a:moveTo>
                          <a:pt x="1173" y="1"/>
                        </a:moveTo>
                        <a:lnTo>
                          <a:pt x="1173" y="1173"/>
                        </a:lnTo>
                        <a:lnTo>
                          <a:pt x="0" y="1173"/>
                        </a:lnTo>
                        <a:lnTo>
                          <a:pt x="0" y="1387"/>
                        </a:lnTo>
                        <a:lnTo>
                          <a:pt x="1380" y="1387"/>
                        </a:lnTo>
                        <a:lnTo>
                          <a:pt x="138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34"/>
                  <p:cNvSpPr/>
                  <p:nvPr/>
                </p:nvSpPr>
                <p:spPr>
                  <a:xfrm flipH="1">
                    <a:off x="6549340" y="3089666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1" y="1"/>
                        </a:moveTo>
                        <a:lnTo>
                          <a:pt x="1" y="1401"/>
                        </a:lnTo>
                        <a:lnTo>
                          <a:pt x="1762" y="3162"/>
                        </a:lnTo>
                        <a:lnTo>
                          <a:pt x="3524" y="4924"/>
                        </a:lnTo>
                        <a:lnTo>
                          <a:pt x="4924" y="4924"/>
                        </a:lnTo>
                        <a:lnTo>
                          <a:pt x="2459" y="245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34"/>
                  <p:cNvSpPr/>
                  <p:nvPr/>
                </p:nvSpPr>
                <p:spPr>
                  <a:xfrm flipH="1">
                    <a:off x="6581475" y="4539412"/>
                    <a:ext cx="79243" cy="7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6" h="1206" extrusionOk="0">
                        <a:moveTo>
                          <a:pt x="603" y="322"/>
                        </a:moveTo>
                        <a:cubicBezTo>
                          <a:pt x="757" y="322"/>
                          <a:pt x="884" y="449"/>
                          <a:pt x="884" y="603"/>
                        </a:cubicBezTo>
                        <a:cubicBezTo>
                          <a:pt x="884" y="764"/>
                          <a:pt x="757" y="891"/>
                          <a:pt x="603" y="891"/>
                        </a:cubicBezTo>
                        <a:cubicBezTo>
                          <a:pt x="442" y="891"/>
                          <a:pt x="315" y="764"/>
                          <a:pt x="315" y="603"/>
                        </a:cubicBezTo>
                        <a:cubicBezTo>
                          <a:pt x="315" y="449"/>
                          <a:pt x="449" y="322"/>
                          <a:pt x="603" y="322"/>
                        </a:cubicBezTo>
                        <a:close/>
                        <a:moveTo>
                          <a:pt x="603" y="0"/>
                        </a:moveTo>
                        <a:cubicBezTo>
                          <a:pt x="268" y="0"/>
                          <a:pt x="0" y="268"/>
                          <a:pt x="0" y="603"/>
                        </a:cubicBezTo>
                        <a:cubicBezTo>
                          <a:pt x="0" y="938"/>
                          <a:pt x="268" y="1206"/>
                          <a:pt x="603" y="1206"/>
                        </a:cubicBezTo>
                        <a:cubicBezTo>
                          <a:pt x="938" y="1206"/>
                          <a:pt x="1206" y="938"/>
                          <a:pt x="1206" y="603"/>
                        </a:cubicBezTo>
                        <a:cubicBezTo>
                          <a:pt x="1206" y="268"/>
                          <a:pt x="938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34"/>
                  <p:cNvSpPr/>
                  <p:nvPr/>
                </p:nvSpPr>
                <p:spPr>
                  <a:xfrm flipH="1">
                    <a:off x="8138514" y="2181341"/>
                    <a:ext cx="79309" cy="79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13" extrusionOk="0">
                        <a:moveTo>
                          <a:pt x="604" y="322"/>
                        </a:moveTo>
                        <a:cubicBezTo>
                          <a:pt x="758" y="322"/>
                          <a:pt x="885" y="449"/>
                          <a:pt x="885" y="603"/>
                        </a:cubicBezTo>
                        <a:cubicBezTo>
                          <a:pt x="885" y="764"/>
                          <a:pt x="758" y="891"/>
                          <a:pt x="604" y="891"/>
                        </a:cubicBezTo>
                        <a:cubicBezTo>
                          <a:pt x="450" y="891"/>
                          <a:pt x="316" y="764"/>
                          <a:pt x="316" y="603"/>
                        </a:cubicBezTo>
                        <a:cubicBezTo>
                          <a:pt x="316" y="449"/>
                          <a:pt x="450" y="322"/>
                          <a:pt x="604" y="322"/>
                        </a:cubicBezTo>
                        <a:close/>
                        <a:moveTo>
                          <a:pt x="604" y="0"/>
                        </a:moveTo>
                        <a:cubicBezTo>
                          <a:pt x="269" y="0"/>
                          <a:pt x="1" y="275"/>
                          <a:pt x="1" y="603"/>
                        </a:cubicBezTo>
                        <a:cubicBezTo>
                          <a:pt x="1" y="938"/>
                          <a:pt x="269" y="1213"/>
                          <a:pt x="604" y="1213"/>
                        </a:cubicBezTo>
                        <a:cubicBezTo>
                          <a:pt x="939" y="1213"/>
                          <a:pt x="1206" y="938"/>
                          <a:pt x="1206" y="603"/>
                        </a:cubicBezTo>
                        <a:cubicBezTo>
                          <a:pt x="1206" y="275"/>
                          <a:pt x="939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34"/>
                  <p:cNvSpPr/>
                  <p:nvPr/>
                </p:nvSpPr>
                <p:spPr>
                  <a:xfrm flipH="1">
                    <a:off x="6538735" y="2232789"/>
                    <a:ext cx="1624946" cy="2324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30" h="35380" extrusionOk="0">
                        <a:moveTo>
                          <a:pt x="228" y="1"/>
                        </a:moveTo>
                        <a:lnTo>
                          <a:pt x="1" y="222"/>
                        </a:lnTo>
                        <a:lnTo>
                          <a:pt x="8500" y="8722"/>
                        </a:lnTo>
                        <a:lnTo>
                          <a:pt x="8547" y="8769"/>
                        </a:lnTo>
                        <a:lnTo>
                          <a:pt x="15285" y="8769"/>
                        </a:lnTo>
                        <a:lnTo>
                          <a:pt x="24408" y="17891"/>
                        </a:lnTo>
                        <a:lnTo>
                          <a:pt x="24408" y="20557"/>
                        </a:lnTo>
                        <a:lnTo>
                          <a:pt x="18748" y="26210"/>
                        </a:lnTo>
                        <a:lnTo>
                          <a:pt x="18748" y="31127"/>
                        </a:lnTo>
                        <a:lnTo>
                          <a:pt x="23002" y="35380"/>
                        </a:lnTo>
                        <a:lnTo>
                          <a:pt x="23229" y="35152"/>
                        </a:lnTo>
                        <a:lnTo>
                          <a:pt x="19070" y="30993"/>
                        </a:lnTo>
                        <a:lnTo>
                          <a:pt x="19070" y="26344"/>
                        </a:lnTo>
                        <a:lnTo>
                          <a:pt x="24730" y="20684"/>
                        </a:lnTo>
                        <a:lnTo>
                          <a:pt x="24730" y="17764"/>
                        </a:lnTo>
                        <a:lnTo>
                          <a:pt x="15466" y="8501"/>
                        </a:lnTo>
                        <a:lnTo>
                          <a:pt x="15419" y="8454"/>
                        </a:lnTo>
                        <a:lnTo>
                          <a:pt x="8681" y="8454"/>
                        </a:lnTo>
                        <a:lnTo>
                          <a:pt x="22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4"/>
                  <p:cNvSpPr/>
                  <p:nvPr/>
                </p:nvSpPr>
                <p:spPr>
                  <a:xfrm flipH="1">
                    <a:off x="6753942" y="2795301"/>
                    <a:ext cx="658455" cy="100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1" h="15265" extrusionOk="0">
                        <a:moveTo>
                          <a:pt x="94" y="0"/>
                        </a:moveTo>
                        <a:lnTo>
                          <a:pt x="0" y="87"/>
                        </a:lnTo>
                        <a:lnTo>
                          <a:pt x="5620" y="5707"/>
                        </a:lnTo>
                        <a:lnTo>
                          <a:pt x="5620" y="10951"/>
                        </a:lnTo>
                        <a:lnTo>
                          <a:pt x="9927" y="15265"/>
                        </a:lnTo>
                        <a:lnTo>
                          <a:pt x="10020" y="15171"/>
                        </a:lnTo>
                        <a:lnTo>
                          <a:pt x="5747" y="10904"/>
                        </a:lnTo>
                        <a:lnTo>
                          <a:pt x="5747" y="5653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34"/>
                  <p:cNvSpPr/>
                  <p:nvPr/>
                </p:nvSpPr>
                <p:spPr>
                  <a:xfrm flipH="1">
                    <a:off x="6573979" y="3616040"/>
                    <a:ext cx="349958" cy="553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6" h="8421" extrusionOk="0">
                        <a:moveTo>
                          <a:pt x="5199" y="1"/>
                        </a:moveTo>
                        <a:lnTo>
                          <a:pt x="5199" y="3129"/>
                        </a:lnTo>
                        <a:lnTo>
                          <a:pt x="1" y="8333"/>
                        </a:lnTo>
                        <a:lnTo>
                          <a:pt x="88" y="8420"/>
                        </a:lnTo>
                        <a:lnTo>
                          <a:pt x="5326" y="3182"/>
                        </a:lnTo>
                        <a:lnTo>
                          <a:pt x="532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34"/>
                  <p:cNvSpPr/>
                  <p:nvPr/>
                </p:nvSpPr>
                <p:spPr>
                  <a:xfrm flipH="1">
                    <a:off x="7591408" y="1709569"/>
                    <a:ext cx="1878446" cy="261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88" h="39840" extrusionOk="0">
                        <a:moveTo>
                          <a:pt x="0" y="0"/>
                        </a:moveTo>
                        <a:lnTo>
                          <a:pt x="0" y="7348"/>
                        </a:lnTo>
                        <a:lnTo>
                          <a:pt x="13584" y="7348"/>
                        </a:lnTo>
                        <a:lnTo>
                          <a:pt x="21983" y="15747"/>
                        </a:lnTo>
                        <a:lnTo>
                          <a:pt x="21983" y="33457"/>
                        </a:lnTo>
                        <a:lnTo>
                          <a:pt x="28359" y="39840"/>
                        </a:lnTo>
                        <a:lnTo>
                          <a:pt x="28587" y="39612"/>
                        </a:lnTo>
                        <a:lnTo>
                          <a:pt x="22304" y="33329"/>
                        </a:lnTo>
                        <a:lnTo>
                          <a:pt x="22304" y="15613"/>
                        </a:lnTo>
                        <a:lnTo>
                          <a:pt x="13764" y="7073"/>
                        </a:lnTo>
                        <a:lnTo>
                          <a:pt x="13718" y="7026"/>
                        </a:lnTo>
                        <a:lnTo>
                          <a:pt x="315" y="7026"/>
                        </a:lnTo>
                        <a:lnTo>
                          <a:pt x="31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34"/>
                  <p:cNvSpPr/>
                  <p:nvPr/>
                </p:nvSpPr>
                <p:spPr>
                  <a:xfrm flipH="1">
                    <a:off x="8125302" y="2301452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0" y="1"/>
                        </a:moveTo>
                        <a:lnTo>
                          <a:pt x="0" y="1401"/>
                        </a:lnTo>
                        <a:lnTo>
                          <a:pt x="1762" y="3162"/>
                        </a:lnTo>
                        <a:lnTo>
                          <a:pt x="3524" y="4924"/>
                        </a:lnTo>
                        <a:lnTo>
                          <a:pt x="4923" y="4924"/>
                        </a:lnTo>
                        <a:lnTo>
                          <a:pt x="2465" y="246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4"/>
                  <p:cNvSpPr/>
                  <p:nvPr/>
                </p:nvSpPr>
                <p:spPr>
                  <a:xfrm flipH="1">
                    <a:off x="7544399" y="4293801"/>
                    <a:ext cx="79703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07" extrusionOk="0">
                        <a:moveTo>
                          <a:pt x="610" y="315"/>
                        </a:moveTo>
                        <a:cubicBezTo>
                          <a:pt x="764" y="315"/>
                          <a:pt x="891" y="443"/>
                          <a:pt x="891" y="604"/>
                        </a:cubicBezTo>
                        <a:cubicBezTo>
                          <a:pt x="891" y="758"/>
                          <a:pt x="764" y="885"/>
                          <a:pt x="610" y="885"/>
                        </a:cubicBezTo>
                        <a:cubicBezTo>
                          <a:pt x="449" y="885"/>
                          <a:pt x="322" y="758"/>
                          <a:pt x="322" y="604"/>
                        </a:cubicBezTo>
                        <a:cubicBezTo>
                          <a:pt x="322" y="443"/>
                          <a:pt x="449" y="315"/>
                          <a:pt x="610" y="315"/>
                        </a:cubicBezTo>
                        <a:close/>
                        <a:moveTo>
                          <a:pt x="610" y="1"/>
                        </a:moveTo>
                        <a:cubicBezTo>
                          <a:pt x="275" y="1"/>
                          <a:pt x="0" y="269"/>
                          <a:pt x="0" y="604"/>
                        </a:cubicBezTo>
                        <a:cubicBezTo>
                          <a:pt x="0" y="932"/>
                          <a:pt x="275" y="1206"/>
                          <a:pt x="610" y="1206"/>
                        </a:cubicBezTo>
                        <a:cubicBezTo>
                          <a:pt x="938" y="1206"/>
                          <a:pt x="1213" y="932"/>
                          <a:pt x="1213" y="604"/>
                        </a:cubicBezTo>
                        <a:cubicBezTo>
                          <a:pt x="1213" y="269"/>
                          <a:pt x="938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34"/>
                  <p:cNvSpPr/>
                  <p:nvPr/>
                </p:nvSpPr>
                <p:spPr>
                  <a:xfrm flipH="1">
                    <a:off x="7341026" y="3027639"/>
                    <a:ext cx="676984" cy="959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14609" extrusionOk="0">
                        <a:moveTo>
                          <a:pt x="88" y="1"/>
                        </a:moveTo>
                        <a:lnTo>
                          <a:pt x="1" y="94"/>
                        </a:lnTo>
                        <a:lnTo>
                          <a:pt x="6143" y="6236"/>
                        </a:lnTo>
                        <a:lnTo>
                          <a:pt x="6143" y="10537"/>
                        </a:lnTo>
                        <a:lnTo>
                          <a:pt x="10215" y="14609"/>
                        </a:lnTo>
                        <a:lnTo>
                          <a:pt x="10302" y="14515"/>
                        </a:lnTo>
                        <a:lnTo>
                          <a:pt x="6270" y="10483"/>
                        </a:lnTo>
                        <a:lnTo>
                          <a:pt x="6270" y="6183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34"/>
                  <p:cNvSpPr/>
                  <p:nvPr/>
                </p:nvSpPr>
                <p:spPr>
                  <a:xfrm flipH="1">
                    <a:off x="5570944" y="-190791"/>
                    <a:ext cx="1878906" cy="261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" h="39840" extrusionOk="0">
                        <a:moveTo>
                          <a:pt x="229" y="0"/>
                        </a:moveTo>
                        <a:lnTo>
                          <a:pt x="1" y="221"/>
                        </a:lnTo>
                        <a:lnTo>
                          <a:pt x="6290" y="6511"/>
                        </a:lnTo>
                        <a:lnTo>
                          <a:pt x="6290" y="24227"/>
                        </a:lnTo>
                        <a:lnTo>
                          <a:pt x="14830" y="32767"/>
                        </a:lnTo>
                        <a:lnTo>
                          <a:pt x="14877" y="32807"/>
                        </a:lnTo>
                        <a:lnTo>
                          <a:pt x="28273" y="32807"/>
                        </a:lnTo>
                        <a:lnTo>
                          <a:pt x="28273" y="39840"/>
                        </a:lnTo>
                        <a:lnTo>
                          <a:pt x="28595" y="39840"/>
                        </a:lnTo>
                        <a:lnTo>
                          <a:pt x="28595" y="32492"/>
                        </a:lnTo>
                        <a:lnTo>
                          <a:pt x="15004" y="32492"/>
                        </a:lnTo>
                        <a:lnTo>
                          <a:pt x="6605" y="24093"/>
                        </a:lnTo>
                        <a:lnTo>
                          <a:pt x="6605" y="6377"/>
                        </a:lnTo>
                        <a:lnTo>
                          <a:pt x="22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34"/>
                  <p:cNvSpPr/>
                  <p:nvPr/>
                </p:nvSpPr>
                <p:spPr>
                  <a:xfrm flipH="1">
                    <a:off x="6592443" y="1511464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0" y="1"/>
                        </a:moveTo>
                        <a:lnTo>
                          <a:pt x="2465" y="2459"/>
                        </a:lnTo>
                        <a:lnTo>
                          <a:pt x="4924" y="4924"/>
                        </a:lnTo>
                        <a:lnTo>
                          <a:pt x="4924" y="3517"/>
                        </a:lnTo>
                        <a:lnTo>
                          <a:pt x="3162" y="1756"/>
                        </a:lnTo>
                        <a:lnTo>
                          <a:pt x="140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34"/>
                  <p:cNvSpPr/>
                  <p:nvPr/>
                </p:nvSpPr>
                <p:spPr>
                  <a:xfrm flipH="1">
                    <a:off x="5541938" y="2416373"/>
                    <a:ext cx="79309" cy="7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06" extrusionOk="0">
                        <a:moveTo>
                          <a:pt x="604" y="315"/>
                        </a:moveTo>
                        <a:cubicBezTo>
                          <a:pt x="758" y="315"/>
                          <a:pt x="885" y="442"/>
                          <a:pt x="885" y="603"/>
                        </a:cubicBezTo>
                        <a:cubicBezTo>
                          <a:pt x="885" y="757"/>
                          <a:pt x="758" y="884"/>
                          <a:pt x="604" y="884"/>
                        </a:cubicBezTo>
                        <a:cubicBezTo>
                          <a:pt x="443" y="884"/>
                          <a:pt x="316" y="757"/>
                          <a:pt x="316" y="603"/>
                        </a:cubicBezTo>
                        <a:cubicBezTo>
                          <a:pt x="316" y="442"/>
                          <a:pt x="443" y="315"/>
                          <a:pt x="604" y="315"/>
                        </a:cubicBezTo>
                        <a:close/>
                        <a:moveTo>
                          <a:pt x="604" y="0"/>
                        </a:moveTo>
                        <a:cubicBezTo>
                          <a:pt x="269" y="0"/>
                          <a:pt x="1" y="268"/>
                          <a:pt x="1" y="603"/>
                        </a:cubicBezTo>
                        <a:cubicBezTo>
                          <a:pt x="1" y="938"/>
                          <a:pt x="269" y="1206"/>
                          <a:pt x="604" y="1206"/>
                        </a:cubicBezTo>
                        <a:cubicBezTo>
                          <a:pt x="939" y="1206"/>
                          <a:pt x="1207" y="938"/>
                          <a:pt x="1207" y="603"/>
                        </a:cubicBezTo>
                        <a:cubicBezTo>
                          <a:pt x="1207" y="268"/>
                          <a:pt x="932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34"/>
                  <p:cNvSpPr/>
                  <p:nvPr/>
                </p:nvSpPr>
                <p:spPr>
                  <a:xfrm flipH="1">
                    <a:off x="7023271" y="148911"/>
                    <a:ext cx="676984" cy="959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14603" extrusionOk="0">
                        <a:moveTo>
                          <a:pt x="88" y="1"/>
                        </a:moveTo>
                        <a:lnTo>
                          <a:pt x="1" y="88"/>
                        </a:lnTo>
                        <a:lnTo>
                          <a:pt x="4033" y="4127"/>
                        </a:lnTo>
                        <a:lnTo>
                          <a:pt x="4033" y="8427"/>
                        </a:lnTo>
                        <a:lnTo>
                          <a:pt x="10215" y="14603"/>
                        </a:lnTo>
                        <a:lnTo>
                          <a:pt x="10302" y="14516"/>
                        </a:lnTo>
                        <a:lnTo>
                          <a:pt x="4160" y="8373"/>
                        </a:lnTo>
                        <a:lnTo>
                          <a:pt x="4160" y="4073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34"/>
                  <p:cNvSpPr/>
                  <p:nvPr/>
                </p:nvSpPr>
                <p:spPr>
                  <a:xfrm flipH="1">
                    <a:off x="5578462" y="1954654"/>
                    <a:ext cx="484593" cy="284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5" h="4335" extrusionOk="0">
                        <a:moveTo>
                          <a:pt x="87" y="1"/>
                        </a:moveTo>
                        <a:lnTo>
                          <a:pt x="0" y="95"/>
                        </a:lnTo>
                        <a:lnTo>
                          <a:pt x="2077" y="2171"/>
                        </a:lnTo>
                        <a:lnTo>
                          <a:pt x="5124" y="2171"/>
                        </a:lnTo>
                        <a:lnTo>
                          <a:pt x="7281" y="4334"/>
                        </a:lnTo>
                        <a:lnTo>
                          <a:pt x="7375" y="4241"/>
                        </a:lnTo>
                        <a:lnTo>
                          <a:pt x="5178" y="2044"/>
                        </a:lnTo>
                        <a:lnTo>
                          <a:pt x="2130" y="2044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34"/>
                  <p:cNvSpPr/>
                  <p:nvPr/>
                </p:nvSpPr>
                <p:spPr>
                  <a:xfrm flipH="1">
                    <a:off x="6893908" y="2465192"/>
                    <a:ext cx="60385" cy="60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9" h="925" extrusionOk="0">
                        <a:moveTo>
                          <a:pt x="1" y="1"/>
                        </a:moveTo>
                        <a:lnTo>
                          <a:pt x="1" y="925"/>
                        </a:lnTo>
                        <a:lnTo>
                          <a:pt x="918" y="925"/>
                        </a:lnTo>
                        <a:lnTo>
                          <a:pt x="91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34"/>
                  <p:cNvSpPr/>
                  <p:nvPr/>
                </p:nvSpPr>
                <p:spPr>
                  <a:xfrm flipH="1">
                    <a:off x="7793953" y="2112218"/>
                    <a:ext cx="11499" cy="72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1100" extrusionOk="0">
                        <a:moveTo>
                          <a:pt x="1" y="1"/>
                        </a:moveTo>
                        <a:lnTo>
                          <a:pt x="1" y="1099"/>
                        </a:lnTo>
                        <a:lnTo>
                          <a:pt x="175" y="1099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34"/>
                  <p:cNvSpPr/>
                  <p:nvPr/>
                </p:nvSpPr>
                <p:spPr>
                  <a:xfrm flipH="1">
                    <a:off x="7763529" y="2142574"/>
                    <a:ext cx="71818" cy="1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176" extrusionOk="0">
                        <a:moveTo>
                          <a:pt x="0" y="1"/>
                        </a:moveTo>
                        <a:lnTo>
                          <a:pt x="0" y="175"/>
                        </a:lnTo>
                        <a:lnTo>
                          <a:pt x="1092" y="175"/>
                        </a:lnTo>
                        <a:lnTo>
                          <a:pt x="10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34"/>
                  <p:cNvSpPr/>
                  <p:nvPr/>
                </p:nvSpPr>
                <p:spPr>
                  <a:xfrm flipH="1">
                    <a:off x="7640330" y="2134689"/>
                    <a:ext cx="7050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" h="758" extrusionOk="0">
                        <a:moveTo>
                          <a:pt x="631" y="0"/>
                        </a:moveTo>
                        <a:lnTo>
                          <a:pt x="1" y="757"/>
                        </a:lnTo>
                        <a:lnTo>
                          <a:pt x="450" y="757"/>
                        </a:lnTo>
                        <a:lnTo>
                          <a:pt x="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4"/>
                  <p:cNvSpPr/>
                  <p:nvPr/>
                </p:nvSpPr>
                <p:spPr>
                  <a:xfrm flipH="1">
                    <a:off x="7586648" y="2134689"/>
                    <a:ext cx="70438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2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34"/>
                  <p:cNvSpPr/>
                  <p:nvPr/>
                </p:nvSpPr>
                <p:spPr>
                  <a:xfrm flipH="1">
                    <a:off x="7533361" y="2134689"/>
                    <a:ext cx="7004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34"/>
                  <p:cNvSpPr/>
                  <p:nvPr/>
                </p:nvSpPr>
                <p:spPr>
                  <a:xfrm flipH="1">
                    <a:off x="7288670" y="2376292"/>
                    <a:ext cx="136080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1" h="336" extrusionOk="0">
                        <a:moveTo>
                          <a:pt x="1" y="1"/>
                        </a:moveTo>
                        <a:lnTo>
                          <a:pt x="1" y="335"/>
                        </a:lnTo>
                        <a:lnTo>
                          <a:pt x="2070" y="335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34"/>
                  <p:cNvSpPr/>
                  <p:nvPr/>
                </p:nvSpPr>
                <p:spPr>
                  <a:xfrm flipH="1">
                    <a:off x="7194054" y="2376292"/>
                    <a:ext cx="68270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336" extrusionOk="0">
                        <a:moveTo>
                          <a:pt x="0" y="1"/>
                        </a:moveTo>
                        <a:lnTo>
                          <a:pt x="0" y="335"/>
                        </a:lnTo>
                        <a:lnTo>
                          <a:pt x="1038" y="335"/>
                        </a:lnTo>
                        <a:lnTo>
                          <a:pt x="103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34"/>
                  <p:cNvSpPr/>
                  <p:nvPr/>
                </p:nvSpPr>
                <p:spPr>
                  <a:xfrm flipH="1">
                    <a:off x="7152266" y="2376292"/>
                    <a:ext cx="21618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" h="336" extrusionOk="0">
                        <a:moveTo>
                          <a:pt x="0" y="1"/>
                        </a:moveTo>
                        <a:lnTo>
                          <a:pt x="0" y="335"/>
                        </a:lnTo>
                        <a:lnTo>
                          <a:pt x="329" y="335"/>
                        </a:lnTo>
                        <a:lnTo>
                          <a:pt x="329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34"/>
                  <p:cNvSpPr/>
                  <p:nvPr/>
                </p:nvSpPr>
                <p:spPr>
                  <a:xfrm flipH="1">
                    <a:off x="7037393" y="2113138"/>
                    <a:ext cx="943625" cy="27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61" h="4240" extrusionOk="0">
                        <a:moveTo>
                          <a:pt x="134" y="0"/>
                        </a:moveTo>
                        <a:lnTo>
                          <a:pt x="0" y="134"/>
                        </a:lnTo>
                        <a:lnTo>
                          <a:pt x="2579" y="2706"/>
                        </a:lnTo>
                        <a:lnTo>
                          <a:pt x="12700" y="2706"/>
                        </a:lnTo>
                        <a:lnTo>
                          <a:pt x="14227" y="4240"/>
                        </a:lnTo>
                        <a:lnTo>
                          <a:pt x="14361" y="4106"/>
                        </a:lnTo>
                        <a:lnTo>
                          <a:pt x="12773" y="2525"/>
                        </a:lnTo>
                        <a:lnTo>
                          <a:pt x="2653" y="2525"/>
                        </a:lnTo>
                        <a:lnTo>
                          <a:pt x="13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34"/>
                  <p:cNvSpPr/>
                  <p:nvPr/>
                </p:nvSpPr>
                <p:spPr>
                  <a:xfrm flipH="1">
                    <a:off x="5541930" y="2852926"/>
                    <a:ext cx="473620" cy="473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8" h="7208" fill="none" extrusionOk="0">
                        <a:moveTo>
                          <a:pt x="7208" y="3604"/>
                        </a:moveTo>
                        <a:cubicBezTo>
                          <a:pt x="7208" y="5593"/>
                          <a:pt x="5593" y="7207"/>
                          <a:pt x="3604" y="7207"/>
                        </a:cubicBezTo>
                        <a:cubicBezTo>
                          <a:pt x="1615" y="7207"/>
                          <a:pt x="1" y="5593"/>
                          <a:pt x="1" y="3604"/>
                        </a:cubicBezTo>
                        <a:cubicBezTo>
                          <a:pt x="1" y="1615"/>
                          <a:pt x="1615" y="0"/>
                          <a:pt x="3604" y="0"/>
                        </a:cubicBezTo>
                        <a:cubicBezTo>
                          <a:pt x="5593" y="0"/>
                          <a:pt x="7208" y="1615"/>
                          <a:pt x="7208" y="36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miter lim="669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34"/>
                  <p:cNvSpPr/>
                  <p:nvPr/>
                </p:nvSpPr>
                <p:spPr>
                  <a:xfrm flipH="1">
                    <a:off x="5644044" y="2750818"/>
                    <a:ext cx="136015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0" h="329" extrusionOk="0">
                        <a:moveTo>
                          <a:pt x="0" y="1"/>
                        </a:moveTo>
                        <a:lnTo>
                          <a:pt x="0" y="329"/>
                        </a:lnTo>
                        <a:lnTo>
                          <a:pt x="2070" y="329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34"/>
                  <p:cNvSpPr/>
                  <p:nvPr/>
                </p:nvSpPr>
                <p:spPr>
                  <a:xfrm flipH="1">
                    <a:off x="5549823" y="2750818"/>
                    <a:ext cx="67876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" h="329" extrusionOk="0">
                        <a:moveTo>
                          <a:pt x="1" y="1"/>
                        </a:moveTo>
                        <a:lnTo>
                          <a:pt x="1" y="329"/>
                        </a:lnTo>
                        <a:lnTo>
                          <a:pt x="1032" y="329"/>
                        </a:lnTo>
                        <a:lnTo>
                          <a:pt x="10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34"/>
                  <p:cNvSpPr/>
                  <p:nvPr/>
                </p:nvSpPr>
                <p:spPr>
                  <a:xfrm flipH="1">
                    <a:off x="5508035" y="2750818"/>
                    <a:ext cx="21618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" h="329" extrusionOk="0">
                        <a:moveTo>
                          <a:pt x="0" y="1"/>
                        </a:moveTo>
                        <a:lnTo>
                          <a:pt x="0" y="329"/>
                        </a:lnTo>
                        <a:lnTo>
                          <a:pt x="328" y="329"/>
                        </a:lnTo>
                        <a:lnTo>
                          <a:pt x="32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34"/>
                  <p:cNvSpPr/>
                  <p:nvPr/>
                </p:nvSpPr>
                <p:spPr>
                  <a:xfrm flipH="1">
                    <a:off x="5497455" y="3319441"/>
                    <a:ext cx="67876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" h="168" extrusionOk="0">
                        <a:moveTo>
                          <a:pt x="1" y="0"/>
                        </a:moveTo>
                        <a:lnTo>
                          <a:pt x="1" y="168"/>
                        </a:lnTo>
                        <a:lnTo>
                          <a:pt x="1032" y="168"/>
                        </a:lnTo>
                        <a:lnTo>
                          <a:pt x="10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34"/>
                  <p:cNvSpPr/>
                  <p:nvPr/>
                </p:nvSpPr>
                <p:spPr>
                  <a:xfrm flipH="1">
                    <a:off x="5450410" y="3319441"/>
                    <a:ext cx="33905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" h="168" extrusionOk="0">
                        <a:moveTo>
                          <a:pt x="0" y="0"/>
                        </a:moveTo>
                        <a:lnTo>
                          <a:pt x="0" y="168"/>
                        </a:lnTo>
                        <a:lnTo>
                          <a:pt x="516" y="168"/>
                        </a:lnTo>
                        <a:lnTo>
                          <a:pt x="51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34"/>
                  <p:cNvSpPr/>
                  <p:nvPr/>
                </p:nvSpPr>
                <p:spPr>
                  <a:xfrm flipH="1">
                    <a:off x="5429253" y="3319441"/>
                    <a:ext cx="11105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" h="168" extrusionOk="0">
                        <a:moveTo>
                          <a:pt x="1" y="0"/>
                        </a:moveTo>
                        <a:lnTo>
                          <a:pt x="1" y="168"/>
                        </a:lnTo>
                        <a:lnTo>
                          <a:pt x="168" y="168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34"/>
                  <p:cNvSpPr/>
                  <p:nvPr/>
                </p:nvSpPr>
                <p:spPr>
                  <a:xfrm flipH="1">
                    <a:off x="7479679" y="2134689"/>
                    <a:ext cx="7004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34"/>
                  <p:cNvSpPr/>
                  <p:nvPr/>
                </p:nvSpPr>
                <p:spPr>
                  <a:xfrm flipH="1">
                    <a:off x="7425997" y="2134689"/>
                    <a:ext cx="7050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" h="758" extrusionOk="0">
                        <a:moveTo>
                          <a:pt x="630" y="0"/>
                        </a:moveTo>
                        <a:lnTo>
                          <a:pt x="1" y="757"/>
                        </a:lnTo>
                        <a:lnTo>
                          <a:pt x="443" y="757"/>
                        </a:lnTo>
                        <a:lnTo>
                          <a:pt x="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4"/>
                  <p:cNvSpPr/>
                  <p:nvPr/>
                </p:nvSpPr>
                <p:spPr>
                  <a:xfrm flipH="1">
                    <a:off x="6324433" y="3832608"/>
                    <a:ext cx="91136" cy="91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1387" extrusionOk="0">
                        <a:moveTo>
                          <a:pt x="0" y="0"/>
                        </a:moveTo>
                        <a:lnTo>
                          <a:pt x="0" y="1387"/>
                        </a:lnTo>
                        <a:lnTo>
                          <a:pt x="214" y="1387"/>
                        </a:lnTo>
                        <a:lnTo>
                          <a:pt x="214" y="215"/>
                        </a:lnTo>
                        <a:lnTo>
                          <a:pt x="1387" y="215"/>
                        </a:lnTo>
                        <a:lnTo>
                          <a:pt x="13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62" name="Google Shape;1262;p34"/>
            <p:cNvGrpSpPr/>
            <p:nvPr/>
          </p:nvGrpSpPr>
          <p:grpSpPr>
            <a:xfrm>
              <a:off x="3" y="-89868"/>
              <a:ext cx="2444908" cy="4660410"/>
              <a:chOff x="5429253" y="1679607"/>
              <a:chExt cx="2444908" cy="4660410"/>
            </a:xfrm>
          </p:grpSpPr>
          <p:sp>
            <p:nvSpPr>
              <p:cNvPr id="1263" name="Google Shape;1263;p34"/>
              <p:cNvSpPr/>
              <p:nvPr/>
            </p:nvSpPr>
            <p:spPr>
              <a:xfrm flipH="1">
                <a:off x="7341040" y="31020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 flipH="1">
                <a:off x="7285187" y="31579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 flipH="1">
                <a:off x="5570981" y="34858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 flipH="1">
                <a:off x="5570981" y="34862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 flipH="1">
                <a:off x="5570521" y="35777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 flipH="1">
                <a:off x="5570521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 flipH="1">
                <a:off x="7148716" y="16796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 flipH="1">
                <a:off x="6893908" y="2465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 flipH="1">
                <a:off x="5541930" y="28529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 flipH="1">
                <a:off x="5644044" y="27508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 flipH="1">
                <a:off x="5549823" y="27508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 flipH="1">
                <a:off x="5508035" y="27508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 flipH="1">
                <a:off x="5497455" y="33194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 flipH="1">
                <a:off x="5450410" y="33194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 flipH="1">
                <a:off x="5429253" y="33194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 flipH="1">
                <a:off x="5565331" y="4422803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 flipH="1">
                <a:off x="6324433" y="38326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328951" y="4290607"/>
            <a:ext cx="1209938" cy="713912"/>
          </a:xfrm>
          <a:custGeom>
            <a:avLst/>
            <a:gdLst/>
            <a:ahLst/>
            <a:cxnLst/>
            <a:rect l="l" t="t" r="r" b="b"/>
            <a:pathLst>
              <a:path w="18414" h="10865" extrusionOk="0">
                <a:moveTo>
                  <a:pt x="6799" y="1"/>
                </a:moveTo>
                <a:lnTo>
                  <a:pt x="1" y="48"/>
                </a:lnTo>
                <a:lnTo>
                  <a:pt x="7254" y="7295"/>
                </a:lnTo>
                <a:lnTo>
                  <a:pt x="10503" y="7295"/>
                </a:lnTo>
                <a:lnTo>
                  <a:pt x="14080" y="10865"/>
                </a:lnTo>
                <a:lnTo>
                  <a:pt x="18413" y="10865"/>
                </a:lnTo>
                <a:lnTo>
                  <a:pt x="9646" y="2104"/>
                </a:lnTo>
                <a:lnTo>
                  <a:pt x="8895" y="2104"/>
                </a:lnTo>
                <a:lnTo>
                  <a:pt x="67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98450" y="2286450"/>
            <a:ext cx="443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98450" y="1473425"/>
            <a:ext cx="1250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998450" y="3267775"/>
            <a:ext cx="44322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713225" y="849394"/>
            <a:ext cx="55389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713225" y="1995806"/>
            <a:ext cx="5538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3" name="Google Shape;133;p7"/>
          <p:cNvGrpSpPr/>
          <p:nvPr/>
        </p:nvGrpSpPr>
        <p:grpSpPr>
          <a:xfrm>
            <a:off x="7133047" y="-939018"/>
            <a:ext cx="5116744" cy="7284111"/>
            <a:chOff x="7133047" y="-939018"/>
            <a:chExt cx="5116744" cy="7284111"/>
          </a:xfrm>
        </p:grpSpPr>
        <p:sp>
          <p:nvSpPr>
            <p:cNvPr id="134" name="Google Shape;134;p7"/>
            <p:cNvSpPr/>
            <p:nvPr/>
          </p:nvSpPr>
          <p:spPr>
            <a:xfrm>
              <a:off x="8510116" y="6091755"/>
              <a:ext cx="58151" cy="58151"/>
            </a:xfrm>
            <a:custGeom>
              <a:avLst/>
              <a:gdLst/>
              <a:ahLst/>
              <a:cxnLst/>
              <a:rect l="l" t="t" r="r" b="b"/>
              <a:pathLst>
                <a:path w="885" h="885" extrusionOk="0">
                  <a:moveTo>
                    <a:pt x="443" y="234"/>
                  </a:moveTo>
                  <a:cubicBezTo>
                    <a:pt x="557" y="234"/>
                    <a:pt x="650" y="328"/>
                    <a:pt x="650" y="442"/>
                  </a:cubicBezTo>
                  <a:cubicBezTo>
                    <a:pt x="650" y="556"/>
                    <a:pt x="557" y="650"/>
                    <a:pt x="443" y="650"/>
                  </a:cubicBezTo>
                  <a:cubicBezTo>
                    <a:pt x="329" y="650"/>
                    <a:pt x="235" y="556"/>
                    <a:pt x="235" y="442"/>
                  </a:cubicBezTo>
                  <a:cubicBezTo>
                    <a:pt x="235" y="328"/>
                    <a:pt x="329" y="234"/>
                    <a:pt x="443" y="234"/>
                  </a:cubicBezTo>
                  <a:close/>
                  <a:moveTo>
                    <a:pt x="443" y="0"/>
                  </a:moveTo>
                  <a:cubicBezTo>
                    <a:pt x="195" y="0"/>
                    <a:pt x="1" y="194"/>
                    <a:pt x="1" y="442"/>
                  </a:cubicBezTo>
                  <a:cubicBezTo>
                    <a:pt x="1" y="683"/>
                    <a:pt x="195" y="884"/>
                    <a:pt x="443" y="884"/>
                  </a:cubicBezTo>
                  <a:cubicBezTo>
                    <a:pt x="684" y="884"/>
                    <a:pt x="885" y="683"/>
                    <a:pt x="885" y="442"/>
                  </a:cubicBezTo>
                  <a:cubicBezTo>
                    <a:pt x="885" y="194"/>
                    <a:pt x="684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7"/>
            <p:cNvGrpSpPr/>
            <p:nvPr/>
          </p:nvGrpSpPr>
          <p:grpSpPr>
            <a:xfrm>
              <a:off x="7133047" y="-939018"/>
              <a:ext cx="5116744" cy="7284111"/>
              <a:chOff x="7133047" y="-939018"/>
              <a:chExt cx="5116744" cy="7284111"/>
            </a:xfrm>
          </p:grpSpPr>
          <p:sp>
            <p:nvSpPr>
              <p:cNvPr id="136" name="Google Shape;136;p7"/>
              <p:cNvSpPr/>
              <p:nvPr/>
            </p:nvSpPr>
            <p:spPr>
              <a:xfrm flipH="1">
                <a:off x="8071530" y="2718988"/>
                <a:ext cx="1690523" cy="1117947"/>
              </a:xfrm>
              <a:custGeom>
                <a:avLst/>
                <a:gdLst/>
                <a:ahLst/>
                <a:cxnLst/>
                <a:rect l="l" t="t" r="r" b="b"/>
                <a:pathLst>
                  <a:path w="25728" h="17014" extrusionOk="0">
                    <a:moveTo>
                      <a:pt x="0" y="1"/>
                    </a:moveTo>
                    <a:lnTo>
                      <a:pt x="4876" y="4883"/>
                    </a:lnTo>
                    <a:lnTo>
                      <a:pt x="4876" y="6116"/>
                    </a:lnTo>
                    <a:lnTo>
                      <a:pt x="9465" y="10704"/>
                    </a:lnTo>
                    <a:lnTo>
                      <a:pt x="11829" y="10704"/>
                    </a:lnTo>
                    <a:lnTo>
                      <a:pt x="18145" y="17013"/>
                    </a:lnTo>
                    <a:lnTo>
                      <a:pt x="25727" y="17013"/>
                    </a:lnTo>
                    <a:lnTo>
                      <a:pt x="22934" y="14227"/>
                    </a:lnTo>
                    <a:lnTo>
                      <a:pt x="22934" y="12178"/>
                    </a:lnTo>
                    <a:lnTo>
                      <a:pt x="18534" y="7784"/>
                    </a:lnTo>
                    <a:lnTo>
                      <a:pt x="15077" y="7784"/>
                    </a:lnTo>
                    <a:lnTo>
                      <a:pt x="73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154204" y="4422623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7904108" y="4857402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7133047" y="4371964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7159920" y="4560344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8157123" y="2311486"/>
                <a:ext cx="1244631" cy="367108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5587" extrusionOk="0">
                    <a:moveTo>
                      <a:pt x="174" y="1"/>
                    </a:moveTo>
                    <a:lnTo>
                      <a:pt x="0" y="175"/>
                    </a:lnTo>
                    <a:lnTo>
                      <a:pt x="2090" y="2258"/>
                    </a:lnTo>
                    <a:lnTo>
                      <a:pt x="15439" y="2258"/>
                    </a:lnTo>
                    <a:lnTo>
                      <a:pt x="18768" y="5587"/>
                    </a:lnTo>
                    <a:lnTo>
                      <a:pt x="18942" y="5413"/>
                    </a:lnTo>
                    <a:lnTo>
                      <a:pt x="15539" y="2017"/>
                    </a:lnTo>
                    <a:lnTo>
                      <a:pt x="2190" y="201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7"/>
              <p:cNvGrpSpPr/>
              <p:nvPr/>
            </p:nvGrpSpPr>
            <p:grpSpPr>
              <a:xfrm>
                <a:off x="8208197" y="4363414"/>
                <a:ext cx="1033430" cy="391808"/>
                <a:chOff x="906072" y="1190552"/>
                <a:chExt cx="1033430" cy="391808"/>
              </a:xfrm>
            </p:grpSpPr>
            <p:sp>
              <p:nvSpPr>
                <p:cNvPr id="143" name="Google Shape;143;p7"/>
                <p:cNvSpPr/>
                <p:nvPr/>
              </p:nvSpPr>
              <p:spPr>
                <a:xfrm>
                  <a:off x="1054436" y="1529465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690" y="0"/>
                      </a:moveTo>
                      <a:lnTo>
                        <a:pt x="0" y="690"/>
                      </a:lnTo>
                      <a:lnTo>
                        <a:pt x="107" y="798"/>
                      </a:lnTo>
                      <a:lnTo>
                        <a:pt x="797" y="108"/>
                      </a:lnTo>
                      <a:lnTo>
                        <a:pt x="6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054436" y="1529925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107" y="0"/>
                      </a:moveTo>
                      <a:lnTo>
                        <a:pt x="0" y="107"/>
                      </a:lnTo>
                      <a:lnTo>
                        <a:pt x="690" y="797"/>
                      </a:lnTo>
                      <a:lnTo>
                        <a:pt x="797" y="69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201815" y="1529465"/>
                  <a:ext cx="52500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8" extrusionOk="0">
                      <a:moveTo>
                        <a:pt x="691" y="0"/>
                      </a:moveTo>
                      <a:lnTo>
                        <a:pt x="1" y="690"/>
                      </a:lnTo>
                      <a:lnTo>
                        <a:pt x="115" y="798"/>
                      </a:lnTo>
                      <a:lnTo>
                        <a:pt x="798" y="10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201815" y="1529925"/>
                  <a:ext cx="52500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8" extrusionOk="0">
                      <a:moveTo>
                        <a:pt x="115" y="0"/>
                      </a:moveTo>
                      <a:lnTo>
                        <a:pt x="1" y="107"/>
                      </a:lnTo>
                      <a:lnTo>
                        <a:pt x="691" y="797"/>
                      </a:lnTo>
                      <a:lnTo>
                        <a:pt x="798" y="690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906072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691" y="1"/>
                      </a:moveTo>
                      <a:lnTo>
                        <a:pt x="1" y="691"/>
                      </a:lnTo>
                      <a:lnTo>
                        <a:pt x="108" y="798"/>
                      </a:lnTo>
                      <a:lnTo>
                        <a:pt x="798" y="108"/>
                      </a:lnTo>
                      <a:lnTo>
                        <a:pt x="6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906072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108" y="1"/>
                      </a:moveTo>
                      <a:lnTo>
                        <a:pt x="1" y="108"/>
                      </a:lnTo>
                      <a:lnTo>
                        <a:pt x="691" y="798"/>
                      </a:lnTo>
                      <a:lnTo>
                        <a:pt x="798" y="691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1053516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691" y="1"/>
                      </a:moveTo>
                      <a:lnTo>
                        <a:pt x="1" y="691"/>
                      </a:lnTo>
                      <a:lnTo>
                        <a:pt x="108" y="798"/>
                      </a:lnTo>
                      <a:lnTo>
                        <a:pt x="798" y="108"/>
                      </a:lnTo>
                      <a:lnTo>
                        <a:pt x="6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1053516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108" y="1"/>
                      </a:moveTo>
                      <a:lnTo>
                        <a:pt x="1" y="108"/>
                      </a:lnTo>
                      <a:lnTo>
                        <a:pt x="691" y="798"/>
                      </a:lnTo>
                      <a:lnTo>
                        <a:pt x="798" y="691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1759923" y="1190552"/>
                  <a:ext cx="179579" cy="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444" extrusionOk="0">
                      <a:moveTo>
                        <a:pt x="0" y="1"/>
                      </a:moveTo>
                      <a:lnTo>
                        <a:pt x="0" y="443"/>
                      </a:lnTo>
                      <a:lnTo>
                        <a:pt x="2733" y="443"/>
                      </a:lnTo>
                      <a:lnTo>
                        <a:pt x="27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1635344" y="1190552"/>
                  <a:ext cx="89822" cy="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444" extrusionOk="0">
                      <a:moveTo>
                        <a:pt x="0" y="1"/>
                      </a:moveTo>
                      <a:lnTo>
                        <a:pt x="0" y="443"/>
                      </a:lnTo>
                      <a:lnTo>
                        <a:pt x="1367" y="443"/>
                      </a:lnTo>
                      <a:lnTo>
                        <a:pt x="13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1580348" y="1190552"/>
                  <a:ext cx="28648" cy="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444" extrusionOk="0">
                      <a:moveTo>
                        <a:pt x="0" y="1"/>
                      </a:moveTo>
                      <a:lnTo>
                        <a:pt x="0" y="443"/>
                      </a:lnTo>
                      <a:lnTo>
                        <a:pt x="436" y="443"/>
                      </a:lnTo>
                      <a:lnTo>
                        <a:pt x="4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7"/>
              <p:cNvSpPr/>
              <p:nvPr/>
            </p:nvSpPr>
            <p:spPr>
              <a:xfrm rot="-2700000">
                <a:off x="8787583" y="-428935"/>
                <a:ext cx="2749481" cy="3154768"/>
              </a:xfrm>
              <a:custGeom>
                <a:avLst/>
                <a:gdLst/>
                <a:ahLst/>
                <a:cxnLst/>
                <a:rect l="l" t="t" r="r" b="b"/>
                <a:pathLst>
                  <a:path w="41844" h="48012" extrusionOk="0">
                    <a:moveTo>
                      <a:pt x="121" y="0"/>
                    </a:moveTo>
                    <a:lnTo>
                      <a:pt x="1" y="114"/>
                    </a:lnTo>
                    <a:lnTo>
                      <a:pt x="16263" y="16384"/>
                    </a:lnTo>
                    <a:lnTo>
                      <a:pt x="16263" y="22559"/>
                    </a:lnTo>
                    <a:lnTo>
                      <a:pt x="21274" y="27569"/>
                    </a:lnTo>
                    <a:lnTo>
                      <a:pt x="26578" y="32867"/>
                    </a:lnTo>
                    <a:lnTo>
                      <a:pt x="41723" y="48011"/>
                    </a:lnTo>
                    <a:lnTo>
                      <a:pt x="41843" y="47898"/>
                    </a:lnTo>
                    <a:lnTo>
                      <a:pt x="27081" y="33135"/>
                    </a:lnTo>
                    <a:lnTo>
                      <a:pt x="27081" y="27917"/>
                    </a:lnTo>
                    <a:lnTo>
                      <a:pt x="31287" y="23852"/>
                    </a:lnTo>
                    <a:lnTo>
                      <a:pt x="29988" y="22552"/>
                    </a:lnTo>
                    <a:lnTo>
                      <a:pt x="21608" y="22552"/>
                    </a:lnTo>
                    <a:lnTo>
                      <a:pt x="18929" y="19880"/>
                    </a:lnTo>
                    <a:lnTo>
                      <a:pt x="18929" y="18802"/>
                    </a:lnTo>
                    <a:lnTo>
                      <a:pt x="16263" y="16142"/>
                    </a:lnTo>
                    <a:lnTo>
                      <a:pt x="16263" y="16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-2700000">
                <a:off x="8405430" y="-137279"/>
                <a:ext cx="1486313" cy="2071704"/>
              </a:xfrm>
              <a:custGeom>
                <a:avLst/>
                <a:gdLst/>
                <a:ahLst/>
                <a:cxnLst/>
                <a:rect l="l" t="t" r="r" b="b"/>
                <a:pathLst>
                  <a:path w="22620" h="31529" extrusionOk="0">
                    <a:moveTo>
                      <a:pt x="0" y="1"/>
                    </a:moveTo>
                    <a:lnTo>
                      <a:pt x="0" y="5815"/>
                    </a:lnTo>
                    <a:lnTo>
                      <a:pt x="10750" y="5815"/>
                    </a:lnTo>
                    <a:lnTo>
                      <a:pt x="17395" y="12459"/>
                    </a:lnTo>
                    <a:lnTo>
                      <a:pt x="17395" y="26478"/>
                    </a:lnTo>
                    <a:lnTo>
                      <a:pt x="22445" y="31528"/>
                    </a:lnTo>
                    <a:lnTo>
                      <a:pt x="22619" y="31347"/>
                    </a:lnTo>
                    <a:lnTo>
                      <a:pt x="17649" y="26371"/>
                    </a:lnTo>
                    <a:lnTo>
                      <a:pt x="17649" y="12358"/>
                    </a:lnTo>
                    <a:lnTo>
                      <a:pt x="10891" y="5600"/>
                    </a:lnTo>
                    <a:lnTo>
                      <a:pt x="10851" y="5567"/>
                    </a:lnTo>
                    <a:lnTo>
                      <a:pt x="255" y="5567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rot="-2700000">
                <a:off x="8846374" y="323839"/>
                <a:ext cx="255801" cy="25573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3892" extrusionOk="0">
                    <a:moveTo>
                      <a:pt x="1" y="0"/>
                    </a:moveTo>
                    <a:lnTo>
                      <a:pt x="1" y="1105"/>
                    </a:lnTo>
                    <a:lnTo>
                      <a:pt x="1394" y="2498"/>
                    </a:lnTo>
                    <a:lnTo>
                      <a:pt x="2787" y="3892"/>
                    </a:lnTo>
                    <a:lnTo>
                      <a:pt x="3892" y="3892"/>
                    </a:lnTo>
                    <a:lnTo>
                      <a:pt x="1950" y="19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 rot="-2700000">
                <a:off x="7849094" y="638260"/>
                <a:ext cx="62554" cy="62554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476" y="249"/>
                    </a:moveTo>
                    <a:cubicBezTo>
                      <a:pt x="597" y="249"/>
                      <a:pt x="697" y="356"/>
                      <a:pt x="697" y="476"/>
                    </a:cubicBezTo>
                    <a:cubicBezTo>
                      <a:pt x="697" y="604"/>
                      <a:pt x="597" y="704"/>
                      <a:pt x="476" y="704"/>
                    </a:cubicBezTo>
                    <a:cubicBezTo>
                      <a:pt x="349" y="704"/>
                      <a:pt x="249" y="604"/>
                      <a:pt x="249" y="476"/>
                    </a:cubicBezTo>
                    <a:cubicBezTo>
                      <a:pt x="249" y="356"/>
                      <a:pt x="349" y="249"/>
                      <a:pt x="476" y="249"/>
                    </a:cubicBezTo>
                    <a:close/>
                    <a:moveTo>
                      <a:pt x="476" y="1"/>
                    </a:moveTo>
                    <a:cubicBezTo>
                      <a:pt x="215" y="1"/>
                      <a:pt x="1" y="215"/>
                      <a:pt x="1" y="476"/>
                    </a:cubicBezTo>
                    <a:cubicBezTo>
                      <a:pt x="1" y="738"/>
                      <a:pt x="215" y="952"/>
                      <a:pt x="476" y="952"/>
                    </a:cubicBezTo>
                    <a:cubicBezTo>
                      <a:pt x="738" y="952"/>
                      <a:pt x="952" y="738"/>
                      <a:pt x="952" y="476"/>
                    </a:cubicBezTo>
                    <a:cubicBezTo>
                      <a:pt x="952" y="215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 rot="-2700000">
                <a:off x="8023263" y="624249"/>
                <a:ext cx="383406" cy="224984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424" extrusionOk="0">
                    <a:moveTo>
                      <a:pt x="74" y="1"/>
                    </a:moveTo>
                    <a:lnTo>
                      <a:pt x="0" y="68"/>
                    </a:lnTo>
                    <a:lnTo>
                      <a:pt x="1742" y="1809"/>
                    </a:lnTo>
                    <a:lnTo>
                      <a:pt x="4146" y="1809"/>
                    </a:lnTo>
                    <a:lnTo>
                      <a:pt x="5767" y="3423"/>
                    </a:lnTo>
                    <a:lnTo>
                      <a:pt x="5834" y="3350"/>
                    </a:lnTo>
                    <a:lnTo>
                      <a:pt x="4193" y="1709"/>
                    </a:lnTo>
                    <a:lnTo>
                      <a:pt x="1782" y="170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flipH="1">
                <a:off x="8558165" y="3005206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 flipH="1">
                <a:off x="8502312" y="3061122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 flipH="1">
                <a:off x="8734066" y="721232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 flipH="1">
                <a:off x="8886608" y="296517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 flipH="1">
                <a:off x="8871233" y="18378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3225475" y="1705500"/>
            <a:ext cx="5205300" cy="17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-275933" y="2618888"/>
            <a:ext cx="2096401" cy="2223156"/>
            <a:chOff x="-275933" y="2618888"/>
            <a:chExt cx="2096401" cy="2223156"/>
          </a:xfrm>
        </p:grpSpPr>
        <p:sp>
          <p:nvSpPr>
            <p:cNvPr id="167" name="Google Shape;167;p8"/>
            <p:cNvSpPr/>
            <p:nvPr/>
          </p:nvSpPr>
          <p:spPr>
            <a:xfrm flipH="1">
              <a:off x="-275933" y="2618888"/>
              <a:ext cx="1690523" cy="1117947"/>
            </a:xfrm>
            <a:custGeom>
              <a:avLst/>
              <a:gdLst/>
              <a:ahLst/>
              <a:cxnLst/>
              <a:rect l="l" t="t" r="r" b="b"/>
              <a:pathLst>
                <a:path w="25728" h="17014" extrusionOk="0">
                  <a:moveTo>
                    <a:pt x="0" y="1"/>
                  </a:moveTo>
                  <a:lnTo>
                    <a:pt x="4876" y="4883"/>
                  </a:lnTo>
                  <a:lnTo>
                    <a:pt x="4876" y="6116"/>
                  </a:lnTo>
                  <a:lnTo>
                    <a:pt x="9465" y="10704"/>
                  </a:lnTo>
                  <a:lnTo>
                    <a:pt x="11829" y="10704"/>
                  </a:lnTo>
                  <a:lnTo>
                    <a:pt x="18145" y="17013"/>
                  </a:lnTo>
                  <a:lnTo>
                    <a:pt x="25727" y="17013"/>
                  </a:lnTo>
                  <a:lnTo>
                    <a:pt x="22934" y="14227"/>
                  </a:lnTo>
                  <a:lnTo>
                    <a:pt x="22934" y="12178"/>
                  </a:lnTo>
                  <a:lnTo>
                    <a:pt x="18534" y="7784"/>
                  </a:lnTo>
                  <a:lnTo>
                    <a:pt x="15077" y="7784"/>
                  </a:lnTo>
                  <a:lnTo>
                    <a:pt x="7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10800000" flipH="1">
              <a:off x="1729726" y="4750842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135550" y="1495350"/>
            <a:ext cx="4872900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135550" y="2977050"/>
            <a:ext cx="4872900" cy="67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-518964" y="-1080787"/>
            <a:ext cx="11230973" cy="7780364"/>
            <a:chOff x="-518964" y="-1080787"/>
            <a:chExt cx="11230973" cy="7780364"/>
          </a:xfrm>
        </p:grpSpPr>
        <p:grpSp>
          <p:nvGrpSpPr>
            <p:cNvPr id="173" name="Google Shape;173;p9"/>
            <p:cNvGrpSpPr/>
            <p:nvPr/>
          </p:nvGrpSpPr>
          <p:grpSpPr>
            <a:xfrm>
              <a:off x="-347146" y="1086742"/>
              <a:ext cx="11059155" cy="5612835"/>
              <a:chOff x="-347146" y="1086742"/>
              <a:chExt cx="11059155" cy="5612835"/>
            </a:xfrm>
          </p:grpSpPr>
          <p:grpSp>
            <p:nvGrpSpPr>
              <p:cNvPr id="174" name="Google Shape;174;p9"/>
              <p:cNvGrpSpPr/>
              <p:nvPr/>
            </p:nvGrpSpPr>
            <p:grpSpPr>
              <a:xfrm>
                <a:off x="-347146" y="1086742"/>
                <a:ext cx="11059155" cy="5612835"/>
                <a:chOff x="-347146" y="1086742"/>
                <a:chExt cx="11059155" cy="5612835"/>
              </a:xfrm>
            </p:grpSpPr>
            <p:grpSp>
              <p:nvGrpSpPr>
                <p:cNvPr id="175" name="Google Shape;175;p9"/>
                <p:cNvGrpSpPr/>
                <p:nvPr/>
              </p:nvGrpSpPr>
              <p:grpSpPr>
                <a:xfrm>
                  <a:off x="7357851" y="2977060"/>
                  <a:ext cx="3354158" cy="3722517"/>
                  <a:chOff x="3605001" y="-1468840"/>
                  <a:chExt cx="3354158" cy="3722517"/>
                </a:xfrm>
              </p:grpSpPr>
              <p:sp>
                <p:nvSpPr>
                  <p:cNvPr id="176" name="Google Shape;176;p9"/>
                  <p:cNvSpPr/>
                  <p:nvPr/>
                </p:nvSpPr>
                <p:spPr>
                  <a:xfrm>
                    <a:off x="4209694" y="-901071"/>
                    <a:ext cx="2749465" cy="3154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4" h="48012" extrusionOk="0">
                        <a:moveTo>
                          <a:pt x="121" y="0"/>
                        </a:moveTo>
                        <a:lnTo>
                          <a:pt x="1" y="114"/>
                        </a:lnTo>
                        <a:lnTo>
                          <a:pt x="16263" y="16384"/>
                        </a:lnTo>
                        <a:lnTo>
                          <a:pt x="16263" y="22559"/>
                        </a:lnTo>
                        <a:lnTo>
                          <a:pt x="21274" y="27569"/>
                        </a:lnTo>
                        <a:lnTo>
                          <a:pt x="26578" y="32867"/>
                        </a:lnTo>
                        <a:lnTo>
                          <a:pt x="41723" y="48011"/>
                        </a:lnTo>
                        <a:lnTo>
                          <a:pt x="41843" y="47898"/>
                        </a:lnTo>
                        <a:lnTo>
                          <a:pt x="27081" y="33135"/>
                        </a:lnTo>
                        <a:lnTo>
                          <a:pt x="27081" y="27917"/>
                        </a:lnTo>
                        <a:lnTo>
                          <a:pt x="31287" y="23852"/>
                        </a:lnTo>
                        <a:lnTo>
                          <a:pt x="29988" y="22552"/>
                        </a:lnTo>
                        <a:lnTo>
                          <a:pt x="21608" y="22552"/>
                        </a:lnTo>
                        <a:lnTo>
                          <a:pt x="18929" y="19880"/>
                        </a:lnTo>
                        <a:lnTo>
                          <a:pt x="18929" y="18802"/>
                        </a:lnTo>
                        <a:lnTo>
                          <a:pt x="16263" y="16142"/>
                        </a:lnTo>
                        <a:lnTo>
                          <a:pt x="16263" y="16149"/>
                        </a:lnTo>
                        <a:lnTo>
                          <a:pt x="12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9"/>
                  <p:cNvSpPr/>
                  <p:nvPr/>
                </p:nvSpPr>
                <p:spPr>
                  <a:xfrm>
                    <a:off x="3605001" y="-1173490"/>
                    <a:ext cx="62554" cy="62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" h="958" extrusionOk="0">
                        <a:moveTo>
                          <a:pt x="476" y="255"/>
                        </a:moveTo>
                        <a:cubicBezTo>
                          <a:pt x="597" y="255"/>
                          <a:pt x="704" y="355"/>
                          <a:pt x="704" y="476"/>
                        </a:cubicBezTo>
                        <a:cubicBezTo>
                          <a:pt x="704" y="603"/>
                          <a:pt x="597" y="703"/>
                          <a:pt x="476" y="703"/>
                        </a:cubicBezTo>
                        <a:cubicBezTo>
                          <a:pt x="349" y="703"/>
                          <a:pt x="248" y="603"/>
                          <a:pt x="248" y="476"/>
                        </a:cubicBezTo>
                        <a:cubicBezTo>
                          <a:pt x="248" y="355"/>
                          <a:pt x="349" y="255"/>
                          <a:pt x="476" y="255"/>
                        </a:cubicBezTo>
                        <a:close/>
                        <a:moveTo>
                          <a:pt x="476" y="0"/>
                        </a:moveTo>
                        <a:cubicBezTo>
                          <a:pt x="215" y="0"/>
                          <a:pt x="1" y="215"/>
                          <a:pt x="1" y="476"/>
                        </a:cubicBezTo>
                        <a:cubicBezTo>
                          <a:pt x="1" y="744"/>
                          <a:pt x="215" y="958"/>
                          <a:pt x="476" y="958"/>
                        </a:cubicBezTo>
                        <a:cubicBezTo>
                          <a:pt x="737" y="958"/>
                          <a:pt x="952" y="744"/>
                          <a:pt x="952" y="476"/>
                        </a:cubicBezTo>
                        <a:cubicBezTo>
                          <a:pt x="952" y="215"/>
                          <a:pt x="737" y="0"/>
                          <a:pt x="47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9"/>
                  <p:cNvSpPr/>
                  <p:nvPr/>
                </p:nvSpPr>
                <p:spPr>
                  <a:xfrm>
                    <a:off x="3647710" y="-1133015"/>
                    <a:ext cx="1285633" cy="1839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66" h="27992" extrusionOk="0">
                        <a:moveTo>
                          <a:pt x="181" y="0"/>
                        </a:moveTo>
                        <a:lnTo>
                          <a:pt x="0" y="181"/>
                        </a:lnTo>
                        <a:lnTo>
                          <a:pt x="6725" y="6906"/>
                        </a:lnTo>
                        <a:lnTo>
                          <a:pt x="6765" y="6940"/>
                        </a:lnTo>
                        <a:lnTo>
                          <a:pt x="12097" y="6940"/>
                        </a:lnTo>
                        <a:lnTo>
                          <a:pt x="19311" y="14160"/>
                        </a:lnTo>
                        <a:lnTo>
                          <a:pt x="19311" y="16263"/>
                        </a:lnTo>
                        <a:lnTo>
                          <a:pt x="14836" y="20737"/>
                        </a:lnTo>
                        <a:lnTo>
                          <a:pt x="14836" y="24629"/>
                        </a:lnTo>
                        <a:lnTo>
                          <a:pt x="18199" y="27991"/>
                        </a:lnTo>
                        <a:lnTo>
                          <a:pt x="18380" y="27817"/>
                        </a:lnTo>
                        <a:lnTo>
                          <a:pt x="15091" y="24522"/>
                        </a:lnTo>
                        <a:lnTo>
                          <a:pt x="15091" y="20845"/>
                        </a:lnTo>
                        <a:lnTo>
                          <a:pt x="19565" y="16370"/>
                        </a:lnTo>
                        <a:lnTo>
                          <a:pt x="19565" y="14053"/>
                        </a:lnTo>
                        <a:lnTo>
                          <a:pt x="12238" y="6725"/>
                        </a:lnTo>
                        <a:lnTo>
                          <a:pt x="12197" y="6692"/>
                        </a:lnTo>
                        <a:lnTo>
                          <a:pt x="6866" y="6692"/>
                        </a:lnTo>
                        <a:lnTo>
                          <a:pt x="1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9"/>
                  <p:cNvSpPr/>
                  <p:nvPr/>
                </p:nvSpPr>
                <p:spPr>
                  <a:xfrm>
                    <a:off x="4462795" y="-1414698"/>
                    <a:ext cx="1486304" cy="20716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0" h="31529" extrusionOk="0">
                        <a:moveTo>
                          <a:pt x="0" y="1"/>
                        </a:moveTo>
                        <a:lnTo>
                          <a:pt x="0" y="5815"/>
                        </a:lnTo>
                        <a:lnTo>
                          <a:pt x="10750" y="5815"/>
                        </a:lnTo>
                        <a:lnTo>
                          <a:pt x="17395" y="12459"/>
                        </a:lnTo>
                        <a:lnTo>
                          <a:pt x="17395" y="26478"/>
                        </a:lnTo>
                        <a:lnTo>
                          <a:pt x="22445" y="31528"/>
                        </a:lnTo>
                        <a:lnTo>
                          <a:pt x="22619" y="31347"/>
                        </a:lnTo>
                        <a:lnTo>
                          <a:pt x="17649" y="26371"/>
                        </a:lnTo>
                        <a:lnTo>
                          <a:pt x="17649" y="12358"/>
                        </a:lnTo>
                        <a:lnTo>
                          <a:pt x="10891" y="5600"/>
                        </a:lnTo>
                        <a:lnTo>
                          <a:pt x="10851" y="5567"/>
                        </a:lnTo>
                        <a:lnTo>
                          <a:pt x="255" y="5567"/>
                        </a:lnTo>
                        <a:lnTo>
                          <a:pt x="25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9"/>
                  <p:cNvSpPr/>
                  <p:nvPr/>
                </p:nvSpPr>
                <p:spPr>
                  <a:xfrm>
                    <a:off x="5270783" y="-945949"/>
                    <a:ext cx="255799" cy="25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" h="3892" extrusionOk="0">
                        <a:moveTo>
                          <a:pt x="1" y="0"/>
                        </a:moveTo>
                        <a:lnTo>
                          <a:pt x="1" y="1105"/>
                        </a:lnTo>
                        <a:lnTo>
                          <a:pt x="1394" y="2498"/>
                        </a:lnTo>
                        <a:lnTo>
                          <a:pt x="2787" y="3892"/>
                        </a:lnTo>
                        <a:lnTo>
                          <a:pt x="3892" y="3892"/>
                        </a:lnTo>
                        <a:lnTo>
                          <a:pt x="1950" y="194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9"/>
                  <p:cNvSpPr/>
                  <p:nvPr/>
                </p:nvSpPr>
                <p:spPr>
                  <a:xfrm>
                    <a:off x="4439863" y="-1468840"/>
                    <a:ext cx="62554" cy="62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" h="952" extrusionOk="0">
                        <a:moveTo>
                          <a:pt x="476" y="249"/>
                        </a:moveTo>
                        <a:cubicBezTo>
                          <a:pt x="597" y="249"/>
                          <a:pt x="697" y="356"/>
                          <a:pt x="697" y="476"/>
                        </a:cubicBezTo>
                        <a:cubicBezTo>
                          <a:pt x="697" y="604"/>
                          <a:pt x="597" y="704"/>
                          <a:pt x="476" y="704"/>
                        </a:cubicBezTo>
                        <a:cubicBezTo>
                          <a:pt x="349" y="704"/>
                          <a:pt x="249" y="604"/>
                          <a:pt x="249" y="476"/>
                        </a:cubicBezTo>
                        <a:cubicBezTo>
                          <a:pt x="249" y="356"/>
                          <a:pt x="349" y="249"/>
                          <a:pt x="476" y="249"/>
                        </a:cubicBezTo>
                        <a:close/>
                        <a:moveTo>
                          <a:pt x="476" y="1"/>
                        </a:moveTo>
                        <a:cubicBezTo>
                          <a:pt x="215" y="1"/>
                          <a:pt x="1" y="215"/>
                          <a:pt x="1" y="476"/>
                        </a:cubicBezTo>
                        <a:cubicBezTo>
                          <a:pt x="1" y="738"/>
                          <a:pt x="215" y="952"/>
                          <a:pt x="476" y="952"/>
                        </a:cubicBezTo>
                        <a:cubicBezTo>
                          <a:pt x="738" y="952"/>
                          <a:pt x="952" y="738"/>
                          <a:pt x="952" y="476"/>
                        </a:cubicBezTo>
                        <a:cubicBezTo>
                          <a:pt x="952" y="215"/>
                          <a:pt x="738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9"/>
                  <p:cNvSpPr/>
                  <p:nvPr/>
                </p:nvSpPr>
                <p:spPr>
                  <a:xfrm>
                    <a:off x="4468511" y="-1265939"/>
                    <a:ext cx="383403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5" h="3424" extrusionOk="0">
                        <a:moveTo>
                          <a:pt x="74" y="1"/>
                        </a:moveTo>
                        <a:lnTo>
                          <a:pt x="0" y="68"/>
                        </a:lnTo>
                        <a:lnTo>
                          <a:pt x="1742" y="1809"/>
                        </a:lnTo>
                        <a:lnTo>
                          <a:pt x="4146" y="1809"/>
                        </a:lnTo>
                        <a:lnTo>
                          <a:pt x="5767" y="3423"/>
                        </a:lnTo>
                        <a:lnTo>
                          <a:pt x="5834" y="3350"/>
                        </a:lnTo>
                        <a:lnTo>
                          <a:pt x="4193" y="1709"/>
                        </a:lnTo>
                        <a:lnTo>
                          <a:pt x="1782" y="1709"/>
                        </a:lnTo>
                        <a:lnTo>
                          <a:pt x="7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9"/>
                  <p:cNvSpPr/>
                  <p:nvPr/>
                </p:nvSpPr>
                <p:spPr>
                  <a:xfrm>
                    <a:off x="3975583" y="-1388744"/>
                    <a:ext cx="2737112" cy="2458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56" h="37410" extrusionOk="0">
                        <a:moveTo>
                          <a:pt x="87" y="1"/>
                        </a:moveTo>
                        <a:lnTo>
                          <a:pt x="0" y="95"/>
                        </a:lnTo>
                        <a:lnTo>
                          <a:pt x="15680" y="15775"/>
                        </a:lnTo>
                        <a:lnTo>
                          <a:pt x="15680" y="16284"/>
                        </a:lnTo>
                        <a:lnTo>
                          <a:pt x="17917" y="18521"/>
                        </a:lnTo>
                        <a:lnTo>
                          <a:pt x="19070" y="18521"/>
                        </a:lnTo>
                        <a:lnTo>
                          <a:pt x="22151" y="21602"/>
                        </a:lnTo>
                        <a:lnTo>
                          <a:pt x="25754" y="21602"/>
                        </a:lnTo>
                        <a:lnTo>
                          <a:pt x="41568" y="37409"/>
                        </a:lnTo>
                        <a:lnTo>
                          <a:pt x="41655" y="37315"/>
                        </a:lnTo>
                        <a:lnTo>
                          <a:pt x="24488" y="20148"/>
                        </a:lnTo>
                        <a:lnTo>
                          <a:pt x="24488" y="19244"/>
                        </a:lnTo>
                        <a:lnTo>
                          <a:pt x="22345" y="17094"/>
                        </a:lnTo>
                        <a:lnTo>
                          <a:pt x="20657" y="17094"/>
                        </a:lnTo>
                        <a:lnTo>
                          <a:pt x="16859" y="13303"/>
                        </a:lnTo>
                        <a:lnTo>
                          <a:pt x="13390" y="1330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9"/>
                <p:cNvGrpSpPr/>
                <p:nvPr/>
              </p:nvGrpSpPr>
              <p:grpSpPr>
                <a:xfrm>
                  <a:off x="7644719" y="2989528"/>
                  <a:ext cx="2308830" cy="1917213"/>
                  <a:chOff x="7644719" y="2989528"/>
                  <a:chExt cx="2308830" cy="1917213"/>
                </a:xfrm>
              </p:grpSpPr>
              <p:sp>
                <p:nvSpPr>
                  <p:cNvPr id="185" name="Google Shape;185;p9"/>
                  <p:cNvSpPr/>
                  <p:nvPr/>
                </p:nvSpPr>
                <p:spPr>
                  <a:xfrm flipH="1">
                    <a:off x="8610040" y="3600119"/>
                    <a:ext cx="20764" cy="132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" h="2017" extrusionOk="0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315" y="2017"/>
                        </a:lnTo>
                        <a:lnTo>
                          <a:pt x="3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9"/>
                  <p:cNvSpPr/>
                  <p:nvPr/>
                </p:nvSpPr>
                <p:spPr>
                  <a:xfrm flipH="1">
                    <a:off x="8554187" y="3656035"/>
                    <a:ext cx="132532" cy="20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315" extrusionOk="0">
                        <a:moveTo>
                          <a:pt x="1" y="0"/>
                        </a:moveTo>
                        <a:lnTo>
                          <a:pt x="1" y="315"/>
                        </a:lnTo>
                        <a:lnTo>
                          <a:pt x="2017" y="315"/>
                        </a:lnTo>
                        <a:lnTo>
                          <a:pt x="201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9"/>
                  <p:cNvSpPr/>
                  <p:nvPr/>
                </p:nvSpPr>
                <p:spPr>
                  <a:xfrm flipH="1">
                    <a:off x="8768933" y="3068842"/>
                    <a:ext cx="60385" cy="60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9" h="925" extrusionOk="0">
                        <a:moveTo>
                          <a:pt x="1" y="1"/>
                        </a:moveTo>
                        <a:lnTo>
                          <a:pt x="1" y="925"/>
                        </a:lnTo>
                        <a:lnTo>
                          <a:pt x="918" y="925"/>
                        </a:lnTo>
                        <a:lnTo>
                          <a:pt x="91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9"/>
                  <p:cNvSpPr/>
                  <p:nvPr/>
                </p:nvSpPr>
                <p:spPr>
                  <a:xfrm flipH="1">
                    <a:off x="7644719" y="2989528"/>
                    <a:ext cx="2308830" cy="1917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38" h="29178" fill="none" extrusionOk="0">
                        <a:moveTo>
                          <a:pt x="35138" y="29177"/>
                        </a:moveTo>
                        <a:lnTo>
                          <a:pt x="29177" y="29177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miter lim="669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" name="Google Shape;189;p9"/>
                <p:cNvGrpSpPr/>
                <p:nvPr/>
              </p:nvGrpSpPr>
              <p:grpSpPr>
                <a:xfrm>
                  <a:off x="-347146" y="1086742"/>
                  <a:ext cx="10130459" cy="3647390"/>
                  <a:chOff x="-347146" y="1086742"/>
                  <a:chExt cx="10130459" cy="3647390"/>
                </a:xfrm>
              </p:grpSpPr>
              <p:sp>
                <p:nvSpPr>
                  <p:cNvPr id="190" name="Google Shape;190;p9"/>
                  <p:cNvSpPr/>
                  <p:nvPr/>
                </p:nvSpPr>
                <p:spPr>
                  <a:xfrm flipH="1">
                    <a:off x="8573376" y="4020220"/>
                    <a:ext cx="1209938" cy="71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4" h="10865" extrusionOk="0">
                        <a:moveTo>
                          <a:pt x="6799" y="1"/>
                        </a:moveTo>
                        <a:lnTo>
                          <a:pt x="1" y="48"/>
                        </a:lnTo>
                        <a:lnTo>
                          <a:pt x="7254" y="7295"/>
                        </a:lnTo>
                        <a:lnTo>
                          <a:pt x="10503" y="7295"/>
                        </a:lnTo>
                        <a:lnTo>
                          <a:pt x="14080" y="10865"/>
                        </a:lnTo>
                        <a:lnTo>
                          <a:pt x="18413" y="10865"/>
                        </a:lnTo>
                        <a:lnTo>
                          <a:pt x="9646" y="2104"/>
                        </a:lnTo>
                        <a:lnTo>
                          <a:pt x="8895" y="2104"/>
                        </a:lnTo>
                        <a:lnTo>
                          <a:pt x="67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9"/>
                  <p:cNvSpPr/>
                  <p:nvPr/>
                </p:nvSpPr>
                <p:spPr>
                  <a:xfrm flipH="1">
                    <a:off x="-347146" y="1086742"/>
                    <a:ext cx="1209478" cy="71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07" h="10865" extrusionOk="0">
                        <a:moveTo>
                          <a:pt x="0" y="1"/>
                        </a:moveTo>
                        <a:lnTo>
                          <a:pt x="8761" y="8768"/>
                        </a:lnTo>
                        <a:lnTo>
                          <a:pt x="9512" y="8768"/>
                        </a:lnTo>
                        <a:lnTo>
                          <a:pt x="11608" y="10865"/>
                        </a:lnTo>
                        <a:lnTo>
                          <a:pt x="18407" y="10824"/>
                        </a:lnTo>
                        <a:lnTo>
                          <a:pt x="11159" y="3577"/>
                        </a:lnTo>
                        <a:lnTo>
                          <a:pt x="7904" y="3577"/>
                        </a:lnTo>
                        <a:lnTo>
                          <a:pt x="4334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" name="Google Shape;192;p9"/>
              <p:cNvGrpSpPr/>
              <p:nvPr/>
            </p:nvGrpSpPr>
            <p:grpSpPr>
              <a:xfrm>
                <a:off x="7688505" y="4651489"/>
                <a:ext cx="956814" cy="346406"/>
                <a:chOff x="7688505" y="4651489"/>
                <a:chExt cx="956814" cy="346406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 flipH="1">
                  <a:off x="7688505" y="465148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523" y="0"/>
                      </a:moveTo>
                      <a:lnTo>
                        <a:pt x="1" y="523"/>
                      </a:lnTo>
                      <a:lnTo>
                        <a:pt x="81" y="610"/>
                      </a:lnTo>
                      <a:lnTo>
                        <a:pt x="604" y="8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 flipH="1">
                  <a:off x="7688505" y="465148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81" y="0"/>
                      </a:moveTo>
                      <a:lnTo>
                        <a:pt x="1" y="87"/>
                      </a:lnTo>
                      <a:lnTo>
                        <a:pt x="523" y="610"/>
                      </a:lnTo>
                      <a:lnTo>
                        <a:pt x="604" y="523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 flipH="1">
                  <a:off x="7800271" y="4651949"/>
                  <a:ext cx="39687" cy="3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03" extrusionOk="0">
                      <a:moveTo>
                        <a:pt x="516" y="0"/>
                      </a:moveTo>
                      <a:lnTo>
                        <a:pt x="0" y="522"/>
                      </a:lnTo>
                      <a:lnTo>
                        <a:pt x="81" y="603"/>
                      </a:lnTo>
                      <a:lnTo>
                        <a:pt x="603" y="80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 flipH="1">
                  <a:off x="7800271" y="465148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81" y="0"/>
                      </a:moveTo>
                      <a:lnTo>
                        <a:pt x="0" y="87"/>
                      </a:lnTo>
                      <a:lnTo>
                        <a:pt x="523" y="610"/>
                      </a:lnTo>
                      <a:lnTo>
                        <a:pt x="603" y="523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 flipH="1">
                  <a:off x="8554183" y="4906758"/>
                  <a:ext cx="91136" cy="9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7"/>
                      </a:lnTo>
                      <a:lnTo>
                        <a:pt x="214" y="1387"/>
                      </a:lnTo>
                      <a:lnTo>
                        <a:pt x="214" y="215"/>
                      </a:lnTo>
                      <a:lnTo>
                        <a:pt x="1387" y="215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8" name="Google Shape;198;p9"/>
            <p:cNvGrpSpPr/>
            <p:nvPr/>
          </p:nvGrpSpPr>
          <p:grpSpPr>
            <a:xfrm>
              <a:off x="-518964" y="-1080787"/>
              <a:ext cx="3523518" cy="4057831"/>
              <a:chOff x="-518964" y="-1080787"/>
              <a:chExt cx="3523518" cy="4057831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5018" y="-805280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1579034" y="665098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119862" y="1205139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75"/>
                    </a:moveTo>
                    <a:cubicBezTo>
                      <a:pt x="892" y="375"/>
                      <a:pt x="1039" y="522"/>
                      <a:pt x="1039" y="710"/>
                    </a:cubicBezTo>
                    <a:cubicBezTo>
                      <a:pt x="1039" y="891"/>
                      <a:pt x="892" y="1038"/>
                      <a:pt x="711" y="1038"/>
                    </a:cubicBezTo>
                    <a:cubicBezTo>
                      <a:pt x="523" y="1038"/>
                      <a:pt x="376" y="891"/>
                      <a:pt x="376" y="710"/>
                    </a:cubicBezTo>
                    <a:cubicBezTo>
                      <a:pt x="376" y="522"/>
                      <a:pt x="523" y="375"/>
                      <a:pt x="711" y="375"/>
                    </a:cubicBezTo>
                    <a:close/>
                    <a:moveTo>
                      <a:pt x="711" y="0"/>
                    </a:moveTo>
                    <a:cubicBezTo>
                      <a:pt x="316" y="0"/>
                      <a:pt x="1" y="315"/>
                      <a:pt x="1" y="710"/>
                    </a:cubicBezTo>
                    <a:cubicBezTo>
                      <a:pt x="1" y="1098"/>
                      <a:pt x="316" y="1413"/>
                      <a:pt x="711" y="1413"/>
                    </a:cubicBezTo>
                    <a:cubicBezTo>
                      <a:pt x="1099" y="1413"/>
                      <a:pt x="1414" y="1098"/>
                      <a:pt x="1414" y="710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29124" y="-1080787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5240" y="-1000231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13397" y="-188691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1623451" y="1712983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691" y="1"/>
                    </a:moveTo>
                    <a:lnTo>
                      <a:pt x="1" y="690"/>
                    </a:lnTo>
                    <a:lnTo>
                      <a:pt x="1" y="2418"/>
                    </a:lnTo>
                    <a:lnTo>
                      <a:pt x="1" y="4153"/>
                    </a:lnTo>
                    <a:lnTo>
                      <a:pt x="691" y="4836"/>
                    </a:lnTo>
                    <a:lnTo>
                      <a:pt x="691" y="241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9680" y="335909"/>
                <a:ext cx="22452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424" extrusionOk="0">
                    <a:moveTo>
                      <a:pt x="1" y="0"/>
                    </a:moveTo>
                    <a:lnTo>
                      <a:pt x="1709" y="1708"/>
                    </a:lnTo>
                    <a:lnTo>
                      <a:pt x="3417" y="3423"/>
                    </a:lnTo>
                    <a:lnTo>
                      <a:pt x="3417" y="2445"/>
                    </a:lnTo>
                    <a:lnTo>
                      <a:pt x="2191" y="122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518964" y="-72062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69"/>
                    </a:moveTo>
                    <a:cubicBezTo>
                      <a:pt x="892" y="369"/>
                      <a:pt x="1046" y="523"/>
                      <a:pt x="1046" y="704"/>
                    </a:cubicBezTo>
                    <a:cubicBezTo>
                      <a:pt x="1046" y="891"/>
                      <a:pt x="892" y="1039"/>
                      <a:pt x="711" y="1039"/>
                    </a:cubicBezTo>
                    <a:cubicBezTo>
                      <a:pt x="523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0"/>
                    </a:moveTo>
                    <a:cubicBezTo>
                      <a:pt x="322" y="0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14" y="1092"/>
                      <a:pt x="1414" y="704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1630088" y="2213797"/>
                <a:ext cx="92910" cy="92976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15" extrusionOk="0">
                    <a:moveTo>
                      <a:pt x="703" y="376"/>
                    </a:moveTo>
                    <a:cubicBezTo>
                      <a:pt x="891" y="376"/>
                      <a:pt x="1038" y="523"/>
                      <a:pt x="1038" y="704"/>
                    </a:cubicBezTo>
                    <a:cubicBezTo>
                      <a:pt x="1038" y="892"/>
                      <a:pt x="891" y="1039"/>
                      <a:pt x="703" y="1039"/>
                    </a:cubicBezTo>
                    <a:cubicBezTo>
                      <a:pt x="523" y="1039"/>
                      <a:pt x="375" y="892"/>
                      <a:pt x="375" y="704"/>
                    </a:cubicBezTo>
                    <a:cubicBezTo>
                      <a:pt x="375" y="523"/>
                      <a:pt x="523" y="376"/>
                      <a:pt x="703" y="376"/>
                    </a:cubicBezTo>
                    <a:close/>
                    <a:moveTo>
                      <a:pt x="703" y="1"/>
                    </a:moveTo>
                    <a:cubicBezTo>
                      <a:pt x="315" y="1"/>
                      <a:pt x="0" y="316"/>
                      <a:pt x="0" y="704"/>
                    </a:cubicBezTo>
                    <a:cubicBezTo>
                      <a:pt x="0" y="1099"/>
                      <a:pt x="315" y="1414"/>
                      <a:pt x="703" y="1414"/>
                    </a:cubicBezTo>
                    <a:cubicBezTo>
                      <a:pt x="1099" y="1414"/>
                      <a:pt x="1413" y="1099"/>
                      <a:pt x="1413" y="704"/>
                    </a:cubicBezTo>
                    <a:cubicBezTo>
                      <a:pt x="1413" y="316"/>
                      <a:pt x="1099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461734" y="-10890"/>
                <a:ext cx="2150409" cy="223714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7" extrusionOk="0">
                    <a:moveTo>
                      <a:pt x="268" y="0"/>
                    </a:moveTo>
                    <a:lnTo>
                      <a:pt x="1" y="268"/>
                    </a:lnTo>
                    <a:lnTo>
                      <a:pt x="10476" y="10737"/>
                    </a:lnTo>
                    <a:lnTo>
                      <a:pt x="10530" y="10791"/>
                    </a:lnTo>
                    <a:lnTo>
                      <a:pt x="18299" y="10791"/>
                    </a:lnTo>
                    <a:lnTo>
                      <a:pt x="32359" y="24850"/>
                    </a:lnTo>
                    <a:lnTo>
                      <a:pt x="32359" y="34046"/>
                    </a:lnTo>
                    <a:lnTo>
                      <a:pt x="32727" y="34046"/>
                    </a:lnTo>
                    <a:lnTo>
                      <a:pt x="32727" y="24696"/>
                    </a:lnTo>
                    <a:lnTo>
                      <a:pt x="18507" y="10469"/>
                    </a:lnTo>
                    <a:lnTo>
                      <a:pt x="18454" y="10416"/>
                    </a:lnTo>
                    <a:lnTo>
                      <a:pt x="10684" y="104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908306" y="843359"/>
                <a:ext cx="572181" cy="571327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8695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3852" y="154"/>
                    </a:lnTo>
                    <a:lnTo>
                      <a:pt x="8560" y="4863"/>
                    </a:lnTo>
                    <a:lnTo>
                      <a:pt x="8560" y="8694"/>
                    </a:lnTo>
                    <a:lnTo>
                      <a:pt x="8708" y="8694"/>
                    </a:lnTo>
                    <a:lnTo>
                      <a:pt x="8708" y="4803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147921" y="1021161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601983" y="1455940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69078" y="970501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1207991" y="2918893"/>
                <a:ext cx="58151" cy="5815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443" y="234"/>
                    </a:moveTo>
                    <a:cubicBezTo>
                      <a:pt x="557" y="234"/>
                      <a:pt x="650" y="328"/>
                      <a:pt x="650" y="442"/>
                    </a:cubicBezTo>
                    <a:cubicBezTo>
                      <a:pt x="650" y="556"/>
                      <a:pt x="557" y="650"/>
                      <a:pt x="443" y="650"/>
                    </a:cubicBezTo>
                    <a:cubicBezTo>
                      <a:pt x="329" y="650"/>
                      <a:pt x="235" y="556"/>
                      <a:pt x="235" y="442"/>
                    </a:cubicBezTo>
                    <a:cubicBezTo>
                      <a:pt x="235" y="328"/>
                      <a:pt x="329" y="234"/>
                      <a:pt x="443" y="234"/>
                    </a:cubicBezTo>
                    <a:close/>
                    <a:moveTo>
                      <a:pt x="443" y="0"/>
                    </a:moveTo>
                    <a:cubicBezTo>
                      <a:pt x="195" y="0"/>
                      <a:pt x="1" y="194"/>
                      <a:pt x="1" y="442"/>
                    </a:cubicBezTo>
                    <a:cubicBezTo>
                      <a:pt x="1" y="683"/>
                      <a:pt x="195" y="884"/>
                      <a:pt x="443" y="884"/>
                    </a:cubicBezTo>
                    <a:cubicBezTo>
                      <a:pt x="684" y="884"/>
                      <a:pt x="885" y="683"/>
                      <a:pt x="885" y="442"/>
                    </a:cubicBezTo>
                    <a:cubicBezTo>
                      <a:pt x="885" y="194"/>
                      <a:pt x="684" y="0"/>
                      <a:pt x="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918424" y="1989344"/>
                <a:ext cx="497406" cy="70471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0725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4508" y="4576"/>
                    </a:lnTo>
                    <a:lnTo>
                      <a:pt x="4508" y="7730"/>
                    </a:lnTo>
                    <a:lnTo>
                      <a:pt x="7502" y="10724"/>
                    </a:lnTo>
                    <a:lnTo>
                      <a:pt x="7569" y="10657"/>
                    </a:lnTo>
                    <a:lnTo>
                      <a:pt x="4602" y="7697"/>
                    </a:lnTo>
                    <a:lnTo>
                      <a:pt x="4602" y="453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42205" y="1158881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2090819" y="371982"/>
                <a:ext cx="179644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37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2734" y="436"/>
                    </a:lnTo>
                    <a:lnTo>
                      <a:pt x="2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1966306" y="371982"/>
                <a:ext cx="89822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367" y="436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1910850" y="371982"/>
                <a:ext cx="29108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443" y="436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1759923" y="380786"/>
                <a:ext cx="1244631" cy="367108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5587" extrusionOk="0">
                    <a:moveTo>
                      <a:pt x="174" y="1"/>
                    </a:moveTo>
                    <a:lnTo>
                      <a:pt x="0" y="175"/>
                    </a:lnTo>
                    <a:lnTo>
                      <a:pt x="2090" y="2258"/>
                    </a:lnTo>
                    <a:lnTo>
                      <a:pt x="15439" y="2258"/>
                    </a:lnTo>
                    <a:lnTo>
                      <a:pt x="18768" y="5587"/>
                    </a:lnTo>
                    <a:lnTo>
                      <a:pt x="18942" y="5413"/>
                    </a:lnTo>
                    <a:lnTo>
                      <a:pt x="15539" y="2017"/>
                    </a:lnTo>
                    <a:lnTo>
                      <a:pt x="2190" y="201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"/>
          <p:cNvSpPr txBox="1">
            <a:spLocks noGrp="1"/>
          </p:cNvSpPr>
          <p:nvPr>
            <p:ph type="title"/>
          </p:nvPr>
        </p:nvSpPr>
        <p:spPr>
          <a:xfrm>
            <a:off x="1500125" y="3530613"/>
            <a:ext cx="335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4" name="Google Shape;514;p17"/>
          <p:cNvSpPr txBox="1">
            <a:spLocks noGrp="1"/>
          </p:cNvSpPr>
          <p:nvPr>
            <p:ph type="subTitle" idx="1"/>
          </p:nvPr>
        </p:nvSpPr>
        <p:spPr>
          <a:xfrm>
            <a:off x="1226400" y="1080988"/>
            <a:ext cx="3627900" cy="21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15" name="Google Shape;515;p17"/>
          <p:cNvGrpSpPr/>
          <p:nvPr/>
        </p:nvGrpSpPr>
        <p:grpSpPr>
          <a:xfrm>
            <a:off x="-1489814" y="539507"/>
            <a:ext cx="11759550" cy="7138770"/>
            <a:chOff x="-1489814" y="539507"/>
            <a:chExt cx="11759550" cy="7138770"/>
          </a:xfrm>
        </p:grpSpPr>
        <p:grpSp>
          <p:nvGrpSpPr>
            <p:cNvPr id="516" name="Google Shape;516;p17"/>
            <p:cNvGrpSpPr/>
            <p:nvPr/>
          </p:nvGrpSpPr>
          <p:grpSpPr>
            <a:xfrm flipH="1">
              <a:off x="-1489814" y="3955760"/>
              <a:ext cx="3354158" cy="3722517"/>
              <a:chOff x="3605001" y="-1468840"/>
              <a:chExt cx="3354158" cy="3722517"/>
            </a:xfrm>
          </p:grpSpPr>
          <p:sp>
            <p:nvSpPr>
              <p:cNvPr id="517" name="Google Shape;517;p17"/>
              <p:cNvSpPr/>
              <p:nvPr/>
            </p:nvSpPr>
            <p:spPr>
              <a:xfrm>
                <a:off x="4209694" y="-901071"/>
                <a:ext cx="2749465" cy="3154748"/>
              </a:xfrm>
              <a:custGeom>
                <a:avLst/>
                <a:gdLst/>
                <a:ahLst/>
                <a:cxnLst/>
                <a:rect l="l" t="t" r="r" b="b"/>
                <a:pathLst>
                  <a:path w="41844" h="48012" extrusionOk="0">
                    <a:moveTo>
                      <a:pt x="121" y="0"/>
                    </a:moveTo>
                    <a:lnTo>
                      <a:pt x="1" y="114"/>
                    </a:lnTo>
                    <a:lnTo>
                      <a:pt x="16263" y="16384"/>
                    </a:lnTo>
                    <a:lnTo>
                      <a:pt x="16263" y="22559"/>
                    </a:lnTo>
                    <a:lnTo>
                      <a:pt x="21274" y="27569"/>
                    </a:lnTo>
                    <a:lnTo>
                      <a:pt x="26578" y="32867"/>
                    </a:lnTo>
                    <a:lnTo>
                      <a:pt x="41723" y="48011"/>
                    </a:lnTo>
                    <a:lnTo>
                      <a:pt x="41843" y="47898"/>
                    </a:lnTo>
                    <a:lnTo>
                      <a:pt x="27081" y="33135"/>
                    </a:lnTo>
                    <a:lnTo>
                      <a:pt x="27081" y="27917"/>
                    </a:lnTo>
                    <a:lnTo>
                      <a:pt x="31287" y="23852"/>
                    </a:lnTo>
                    <a:lnTo>
                      <a:pt x="29988" y="22552"/>
                    </a:lnTo>
                    <a:lnTo>
                      <a:pt x="21608" y="22552"/>
                    </a:lnTo>
                    <a:lnTo>
                      <a:pt x="18929" y="19880"/>
                    </a:lnTo>
                    <a:lnTo>
                      <a:pt x="18929" y="18802"/>
                    </a:lnTo>
                    <a:lnTo>
                      <a:pt x="16263" y="16142"/>
                    </a:lnTo>
                    <a:lnTo>
                      <a:pt x="16263" y="16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3605001" y="-1173490"/>
                <a:ext cx="6255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8" extrusionOk="0">
                    <a:moveTo>
                      <a:pt x="476" y="255"/>
                    </a:moveTo>
                    <a:cubicBezTo>
                      <a:pt x="597" y="255"/>
                      <a:pt x="704" y="355"/>
                      <a:pt x="704" y="476"/>
                    </a:cubicBezTo>
                    <a:cubicBezTo>
                      <a:pt x="704" y="603"/>
                      <a:pt x="597" y="703"/>
                      <a:pt x="476" y="703"/>
                    </a:cubicBezTo>
                    <a:cubicBezTo>
                      <a:pt x="349" y="703"/>
                      <a:pt x="248" y="603"/>
                      <a:pt x="248" y="476"/>
                    </a:cubicBezTo>
                    <a:cubicBezTo>
                      <a:pt x="248" y="355"/>
                      <a:pt x="349" y="255"/>
                      <a:pt x="476" y="255"/>
                    </a:cubicBezTo>
                    <a:close/>
                    <a:moveTo>
                      <a:pt x="476" y="0"/>
                    </a:moveTo>
                    <a:cubicBezTo>
                      <a:pt x="215" y="0"/>
                      <a:pt x="1" y="215"/>
                      <a:pt x="1" y="476"/>
                    </a:cubicBezTo>
                    <a:cubicBezTo>
                      <a:pt x="1" y="744"/>
                      <a:pt x="215" y="958"/>
                      <a:pt x="476" y="958"/>
                    </a:cubicBezTo>
                    <a:cubicBezTo>
                      <a:pt x="737" y="958"/>
                      <a:pt x="952" y="744"/>
                      <a:pt x="952" y="476"/>
                    </a:cubicBezTo>
                    <a:cubicBezTo>
                      <a:pt x="952" y="215"/>
                      <a:pt x="737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3647710" y="-1133015"/>
                <a:ext cx="1285633" cy="1839284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27992" extrusionOk="0">
                    <a:moveTo>
                      <a:pt x="181" y="0"/>
                    </a:moveTo>
                    <a:lnTo>
                      <a:pt x="0" y="181"/>
                    </a:lnTo>
                    <a:lnTo>
                      <a:pt x="6725" y="6906"/>
                    </a:lnTo>
                    <a:lnTo>
                      <a:pt x="6765" y="6940"/>
                    </a:lnTo>
                    <a:lnTo>
                      <a:pt x="12097" y="6940"/>
                    </a:lnTo>
                    <a:lnTo>
                      <a:pt x="19311" y="14160"/>
                    </a:lnTo>
                    <a:lnTo>
                      <a:pt x="19311" y="16263"/>
                    </a:lnTo>
                    <a:lnTo>
                      <a:pt x="14836" y="20737"/>
                    </a:lnTo>
                    <a:lnTo>
                      <a:pt x="14836" y="24629"/>
                    </a:lnTo>
                    <a:lnTo>
                      <a:pt x="18199" y="27991"/>
                    </a:lnTo>
                    <a:lnTo>
                      <a:pt x="18380" y="27817"/>
                    </a:lnTo>
                    <a:lnTo>
                      <a:pt x="15091" y="24522"/>
                    </a:lnTo>
                    <a:lnTo>
                      <a:pt x="15091" y="20845"/>
                    </a:lnTo>
                    <a:lnTo>
                      <a:pt x="19565" y="16370"/>
                    </a:lnTo>
                    <a:lnTo>
                      <a:pt x="19565" y="14053"/>
                    </a:lnTo>
                    <a:lnTo>
                      <a:pt x="12238" y="6725"/>
                    </a:lnTo>
                    <a:lnTo>
                      <a:pt x="12197" y="6692"/>
                    </a:lnTo>
                    <a:lnTo>
                      <a:pt x="6866" y="6692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4462795" y="-1414698"/>
                <a:ext cx="1486304" cy="2071692"/>
              </a:xfrm>
              <a:custGeom>
                <a:avLst/>
                <a:gdLst/>
                <a:ahLst/>
                <a:cxnLst/>
                <a:rect l="l" t="t" r="r" b="b"/>
                <a:pathLst>
                  <a:path w="22620" h="31529" extrusionOk="0">
                    <a:moveTo>
                      <a:pt x="0" y="1"/>
                    </a:moveTo>
                    <a:lnTo>
                      <a:pt x="0" y="5815"/>
                    </a:lnTo>
                    <a:lnTo>
                      <a:pt x="10750" y="5815"/>
                    </a:lnTo>
                    <a:lnTo>
                      <a:pt x="17395" y="12459"/>
                    </a:lnTo>
                    <a:lnTo>
                      <a:pt x="17395" y="26478"/>
                    </a:lnTo>
                    <a:lnTo>
                      <a:pt x="22445" y="31528"/>
                    </a:lnTo>
                    <a:lnTo>
                      <a:pt x="22619" y="31347"/>
                    </a:lnTo>
                    <a:lnTo>
                      <a:pt x="17649" y="26371"/>
                    </a:lnTo>
                    <a:lnTo>
                      <a:pt x="17649" y="12358"/>
                    </a:lnTo>
                    <a:lnTo>
                      <a:pt x="10891" y="5600"/>
                    </a:lnTo>
                    <a:lnTo>
                      <a:pt x="10851" y="5567"/>
                    </a:lnTo>
                    <a:lnTo>
                      <a:pt x="255" y="5567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5270783" y="-945949"/>
                <a:ext cx="255799" cy="2557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3892" extrusionOk="0">
                    <a:moveTo>
                      <a:pt x="1" y="0"/>
                    </a:moveTo>
                    <a:lnTo>
                      <a:pt x="1" y="1105"/>
                    </a:lnTo>
                    <a:lnTo>
                      <a:pt x="1394" y="2498"/>
                    </a:lnTo>
                    <a:lnTo>
                      <a:pt x="2787" y="3892"/>
                    </a:lnTo>
                    <a:lnTo>
                      <a:pt x="3892" y="3892"/>
                    </a:lnTo>
                    <a:lnTo>
                      <a:pt x="1950" y="19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4439863" y="-1468840"/>
                <a:ext cx="62554" cy="62554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476" y="249"/>
                    </a:moveTo>
                    <a:cubicBezTo>
                      <a:pt x="597" y="249"/>
                      <a:pt x="697" y="356"/>
                      <a:pt x="697" y="476"/>
                    </a:cubicBezTo>
                    <a:cubicBezTo>
                      <a:pt x="697" y="604"/>
                      <a:pt x="597" y="704"/>
                      <a:pt x="476" y="704"/>
                    </a:cubicBezTo>
                    <a:cubicBezTo>
                      <a:pt x="349" y="704"/>
                      <a:pt x="249" y="604"/>
                      <a:pt x="249" y="476"/>
                    </a:cubicBezTo>
                    <a:cubicBezTo>
                      <a:pt x="249" y="356"/>
                      <a:pt x="349" y="249"/>
                      <a:pt x="476" y="249"/>
                    </a:cubicBezTo>
                    <a:close/>
                    <a:moveTo>
                      <a:pt x="476" y="1"/>
                    </a:moveTo>
                    <a:cubicBezTo>
                      <a:pt x="215" y="1"/>
                      <a:pt x="1" y="215"/>
                      <a:pt x="1" y="476"/>
                    </a:cubicBezTo>
                    <a:cubicBezTo>
                      <a:pt x="1" y="738"/>
                      <a:pt x="215" y="952"/>
                      <a:pt x="476" y="952"/>
                    </a:cubicBezTo>
                    <a:cubicBezTo>
                      <a:pt x="738" y="952"/>
                      <a:pt x="952" y="738"/>
                      <a:pt x="952" y="476"/>
                    </a:cubicBezTo>
                    <a:cubicBezTo>
                      <a:pt x="952" y="215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4468511" y="-1265939"/>
                <a:ext cx="38340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424" extrusionOk="0">
                    <a:moveTo>
                      <a:pt x="74" y="1"/>
                    </a:moveTo>
                    <a:lnTo>
                      <a:pt x="0" y="68"/>
                    </a:lnTo>
                    <a:lnTo>
                      <a:pt x="1742" y="1809"/>
                    </a:lnTo>
                    <a:lnTo>
                      <a:pt x="4146" y="1809"/>
                    </a:lnTo>
                    <a:lnTo>
                      <a:pt x="5767" y="3423"/>
                    </a:lnTo>
                    <a:lnTo>
                      <a:pt x="5834" y="3350"/>
                    </a:lnTo>
                    <a:lnTo>
                      <a:pt x="4193" y="1709"/>
                    </a:lnTo>
                    <a:lnTo>
                      <a:pt x="1782" y="170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3975583" y="-1388744"/>
                <a:ext cx="2737112" cy="2458118"/>
              </a:xfrm>
              <a:custGeom>
                <a:avLst/>
                <a:gdLst/>
                <a:ahLst/>
                <a:cxnLst/>
                <a:rect l="l" t="t" r="r" b="b"/>
                <a:pathLst>
                  <a:path w="41656" h="37410" extrusionOk="0">
                    <a:moveTo>
                      <a:pt x="87" y="1"/>
                    </a:moveTo>
                    <a:lnTo>
                      <a:pt x="0" y="95"/>
                    </a:lnTo>
                    <a:lnTo>
                      <a:pt x="15680" y="15775"/>
                    </a:lnTo>
                    <a:lnTo>
                      <a:pt x="15680" y="16284"/>
                    </a:lnTo>
                    <a:lnTo>
                      <a:pt x="17917" y="18521"/>
                    </a:lnTo>
                    <a:lnTo>
                      <a:pt x="19070" y="18521"/>
                    </a:lnTo>
                    <a:lnTo>
                      <a:pt x="22151" y="21602"/>
                    </a:lnTo>
                    <a:lnTo>
                      <a:pt x="25754" y="21602"/>
                    </a:lnTo>
                    <a:lnTo>
                      <a:pt x="41568" y="37409"/>
                    </a:lnTo>
                    <a:lnTo>
                      <a:pt x="41655" y="37315"/>
                    </a:lnTo>
                    <a:lnTo>
                      <a:pt x="24488" y="20148"/>
                    </a:lnTo>
                    <a:lnTo>
                      <a:pt x="24488" y="19244"/>
                    </a:lnTo>
                    <a:lnTo>
                      <a:pt x="22345" y="17094"/>
                    </a:lnTo>
                    <a:lnTo>
                      <a:pt x="20657" y="17094"/>
                    </a:lnTo>
                    <a:lnTo>
                      <a:pt x="16859" y="13303"/>
                    </a:lnTo>
                    <a:lnTo>
                      <a:pt x="13390" y="1330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17"/>
            <p:cNvSpPr/>
            <p:nvPr/>
          </p:nvSpPr>
          <p:spPr>
            <a:xfrm flipH="1">
              <a:off x="8762765" y="1961919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 flipH="1">
              <a:off x="8706912" y="2017835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 flipH="1">
              <a:off x="8570441" y="539507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 flipH="1">
              <a:off x="7960906" y="2322778"/>
              <a:ext cx="2308830" cy="1917213"/>
            </a:xfrm>
            <a:custGeom>
              <a:avLst/>
              <a:gdLst/>
              <a:ahLst/>
              <a:cxnLst/>
              <a:rect l="l" t="t" r="r" b="b"/>
              <a:pathLst>
                <a:path w="35138" h="29178" fill="none" extrusionOk="0">
                  <a:moveTo>
                    <a:pt x="35138" y="29177"/>
                  </a:moveTo>
                  <a:lnTo>
                    <a:pt x="29177" y="29177"/>
                  </a:ln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3557875" y="15420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2"/>
          <p:cNvSpPr txBox="1">
            <a:spLocks noGrp="1"/>
          </p:cNvSpPr>
          <p:nvPr>
            <p:ph type="subTitle" idx="1"/>
          </p:nvPr>
        </p:nvSpPr>
        <p:spPr>
          <a:xfrm>
            <a:off x="3557875" y="2365450"/>
            <a:ext cx="48729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7" name="Google Shape;647;p22"/>
          <p:cNvGrpSpPr/>
          <p:nvPr/>
        </p:nvGrpSpPr>
        <p:grpSpPr>
          <a:xfrm>
            <a:off x="-840514" y="-212050"/>
            <a:ext cx="3523518" cy="5534179"/>
            <a:chOff x="-840514" y="-212050"/>
            <a:chExt cx="3523518" cy="5534179"/>
          </a:xfrm>
        </p:grpSpPr>
        <p:sp>
          <p:nvSpPr>
            <p:cNvPr id="648" name="Google Shape;648;p22"/>
            <p:cNvSpPr/>
            <p:nvPr/>
          </p:nvSpPr>
          <p:spPr>
            <a:xfrm flipH="1">
              <a:off x="-561946" y="46082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 flipH="1">
              <a:off x="-456120" y="3449962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flipH="1">
              <a:off x="-496137" y="3489978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 flipH="1">
              <a:off x="-331083" y="3449962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 flipH="1">
              <a:off x="-260712" y="3449962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 flipH="1">
              <a:off x="-189815" y="3449962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 flipH="1">
              <a:off x="-119443" y="3449962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 flipH="1">
              <a:off x="-48546" y="3449962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 flipH="1">
              <a:off x="46069" y="3167819"/>
              <a:ext cx="179644" cy="28714"/>
            </a:xfrm>
            <a:custGeom>
              <a:avLst/>
              <a:gdLst/>
              <a:ahLst/>
              <a:cxnLst/>
              <a:rect l="l" t="t" r="r" b="b"/>
              <a:pathLst>
                <a:path w="2734" h="437" extrusionOk="0">
                  <a:moveTo>
                    <a:pt x="1" y="1"/>
                  </a:moveTo>
                  <a:lnTo>
                    <a:pt x="1" y="436"/>
                  </a:lnTo>
                  <a:lnTo>
                    <a:pt x="2734" y="436"/>
                  </a:lnTo>
                  <a:lnTo>
                    <a:pt x="2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 flipH="1">
              <a:off x="260404" y="3167819"/>
              <a:ext cx="89822" cy="28714"/>
            </a:xfrm>
            <a:custGeom>
              <a:avLst/>
              <a:gdLst/>
              <a:ahLst/>
              <a:cxnLst/>
              <a:rect l="l" t="t" r="r" b="b"/>
              <a:pathLst>
                <a:path w="1367" h="437" extrusionOk="0">
                  <a:moveTo>
                    <a:pt x="0" y="1"/>
                  </a:moveTo>
                  <a:lnTo>
                    <a:pt x="0" y="436"/>
                  </a:lnTo>
                  <a:lnTo>
                    <a:pt x="1367" y="436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 flipH="1">
              <a:off x="376574" y="3167819"/>
              <a:ext cx="29108" cy="28714"/>
            </a:xfrm>
            <a:custGeom>
              <a:avLst/>
              <a:gdLst/>
              <a:ahLst/>
              <a:cxnLst/>
              <a:rect l="l" t="t" r="r" b="b"/>
              <a:pathLst>
                <a:path w="443" h="437" extrusionOk="0">
                  <a:moveTo>
                    <a:pt x="0" y="1"/>
                  </a:moveTo>
                  <a:lnTo>
                    <a:pt x="0" y="436"/>
                  </a:lnTo>
                  <a:lnTo>
                    <a:pt x="443" y="43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 flipH="1">
              <a:off x="-688022" y="3176624"/>
              <a:ext cx="1244631" cy="367108"/>
            </a:xfrm>
            <a:custGeom>
              <a:avLst/>
              <a:gdLst/>
              <a:ahLst/>
              <a:cxnLst/>
              <a:rect l="l" t="t" r="r" b="b"/>
              <a:pathLst>
                <a:path w="18942" h="5587" extrusionOk="0">
                  <a:moveTo>
                    <a:pt x="174" y="1"/>
                  </a:moveTo>
                  <a:lnTo>
                    <a:pt x="0" y="175"/>
                  </a:lnTo>
                  <a:lnTo>
                    <a:pt x="2090" y="2258"/>
                  </a:lnTo>
                  <a:lnTo>
                    <a:pt x="15439" y="2258"/>
                  </a:lnTo>
                  <a:lnTo>
                    <a:pt x="18768" y="5587"/>
                  </a:lnTo>
                  <a:lnTo>
                    <a:pt x="18942" y="5413"/>
                  </a:lnTo>
                  <a:lnTo>
                    <a:pt x="15539" y="2017"/>
                  </a:lnTo>
                  <a:lnTo>
                    <a:pt x="2190" y="2017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 flipH="1">
              <a:off x="377031" y="3986389"/>
              <a:ext cx="179579" cy="29174"/>
            </a:xfrm>
            <a:custGeom>
              <a:avLst/>
              <a:gdLst/>
              <a:ahLst/>
              <a:cxnLst/>
              <a:rect l="l" t="t" r="r" b="b"/>
              <a:pathLst>
                <a:path w="2733" h="444" extrusionOk="0">
                  <a:moveTo>
                    <a:pt x="0" y="1"/>
                  </a:moveTo>
                  <a:lnTo>
                    <a:pt x="0" y="443"/>
                  </a:lnTo>
                  <a:lnTo>
                    <a:pt x="2733" y="443"/>
                  </a:lnTo>
                  <a:lnTo>
                    <a:pt x="2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 flipH="1">
              <a:off x="591366" y="3986389"/>
              <a:ext cx="89822" cy="29174"/>
            </a:xfrm>
            <a:custGeom>
              <a:avLst/>
              <a:gdLst/>
              <a:ahLst/>
              <a:cxnLst/>
              <a:rect l="l" t="t" r="r" b="b"/>
              <a:pathLst>
                <a:path w="1367" h="444" extrusionOk="0">
                  <a:moveTo>
                    <a:pt x="0" y="1"/>
                  </a:moveTo>
                  <a:lnTo>
                    <a:pt x="0" y="443"/>
                  </a:lnTo>
                  <a:lnTo>
                    <a:pt x="1367" y="443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 flipH="1">
              <a:off x="707536" y="3986389"/>
              <a:ext cx="28648" cy="29174"/>
            </a:xfrm>
            <a:custGeom>
              <a:avLst/>
              <a:gdLst/>
              <a:ahLst/>
              <a:cxnLst/>
              <a:rect l="l" t="t" r="r" b="b"/>
              <a:pathLst>
                <a:path w="436" h="444" extrusionOk="0">
                  <a:moveTo>
                    <a:pt x="0" y="1"/>
                  </a:moveTo>
                  <a:lnTo>
                    <a:pt x="0" y="443"/>
                  </a:lnTo>
                  <a:lnTo>
                    <a:pt x="436" y="443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-840514" y="-212050"/>
              <a:ext cx="92976" cy="92910"/>
            </a:xfrm>
            <a:custGeom>
              <a:avLst/>
              <a:gdLst/>
              <a:ahLst/>
              <a:cxnLst/>
              <a:rect l="l" t="t" r="r" b="b"/>
              <a:pathLst>
                <a:path w="1415" h="1414" extrusionOk="0">
                  <a:moveTo>
                    <a:pt x="711" y="369"/>
                  </a:moveTo>
                  <a:cubicBezTo>
                    <a:pt x="892" y="369"/>
                    <a:pt x="1046" y="523"/>
                    <a:pt x="1046" y="704"/>
                  </a:cubicBezTo>
                  <a:cubicBezTo>
                    <a:pt x="1046" y="891"/>
                    <a:pt x="892" y="1039"/>
                    <a:pt x="711" y="1039"/>
                  </a:cubicBezTo>
                  <a:cubicBezTo>
                    <a:pt x="523" y="1039"/>
                    <a:pt x="376" y="891"/>
                    <a:pt x="376" y="704"/>
                  </a:cubicBezTo>
                  <a:cubicBezTo>
                    <a:pt x="376" y="523"/>
                    <a:pt x="530" y="369"/>
                    <a:pt x="711" y="369"/>
                  </a:cubicBezTo>
                  <a:close/>
                  <a:moveTo>
                    <a:pt x="711" y="0"/>
                  </a:moveTo>
                  <a:cubicBezTo>
                    <a:pt x="322" y="0"/>
                    <a:pt x="1" y="315"/>
                    <a:pt x="1" y="704"/>
                  </a:cubicBezTo>
                  <a:cubicBezTo>
                    <a:pt x="1" y="1092"/>
                    <a:pt x="322" y="1414"/>
                    <a:pt x="711" y="1414"/>
                  </a:cubicBezTo>
                  <a:cubicBezTo>
                    <a:pt x="1099" y="1414"/>
                    <a:pt x="1414" y="1092"/>
                    <a:pt x="1414" y="704"/>
                  </a:cubicBezTo>
                  <a:cubicBezTo>
                    <a:pt x="1414" y="315"/>
                    <a:pt x="1099" y="0"/>
                    <a:pt x="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22"/>
            <p:cNvGrpSpPr/>
            <p:nvPr/>
          </p:nvGrpSpPr>
          <p:grpSpPr>
            <a:xfrm>
              <a:off x="-783284" y="-150877"/>
              <a:ext cx="2184732" cy="2317663"/>
              <a:chOff x="-554684" y="1523"/>
              <a:chExt cx="2184732" cy="2317663"/>
            </a:xfrm>
          </p:grpSpPr>
          <p:sp>
            <p:nvSpPr>
              <p:cNvPr id="665" name="Google Shape;665;p22"/>
              <p:cNvSpPr/>
              <p:nvPr/>
            </p:nvSpPr>
            <p:spPr>
              <a:xfrm>
                <a:off x="1530501" y="1725396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691" y="1"/>
                    </a:moveTo>
                    <a:lnTo>
                      <a:pt x="1" y="690"/>
                    </a:lnTo>
                    <a:lnTo>
                      <a:pt x="1" y="2418"/>
                    </a:lnTo>
                    <a:lnTo>
                      <a:pt x="1" y="4153"/>
                    </a:lnTo>
                    <a:lnTo>
                      <a:pt x="691" y="4836"/>
                    </a:lnTo>
                    <a:lnTo>
                      <a:pt x="691" y="241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-202630" y="348321"/>
                <a:ext cx="22452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424" extrusionOk="0">
                    <a:moveTo>
                      <a:pt x="1" y="0"/>
                    </a:moveTo>
                    <a:lnTo>
                      <a:pt x="1709" y="1708"/>
                    </a:lnTo>
                    <a:lnTo>
                      <a:pt x="3417" y="3423"/>
                    </a:lnTo>
                    <a:lnTo>
                      <a:pt x="3417" y="2445"/>
                    </a:lnTo>
                    <a:lnTo>
                      <a:pt x="2191" y="122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1537138" y="2226210"/>
                <a:ext cx="92910" cy="92976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15" extrusionOk="0">
                    <a:moveTo>
                      <a:pt x="703" y="376"/>
                    </a:moveTo>
                    <a:cubicBezTo>
                      <a:pt x="891" y="376"/>
                      <a:pt x="1038" y="523"/>
                      <a:pt x="1038" y="704"/>
                    </a:cubicBezTo>
                    <a:cubicBezTo>
                      <a:pt x="1038" y="892"/>
                      <a:pt x="891" y="1039"/>
                      <a:pt x="703" y="1039"/>
                    </a:cubicBezTo>
                    <a:cubicBezTo>
                      <a:pt x="523" y="1039"/>
                      <a:pt x="375" y="892"/>
                      <a:pt x="375" y="704"/>
                    </a:cubicBezTo>
                    <a:cubicBezTo>
                      <a:pt x="375" y="523"/>
                      <a:pt x="523" y="376"/>
                      <a:pt x="703" y="376"/>
                    </a:cubicBezTo>
                    <a:close/>
                    <a:moveTo>
                      <a:pt x="703" y="1"/>
                    </a:moveTo>
                    <a:cubicBezTo>
                      <a:pt x="315" y="1"/>
                      <a:pt x="0" y="316"/>
                      <a:pt x="0" y="704"/>
                    </a:cubicBezTo>
                    <a:cubicBezTo>
                      <a:pt x="0" y="1099"/>
                      <a:pt x="315" y="1414"/>
                      <a:pt x="703" y="1414"/>
                    </a:cubicBezTo>
                    <a:cubicBezTo>
                      <a:pt x="1099" y="1414"/>
                      <a:pt x="1413" y="1099"/>
                      <a:pt x="1413" y="704"/>
                    </a:cubicBezTo>
                    <a:cubicBezTo>
                      <a:pt x="1413" y="316"/>
                      <a:pt x="1099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554684" y="1523"/>
                <a:ext cx="2150409" cy="223714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7" extrusionOk="0">
                    <a:moveTo>
                      <a:pt x="268" y="0"/>
                    </a:moveTo>
                    <a:lnTo>
                      <a:pt x="1" y="268"/>
                    </a:lnTo>
                    <a:lnTo>
                      <a:pt x="10476" y="10737"/>
                    </a:lnTo>
                    <a:lnTo>
                      <a:pt x="10530" y="10791"/>
                    </a:lnTo>
                    <a:lnTo>
                      <a:pt x="18299" y="10791"/>
                    </a:lnTo>
                    <a:lnTo>
                      <a:pt x="32359" y="24850"/>
                    </a:lnTo>
                    <a:lnTo>
                      <a:pt x="32359" y="34046"/>
                    </a:lnTo>
                    <a:lnTo>
                      <a:pt x="32727" y="34046"/>
                    </a:lnTo>
                    <a:lnTo>
                      <a:pt x="32727" y="24696"/>
                    </a:lnTo>
                    <a:lnTo>
                      <a:pt x="18507" y="10469"/>
                    </a:lnTo>
                    <a:lnTo>
                      <a:pt x="18454" y="10416"/>
                    </a:lnTo>
                    <a:lnTo>
                      <a:pt x="10684" y="104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815356" y="855772"/>
                <a:ext cx="572181" cy="571327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8695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3852" y="154"/>
                    </a:lnTo>
                    <a:lnTo>
                      <a:pt x="8560" y="4863"/>
                    </a:lnTo>
                    <a:lnTo>
                      <a:pt x="8560" y="8694"/>
                    </a:lnTo>
                    <a:lnTo>
                      <a:pt x="8708" y="8694"/>
                    </a:lnTo>
                    <a:lnTo>
                      <a:pt x="8708" y="4803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2"/>
            <p:cNvSpPr/>
            <p:nvPr/>
          </p:nvSpPr>
          <p:spPr>
            <a:xfrm>
              <a:off x="-469471" y="881173"/>
              <a:ext cx="1379792" cy="1922470"/>
            </a:xfrm>
            <a:custGeom>
              <a:avLst/>
              <a:gdLst/>
              <a:ahLst/>
              <a:cxnLst/>
              <a:rect l="l" t="t" r="r" b="b"/>
              <a:pathLst>
                <a:path w="20999" h="29258" extrusionOk="0">
                  <a:moveTo>
                    <a:pt x="0" y="0"/>
                  </a:moveTo>
                  <a:lnTo>
                    <a:pt x="0" y="5399"/>
                  </a:lnTo>
                  <a:lnTo>
                    <a:pt x="9974" y="5399"/>
                  </a:lnTo>
                  <a:lnTo>
                    <a:pt x="16142" y="11561"/>
                  </a:lnTo>
                  <a:lnTo>
                    <a:pt x="16142" y="24569"/>
                  </a:lnTo>
                  <a:lnTo>
                    <a:pt x="20831" y="29257"/>
                  </a:lnTo>
                  <a:lnTo>
                    <a:pt x="20998" y="29090"/>
                  </a:lnTo>
                  <a:lnTo>
                    <a:pt x="16377" y="24475"/>
                  </a:lnTo>
                  <a:lnTo>
                    <a:pt x="16377" y="11467"/>
                  </a:lnTo>
                  <a:lnTo>
                    <a:pt x="10107" y="5198"/>
                  </a:lnTo>
                  <a:lnTo>
                    <a:pt x="10074" y="5164"/>
                  </a:lnTo>
                  <a:lnTo>
                    <a:pt x="235" y="5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80433" y="1315952"/>
              <a:ext cx="237730" cy="237730"/>
            </a:xfrm>
            <a:custGeom>
              <a:avLst/>
              <a:gdLst/>
              <a:ahLst/>
              <a:cxnLst/>
              <a:rect l="l" t="t" r="r" b="b"/>
              <a:pathLst>
                <a:path w="3618" h="3618" extrusionOk="0">
                  <a:moveTo>
                    <a:pt x="1" y="1"/>
                  </a:moveTo>
                  <a:lnTo>
                    <a:pt x="1" y="1032"/>
                  </a:lnTo>
                  <a:lnTo>
                    <a:pt x="1293" y="2325"/>
                  </a:lnTo>
                  <a:lnTo>
                    <a:pt x="2586" y="3618"/>
                  </a:lnTo>
                  <a:lnTo>
                    <a:pt x="3618" y="3618"/>
                  </a:lnTo>
                  <a:lnTo>
                    <a:pt x="1809" y="18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-490628" y="830514"/>
              <a:ext cx="58151" cy="58611"/>
            </a:xfrm>
            <a:custGeom>
              <a:avLst/>
              <a:gdLst/>
              <a:ahLst/>
              <a:cxnLst/>
              <a:rect l="l" t="t" r="r" b="b"/>
              <a:pathLst>
                <a:path w="885" h="892" extrusionOk="0">
                  <a:moveTo>
                    <a:pt x="443" y="235"/>
                  </a:moveTo>
                  <a:cubicBezTo>
                    <a:pt x="557" y="235"/>
                    <a:pt x="650" y="329"/>
                    <a:pt x="650" y="450"/>
                  </a:cubicBezTo>
                  <a:cubicBezTo>
                    <a:pt x="650" y="564"/>
                    <a:pt x="557" y="657"/>
                    <a:pt x="443" y="657"/>
                  </a:cubicBezTo>
                  <a:cubicBezTo>
                    <a:pt x="322" y="657"/>
                    <a:pt x="228" y="564"/>
                    <a:pt x="228" y="450"/>
                  </a:cubicBezTo>
                  <a:cubicBezTo>
                    <a:pt x="228" y="329"/>
                    <a:pt x="322" y="235"/>
                    <a:pt x="443" y="235"/>
                  </a:cubicBezTo>
                  <a:close/>
                  <a:moveTo>
                    <a:pt x="443" y="1"/>
                  </a:moveTo>
                  <a:cubicBezTo>
                    <a:pt x="195" y="1"/>
                    <a:pt x="1" y="202"/>
                    <a:pt x="1" y="450"/>
                  </a:cubicBezTo>
                  <a:cubicBezTo>
                    <a:pt x="1" y="691"/>
                    <a:pt x="195" y="892"/>
                    <a:pt x="443" y="892"/>
                  </a:cubicBezTo>
                  <a:cubicBezTo>
                    <a:pt x="684" y="892"/>
                    <a:pt x="885" y="691"/>
                    <a:pt x="885" y="450"/>
                  </a:cubicBezTo>
                  <a:cubicBezTo>
                    <a:pt x="885" y="202"/>
                    <a:pt x="68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886441" y="2778905"/>
              <a:ext cx="58151" cy="58151"/>
            </a:xfrm>
            <a:custGeom>
              <a:avLst/>
              <a:gdLst/>
              <a:ahLst/>
              <a:cxnLst/>
              <a:rect l="l" t="t" r="r" b="b"/>
              <a:pathLst>
                <a:path w="885" h="885" extrusionOk="0">
                  <a:moveTo>
                    <a:pt x="443" y="234"/>
                  </a:moveTo>
                  <a:cubicBezTo>
                    <a:pt x="557" y="234"/>
                    <a:pt x="650" y="328"/>
                    <a:pt x="650" y="442"/>
                  </a:cubicBezTo>
                  <a:cubicBezTo>
                    <a:pt x="650" y="556"/>
                    <a:pt x="557" y="650"/>
                    <a:pt x="443" y="650"/>
                  </a:cubicBezTo>
                  <a:cubicBezTo>
                    <a:pt x="329" y="650"/>
                    <a:pt x="235" y="556"/>
                    <a:pt x="235" y="442"/>
                  </a:cubicBezTo>
                  <a:cubicBezTo>
                    <a:pt x="235" y="328"/>
                    <a:pt x="329" y="234"/>
                    <a:pt x="443" y="234"/>
                  </a:cubicBezTo>
                  <a:close/>
                  <a:moveTo>
                    <a:pt x="443" y="0"/>
                  </a:moveTo>
                  <a:cubicBezTo>
                    <a:pt x="195" y="0"/>
                    <a:pt x="1" y="194"/>
                    <a:pt x="1" y="442"/>
                  </a:cubicBezTo>
                  <a:cubicBezTo>
                    <a:pt x="1" y="683"/>
                    <a:pt x="195" y="884"/>
                    <a:pt x="443" y="884"/>
                  </a:cubicBezTo>
                  <a:cubicBezTo>
                    <a:pt x="684" y="884"/>
                    <a:pt x="885" y="683"/>
                    <a:pt x="885" y="442"/>
                  </a:cubicBezTo>
                  <a:cubicBezTo>
                    <a:pt x="885" y="194"/>
                    <a:pt x="684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596874" y="1849357"/>
              <a:ext cx="497406" cy="704713"/>
            </a:xfrm>
            <a:custGeom>
              <a:avLst/>
              <a:gdLst/>
              <a:ahLst/>
              <a:cxnLst/>
              <a:rect l="l" t="t" r="r" b="b"/>
              <a:pathLst>
                <a:path w="7570" h="10725" extrusionOk="0">
                  <a:moveTo>
                    <a:pt x="67" y="1"/>
                  </a:moveTo>
                  <a:lnTo>
                    <a:pt x="0" y="68"/>
                  </a:lnTo>
                  <a:lnTo>
                    <a:pt x="4508" y="4576"/>
                  </a:lnTo>
                  <a:lnTo>
                    <a:pt x="4508" y="7730"/>
                  </a:lnTo>
                  <a:lnTo>
                    <a:pt x="7502" y="10724"/>
                  </a:lnTo>
                  <a:lnTo>
                    <a:pt x="7569" y="10657"/>
                  </a:lnTo>
                  <a:lnTo>
                    <a:pt x="4602" y="7697"/>
                  </a:lnTo>
                  <a:lnTo>
                    <a:pt x="4602" y="4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-463755" y="1018894"/>
              <a:ext cx="355675" cy="209147"/>
            </a:xfrm>
            <a:custGeom>
              <a:avLst/>
              <a:gdLst/>
              <a:ahLst/>
              <a:cxnLst/>
              <a:rect l="l" t="t" r="r" b="b"/>
              <a:pathLst>
                <a:path w="5413" h="3183" extrusionOk="0">
                  <a:moveTo>
                    <a:pt x="67" y="1"/>
                  </a:moveTo>
                  <a:lnTo>
                    <a:pt x="0" y="68"/>
                  </a:lnTo>
                  <a:lnTo>
                    <a:pt x="1614" y="1682"/>
                  </a:lnTo>
                  <a:lnTo>
                    <a:pt x="3845" y="1682"/>
                  </a:lnTo>
                  <a:lnTo>
                    <a:pt x="5345" y="3182"/>
                  </a:lnTo>
                  <a:lnTo>
                    <a:pt x="5412" y="3115"/>
                  </a:lnTo>
                  <a:lnTo>
                    <a:pt x="3885" y="1588"/>
                  </a:lnTo>
                  <a:lnTo>
                    <a:pt x="1648" y="158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22"/>
            <p:cNvGrpSpPr/>
            <p:nvPr/>
          </p:nvGrpSpPr>
          <p:grpSpPr>
            <a:xfrm>
              <a:off x="1438373" y="231994"/>
              <a:ext cx="1244631" cy="375912"/>
              <a:chOff x="1666973" y="384394"/>
              <a:chExt cx="1244631" cy="375912"/>
            </a:xfrm>
          </p:grpSpPr>
          <p:sp>
            <p:nvSpPr>
              <p:cNvPr id="677" name="Google Shape;677;p22"/>
              <p:cNvSpPr/>
              <p:nvPr/>
            </p:nvSpPr>
            <p:spPr>
              <a:xfrm>
                <a:off x="1997869" y="384394"/>
                <a:ext cx="179644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37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2734" y="436"/>
                    </a:lnTo>
                    <a:lnTo>
                      <a:pt x="2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1873356" y="384394"/>
                <a:ext cx="89822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367" y="436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1817900" y="384394"/>
                <a:ext cx="29108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443" y="436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1666973" y="393199"/>
                <a:ext cx="1244631" cy="367108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5587" extrusionOk="0">
                    <a:moveTo>
                      <a:pt x="174" y="1"/>
                    </a:moveTo>
                    <a:lnTo>
                      <a:pt x="0" y="175"/>
                    </a:lnTo>
                    <a:lnTo>
                      <a:pt x="2090" y="2258"/>
                    </a:lnTo>
                    <a:lnTo>
                      <a:pt x="15439" y="2258"/>
                    </a:lnTo>
                    <a:lnTo>
                      <a:pt x="18768" y="5587"/>
                    </a:lnTo>
                    <a:lnTo>
                      <a:pt x="18942" y="5413"/>
                    </a:lnTo>
                    <a:lnTo>
                      <a:pt x="15539" y="2017"/>
                    </a:lnTo>
                    <a:lnTo>
                      <a:pt x="2190" y="201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2"/>
            <p:cNvSpPr/>
            <p:nvPr/>
          </p:nvSpPr>
          <p:spPr>
            <a:xfrm flipH="1">
              <a:off x="98056" y="3184885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 flipH="1">
              <a:off x="98056" y="318527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 flipH="1">
              <a:off x="210282" y="3185279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 flipH="1">
              <a:off x="210282" y="3185279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 flipH="1">
              <a:off x="-14170" y="3276414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 flipH="1">
              <a:off x="-14170" y="3276414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 flipH="1">
              <a:off x="97596" y="3276874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 flipH="1">
              <a:off x="97596" y="3276414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 flipH="1">
              <a:off x="69005" y="2552001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 flipH="1">
              <a:off x="171119" y="2449893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 flipH="1">
              <a:off x="76898" y="2449893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 flipH="1">
              <a:off x="35110" y="2449893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 flipH="1">
              <a:off x="24530" y="3018516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 flipH="1">
              <a:off x="-22515" y="3018516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 flipH="1">
              <a:off x="-43672" y="3018516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1"/>
          </p:nvPr>
        </p:nvSpPr>
        <p:spPr>
          <a:xfrm>
            <a:off x="4985239" y="13628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2"/>
          </p:nvPr>
        </p:nvSpPr>
        <p:spPr>
          <a:xfrm>
            <a:off x="1211050" y="13628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25"/>
          <p:cNvGrpSpPr/>
          <p:nvPr/>
        </p:nvGrpSpPr>
        <p:grpSpPr>
          <a:xfrm>
            <a:off x="-1220762" y="2833184"/>
            <a:ext cx="11459986" cy="3555637"/>
            <a:chOff x="-1220762" y="2833184"/>
            <a:chExt cx="11459986" cy="3555637"/>
          </a:xfrm>
        </p:grpSpPr>
        <p:sp>
          <p:nvSpPr>
            <p:cNvPr id="766" name="Google Shape;766;p25"/>
            <p:cNvSpPr/>
            <p:nvPr/>
          </p:nvSpPr>
          <p:spPr>
            <a:xfrm flipH="1">
              <a:off x="-559298" y="6309512"/>
              <a:ext cx="79309" cy="79309"/>
            </a:xfrm>
            <a:custGeom>
              <a:avLst/>
              <a:gdLst/>
              <a:ahLst/>
              <a:cxnLst/>
              <a:rect l="l" t="t" r="r" b="b"/>
              <a:pathLst>
                <a:path w="1207" h="1207" extrusionOk="0">
                  <a:moveTo>
                    <a:pt x="604" y="315"/>
                  </a:moveTo>
                  <a:cubicBezTo>
                    <a:pt x="758" y="315"/>
                    <a:pt x="885" y="443"/>
                    <a:pt x="885" y="603"/>
                  </a:cubicBezTo>
                  <a:cubicBezTo>
                    <a:pt x="885" y="757"/>
                    <a:pt x="758" y="885"/>
                    <a:pt x="604" y="885"/>
                  </a:cubicBezTo>
                  <a:cubicBezTo>
                    <a:pt x="443" y="885"/>
                    <a:pt x="316" y="757"/>
                    <a:pt x="316" y="603"/>
                  </a:cubicBezTo>
                  <a:cubicBezTo>
                    <a:pt x="316" y="443"/>
                    <a:pt x="443" y="315"/>
                    <a:pt x="604" y="315"/>
                  </a:cubicBezTo>
                  <a:close/>
                  <a:moveTo>
                    <a:pt x="604" y="1"/>
                  </a:moveTo>
                  <a:cubicBezTo>
                    <a:pt x="269" y="1"/>
                    <a:pt x="1" y="269"/>
                    <a:pt x="1" y="603"/>
                  </a:cubicBezTo>
                  <a:cubicBezTo>
                    <a:pt x="1" y="932"/>
                    <a:pt x="269" y="1206"/>
                    <a:pt x="604" y="1206"/>
                  </a:cubicBezTo>
                  <a:cubicBezTo>
                    <a:pt x="932" y="1206"/>
                    <a:pt x="1207" y="932"/>
                    <a:pt x="1207" y="603"/>
                  </a:cubicBezTo>
                  <a:cubicBezTo>
                    <a:pt x="1207" y="269"/>
                    <a:pt x="932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 flipH="1">
              <a:off x="7933051" y="423802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 flipH="1">
              <a:off x="-316471" y="411726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 flipH="1">
              <a:off x="70496" y="4978629"/>
              <a:ext cx="39687" cy="3968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04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 flipH="1">
              <a:off x="70496" y="4978629"/>
              <a:ext cx="39687" cy="3968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81" y="1"/>
                  </a:moveTo>
                  <a:lnTo>
                    <a:pt x="1" y="81"/>
                  </a:lnTo>
                  <a:lnTo>
                    <a:pt x="523" y="604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 flipH="1">
              <a:off x="-53623" y="497862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522" y="1"/>
                  </a:moveTo>
                  <a:lnTo>
                    <a:pt x="0" y="517"/>
                  </a:lnTo>
                  <a:lnTo>
                    <a:pt x="87" y="604"/>
                  </a:lnTo>
                  <a:lnTo>
                    <a:pt x="610" y="8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 flipH="1">
              <a:off x="-53623" y="497862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1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 flipH="1">
              <a:off x="-513106" y="5881763"/>
              <a:ext cx="38833" cy="271569"/>
            </a:xfrm>
            <a:custGeom>
              <a:avLst/>
              <a:gdLst/>
              <a:ahLst/>
              <a:cxnLst/>
              <a:rect l="l" t="t" r="r" b="b"/>
              <a:pathLst>
                <a:path w="591" h="4133" extrusionOk="0">
                  <a:moveTo>
                    <a:pt x="590" y="0"/>
                  </a:moveTo>
                  <a:lnTo>
                    <a:pt x="1" y="590"/>
                  </a:lnTo>
                  <a:lnTo>
                    <a:pt x="1" y="2063"/>
                  </a:lnTo>
                  <a:lnTo>
                    <a:pt x="1" y="3543"/>
                  </a:lnTo>
                  <a:lnTo>
                    <a:pt x="590" y="4133"/>
                  </a:lnTo>
                  <a:lnTo>
                    <a:pt x="590" y="2063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 flipH="1">
              <a:off x="814221" y="4705356"/>
              <a:ext cx="191997" cy="191932"/>
            </a:xfrm>
            <a:custGeom>
              <a:avLst/>
              <a:gdLst/>
              <a:ahLst/>
              <a:cxnLst/>
              <a:rect l="l" t="t" r="r" b="b"/>
              <a:pathLst>
                <a:path w="2922" h="2921" extrusionOk="0">
                  <a:moveTo>
                    <a:pt x="1" y="0"/>
                  </a:moveTo>
                  <a:lnTo>
                    <a:pt x="1461" y="1461"/>
                  </a:lnTo>
                  <a:lnTo>
                    <a:pt x="2921" y="2921"/>
                  </a:lnTo>
                  <a:lnTo>
                    <a:pt x="2921" y="2090"/>
                  </a:lnTo>
                  <a:lnTo>
                    <a:pt x="1876" y="104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 flipH="1">
              <a:off x="1275941" y="4356784"/>
              <a:ext cx="79703" cy="79309"/>
            </a:xfrm>
            <a:custGeom>
              <a:avLst/>
              <a:gdLst/>
              <a:ahLst/>
              <a:cxnLst/>
              <a:rect l="l" t="t" r="r" b="b"/>
              <a:pathLst>
                <a:path w="1213" h="1207" extrusionOk="0">
                  <a:moveTo>
                    <a:pt x="610" y="322"/>
                  </a:moveTo>
                  <a:cubicBezTo>
                    <a:pt x="764" y="322"/>
                    <a:pt x="891" y="449"/>
                    <a:pt x="891" y="603"/>
                  </a:cubicBezTo>
                  <a:cubicBezTo>
                    <a:pt x="891" y="764"/>
                    <a:pt x="764" y="891"/>
                    <a:pt x="610" y="891"/>
                  </a:cubicBezTo>
                  <a:cubicBezTo>
                    <a:pt x="449" y="891"/>
                    <a:pt x="322" y="764"/>
                    <a:pt x="322" y="603"/>
                  </a:cubicBezTo>
                  <a:cubicBezTo>
                    <a:pt x="322" y="449"/>
                    <a:pt x="449" y="322"/>
                    <a:pt x="610" y="322"/>
                  </a:cubicBezTo>
                  <a:close/>
                  <a:moveTo>
                    <a:pt x="610" y="1"/>
                  </a:moveTo>
                  <a:cubicBezTo>
                    <a:pt x="275" y="1"/>
                    <a:pt x="1" y="275"/>
                    <a:pt x="1" y="603"/>
                  </a:cubicBezTo>
                  <a:cubicBezTo>
                    <a:pt x="1" y="938"/>
                    <a:pt x="275" y="1206"/>
                    <a:pt x="610" y="1206"/>
                  </a:cubicBezTo>
                  <a:cubicBezTo>
                    <a:pt x="938" y="1206"/>
                    <a:pt x="1213" y="938"/>
                    <a:pt x="1213" y="603"/>
                  </a:cubicBezTo>
                  <a:cubicBezTo>
                    <a:pt x="1213" y="268"/>
                    <a:pt x="938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 flipH="1">
              <a:off x="-529832" y="4409611"/>
              <a:ext cx="1836196" cy="1910117"/>
            </a:xfrm>
            <a:custGeom>
              <a:avLst/>
              <a:gdLst/>
              <a:ahLst/>
              <a:cxnLst/>
              <a:rect l="l" t="t" r="r" b="b"/>
              <a:pathLst>
                <a:path w="27945" h="29070" extrusionOk="0">
                  <a:moveTo>
                    <a:pt x="222" y="0"/>
                  </a:moveTo>
                  <a:lnTo>
                    <a:pt x="1" y="221"/>
                  </a:lnTo>
                  <a:lnTo>
                    <a:pt x="8943" y="9163"/>
                  </a:lnTo>
                  <a:lnTo>
                    <a:pt x="8989" y="9210"/>
                  </a:lnTo>
                  <a:lnTo>
                    <a:pt x="15620" y="9210"/>
                  </a:lnTo>
                  <a:lnTo>
                    <a:pt x="27630" y="21220"/>
                  </a:lnTo>
                  <a:lnTo>
                    <a:pt x="27630" y="29070"/>
                  </a:lnTo>
                  <a:lnTo>
                    <a:pt x="27945" y="29070"/>
                  </a:lnTo>
                  <a:lnTo>
                    <a:pt x="27945" y="21086"/>
                  </a:lnTo>
                  <a:lnTo>
                    <a:pt x="15801" y="8942"/>
                  </a:lnTo>
                  <a:lnTo>
                    <a:pt x="15754" y="8895"/>
                  </a:lnTo>
                  <a:lnTo>
                    <a:pt x="9117" y="889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 flipH="1">
              <a:off x="-352463" y="5138821"/>
              <a:ext cx="488995" cy="487747"/>
            </a:xfrm>
            <a:custGeom>
              <a:avLst/>
              <a:gdLst/>
              <a:ahLst/>
              <a:cxnLst/>
              <a:rect l="l" t="t" r="r" b="b"/>
              <a:pathLst>
                <a:path w="7442" h="7423" extrusionOk="0">
                  <a:moveTo>
                    <a:pt x="0" y="1"/>
                  </a:moveTo>
                  <a:lnTo>
                    <a:pt x="0" y="128"/>
                  </a:lnTo>
                  <a:lnTo>
                    <a:pt x="3289" y="128"/>
                  </a:lnTo>
                  <a:lnTo>
                    <a:pt x="7308" y="4154"/>
                  </a:lnTo>
                  <a:lnTo>
                    <a:pt x="7308" y="7422"/>
                  </a:lnTo>
                  <a:lnTo>
                    <a:pt x="7441" y="7422"/>
                  </a:lnTo>
                  <a:lnTo>
                    <a:pt x="7441" y="4100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 flipH="1">
              <a:off x="386016" y="4703582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 flipH="1">
              <a:off x="-1191756" y="2833184"/>
              <a:ext cx="1878906" cy="2617787"/>
            </a:xfrm>
            <a:custGeom>
              <a:avLst/>
              <a:gdLst/>
              <a:ahLst/>
              <a:cxnLst/>
              <a:rect l="l" t="t" r="r" b="b"/>
              <a:pathLst>
                <a:path w="28595" h="39840" extrusionOk="0">
                  <a:moveTo>
                    <a:pt x="229" y="0"/>
                  </a:moveTo>
                  <a:lnTo>
                    <a:pt x="1" y="221"/>
                  </a:lnTo>
                  <a:lnTo>
                    <a:pt x="6290" y="6511"/>
                  </a:lnTo>
                  <a:lnTo>
                    <a:pt x="6290" y="24227"/>
                  </a:lnTo>
                  <a:lnTo>
                    <a:pt x="14830" y="32767"/>
                  </a:lnTo>
                  <a:lnTo>
                    <a:pt x="14877" y="32807"/>
                  </a:lnTo>
                  <a:lnTo>
                    <a:pt x="28273" y="32807"/>
                  </a:lnTo>
                  <a:lnTo>
                    <a:pt x="28273" y="39840"/>
                  </a:lnTo>
                  <a:lnTo>
                    <a:pt x="28595" y="39840"/>
                  </a:lnTo>
                  <a:lnTo>
                    <a:pt x="28595" y="32492"/>
                  </a:lnTo>
                  <a:lnTo>
                    <a:pt x="15004" y="32492"/>
                  </a:lnTo>
                  <a:lnTo>
                    <a:pt x="6605" y="24093"/>
                  </a:lnTo>
                  <a:lnTo>
                    <a:pt x="6605" y="637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 flipH="1">
              <a:off x="-170257" y="4535439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0" y="1"/>
                  </a:moveTo>
                  <a:lnTo>
                    <a:pt x="2465" y="2459"/>
                  </a:lnTo>
                  <a:lnTo>
                    <a:pt x="4924" y="4924"/>
                  </a:lnTo>
                  <a:lnTo>
                    <a:pt x="4924" y="3517"/>
                  </a:lnTo>
                  <a:lnTo>
                    <a:pt x="3162" y="1756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 flipH="1">
              <a:off x="-1220762" y="5440348"/>
              <a:ext cx="79309" cy="79243"/>
            </a:xfrm>
            <a:custGeom>
              <a:avLst/>
              <a:gdLst/>
              <a:ahLst/>
              <a:cxnLst/>
              <a:rect l="l" t="t" r="r" b="b"/>
              <a:pathLst>
                <a:path w="1207" h="1206" extrusionOk="0">
                  <a:moveTo>
                    <a:pt x="604" y="315"/>
                  </a:moveTo>
                  <a:cubicBezTo>
                    <a:pt x="758" y="315"/>
                    <a:pt x="885" y="442"/>
                    <a:pt x="885" y="603"/>
                  </a:cubicBezTo>
                  <a:cubicBezTo>
                    <a:pt x="885" y="757"/>
                    <a:pt x="758" y="884"/>
                    <a:pt x="604" y="884"/>
                  </a:cubicBezTo>
                  <a:cubicBezTo>
                    <a:pt x="443" y="884"/>
                    <a:pt x="316" y="757"/>
                    <a:pt x="316" y="603"/>
                  </a:cubicBezTo>
                  <a:cubicBezTo>
                    <a:pt x="316" y="442"/>
                    <a:pt x="443" y="315"/>
                    <a:pt x="604" y="315"/>
                  </a:cubicBezTo>
                  <a:close/>
                  <a:moveTo>
                    <a:pt x="604" y="0"/>
                  </a:moveTo>
                  <a:cubicBezTo>
                    <a:pt x="269" y="0"/>
                    <a:pt x="1" y="268"/>
                    <a:pt x="1" y="603"/>
                  </a:cubicBezTo>
                  <a:cubicBezTo>
                    <a:pt x="1" y="938"/>
                    <a:pt x="269" y="1206"/>
                    <a:pt x="604" y="1206"/>
                  </a:cubicBezTo>
                  <a:cubicBezTo>
                    <a:pt x="939" y="1206"/>
                    <a:pt x="1207" y="938"/>
                    <a:pt x="1207" y="603"/>
                  </a:cubicBezTo>
                  <a:cubicBezTo>
                    <a:pt x="1207" y="268"/>
                    <a:pt x="932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 flipH="1">
              <a:off x="260571" y="3172886"/>
              <a:ext cx="676984" cy="959527"/>
            </a:xfrm>
            <a:custGeom>
              <a:avLst/>
              <a:gdLst/>
              <a:ahLst/>
              <a:cxnLst/>
              <a:rect l="l" t="t" r="r" b="b"/>
              <a:pathLst>
                <a:path w="10303" h="14603" extrusionOk="0">
                  <a:moveTo>
                    <a:pt x="88" y="1"/>
                  </a:moveTo>
                  <a:lnTo>
                    <a:pt x="1" y="88"/>
                  </a:lnTo>
                  <a:lnTo>
                    <a:pt x="4033" y="4127"/>
                  </a:lnTo>
                  <a:lnTo>
                    <a:pt x="4033" y="8427"/>
                  </a:lnTo>
                  <a:lnTo>
                    <a:pt x="10215" y="14603"/>
                  </a:lnTo>
                  <a:lnTo>
                    <a:pt x="10302" y="14516"/>
                  </a:lnTo>
                  <a:lnTo>
                    <a:pt x="4160" y="8373"/>
                  </a:lnTo>
                  <a:lnTo>
                    <a:pt x="4160" y="407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 flipH="1">
              <a:off x="-1184238" y="4978629"/>
              <a:ext cx="484593" cy="284842"/>
            </a:xfrm>
            <a:custGeom>
              <a:avLst/>
              <a:gdLst/>
              <a:ahLst/>
              <a:cxnLst/>
              <a:rect l="l" t="t" r="r" b="b"/>
              <a:pathLst>
                <a:path w="7375" h="4335" extrusionOk="0">
                  <a:moveTo>
                    <a:pt x="87" y="1"/>
                  </a:moveTo>
                  <a:lnTo>
                    <a:pt x="0" y="95"/>
                  </a:lnTo>
                  <a:lnTo>
                    <a:pt x="2077" y="2171"/>
                  </a:lnTo>
                  <a:lnTo>
                    <a:pt x="5124" y="2171"/>
                  </a:lnTo>
                  <a:lnTo>
                    <a:pt x="7281" y="4334"/>
                  </a:lnTo>
                  <a:lnTo>
                    <a:pt x="7375" y="4241"/>
                  </a:lnTo>
                  <a:lnTo>
                    <a:pt x="5178" y="2044"/>
                  </a:lnTo>
                  <a:lnTo>
                    <a:pt x="2130" y="204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 flipH="1">
              <a:off x="9973828" y="3115621"/>
              <a:ext cx="79703" cy="79703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10" y="322"/>
                  </a:moveTo>
                  <a:cubicBezTo>
                    <a:pt x="764" y="322"/>
                    <a:pt x="891" y="449"/>
                    <a:pt x="891" y="610"/>
                  </a:cubicBezTo>
                  <a:cubicBezTo>
                    <a:pt x="891" y="764"/>
                    <a:pt x="764" y="891"/>
                    <a:pt x="610" y="891"/>
                  </a:cubicBezTo>
                  <a:cubicBezTo>
                    <a:pt x="449" y="891"/>
                    <a:pt x="322" y="764"/>
                    <a:pt x="322" y="610"/>
                  </a:cubicBezTo>
                  <a:cubicBezTo>
                    <a:pt x="322" y="449"/>
                    <a:pt x="449" y="322"/>
                    <a:pt x="610" y="322"/>
                  </a:cubicBezTo>
                  <a:close/>
                  <a:moveTo>
                    <a:pt x="610" y="0"/>
                  </a:moveTo>
                  <a:cubicBezTo>
                    <a:pt x="275" y="0"/>
                    <a:pt x="0" y="275"/>
                    <a:pt x="0" y="610"/>
                  </a:cubicBezTo>
                  <a:cubicBezTo>
                    <a:pt x="0" y="938"/>
                    <a:pt x="275" y="1213"/>
                    <a:pt x="610" y="1213"/>
                  </a:cubicBezTo>
                  <a:cubicBezTo>
                    <a:pt x="938" y="1213"/>
                    <a:pt x="1213" y="938"/>
                    <a:pt x="1213" y="610"/>
                  </a:cubicBezTo>
                  <a:cubicBezTo>
                    <a:pt x="1213" y="275"/>
                    <a:pt x="93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 flipH="1">
              <a:off x="9531946" y="3372204"/>
              <a:ext cx="484659" cy="284382"/>
            </a:xfrm>
            <a:custGeom>
              <a:avLst/>
              <a:gdLst/>
              <a:ahLst/>
              <a:cxnLst/>
              <a:rect l="l" t="t" r="r" b="b"/>
              <a:pathLst>
                <a:path w="7376" h="4328" extrusionOk="0">
                  <a:moveTo>
                    <a:pt x="88" y="0"/>
                  </a:moveTo>
                  <a:lnTo>
                    <a:pt x="1" y="87"/>
                  </a:lnTo>
                  <a:lnTo>
                    <a:pt x="2198" y="2284"/>
                  </a:lnTo>
                  <a:lnTo>
                    <a:pt x="5239" y="2284"/>
                  </a:lnTo>
                  <a:lnTo>
                    <a:pt x="7282" y="4327"/>
                  </a:lnTo>
                  <a:lnTo>
                    <a:pt x="7375" y="4240"/>
                  </a:lnTo>
                  <a:lnTo>
                    <a:pt x="5292" y="2157"/>
                  </a:lnTo>
                  <a:lnTo>
                    <a:pt x="2245" y="21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 flipH="1">
              <a:off x="7895215" y="457719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 flipH="1">
              <a:off x="7839362" y="463311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 flipH="1">
              <a:off x="7103515" y="4564841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1" y="1"/>
                  </a:moveTo>
                  <a:lnTo>
                    <a:pt x="1" y="1401"/>
                  </a:lnTo>
                  <a:lnTo>
                    <a:pt x="1762" y="3162"/>
                  </a:lnTo>
                  <a:lnTo>
                    <a:pt x="3524" y="4924"/>
                  </a:lnTo>
                  <a:lnTo>
                    <a:pt x="4924" y="4924"/>
                  </a:lnTo>
                  <a:lnTo>
                    <a:pt x="2459" y="2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 flipH="1">
              <a:off x="8692689" y="3656516"/>
              <a:ext cx="79309" cy="79703"/>
            </a:xfrm>
            <a:custGeom>
              <a:avLst/>
              <a:gdLst/>
              <a:ahLst/>
              <a:cxnLst/>
              <a:rect l="l" t="t" r="r" b="b"/>
              <a:pathLst>
                <a:path w="1207" h="1213" extrusionOk="0">
                  <a:moveTo>
                    <a:pt x="604" y="322"/>
                  </a:moveTo>
                  <a:cubicBezTo>
                    <a:pt x="758" y="322"/>
                    <a:pt x="885" y="449"/>
                    <a:pt x="885" y="603"/>
                  </a:cubicBezTo>
                  <a:cubicBezTo>
                    <a:pt x="885" y="764"/>
                    <a:pt x="758" y="891"/>
                    <a:pt x="604" y="891"/>
                  </a:cubicBezTo>
                  <a:cubicBezTo>
                    <a:pt x="450" y="891"/>
                    <a:pt x="316" y="764"/>
                    <a:pt x="316" y="603"/>
                  </a:cubicBezTo>
                  <a:cubicBezTo>
                    <a:pt x="316" y="449"/>
                    <a:pt x="450" y="322"/>
                    <a:pt x="604" y="322"/>
                  </a:cubicBezTo>
                  <a:close/>
                  <a:moveTo>
                    <a:pt x="604" y="0"/>
                  </a:moveTo>
                  <a:cubicBezTo>
                    <a:pt x="269" y="0"/>
                    <a:pt x="1" y="275"/>
                    <a:pt x="1" y="603"/>
                  </a:cubicBezTo>
                  <a:cubicBezTo>
                    <a:pt x="1" y="938"/>
                    <a:pt x="269" y="1213"/>
                    <a:pt x="604" y="1213"/>
                  </a:cubicBezTo>
                  <a:cubicBezTo>
                    <a:pt x="939" y="1213"/>
                    <a:pt x="1206" y="938"/>
                    <a:pt x="1206" y="603"/>
                  </a:cubicBezTo>
                  <a:cubicBezTo>
                    <a:pt x="1206" y="275"/>
                    <a:pt x="939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 flipH="1">
              <a:off x="7092910" y="3707964"/>
              <a:ext cx="1624946" cy="2324731"/>
            </a:xfrm>
            <a:custGeom>
              <a:avLst/>
              <a:gdLst/>
              <a:ahLst/>
              <a:cxnLst/>
              <a:rect l="l" t="t" r="r" b="b"/>
              <a:pathLst>
                <a:path w="24730" h="35380" extrusionOk="0">
                  <a:moveTo>
                    <a:pt x="228" y="1"/>
                  </a:moveTo>
                  <a:lnTo>
                    <a:pt x="1" y="222"/>
                  </a:lnTo>
                  <a:lnTo>
                    <a:pt x="8500" y="8722"/>
                  </a:lnTo>
                  <a:lnTo>
                    <a:pt x="8547" y="8769"/>
                  </a:lnTo>
                  <a:lnTo>
                    <a:pt x="15285" y="8769"/>
                  </a:lnTo>
                  <a:lnTo>
                    <a:pt x="24408" y="17891"/>
                  </a:lnTo>
                  <a:lnTo>
                    <a:pt x="24408" y="20557"/>
                  </a:lnTo>
                  <a:lnTo>
                    <a:pt x="18748" y="26210"/>
                  </a:lnTo>
                  <a:lnTo>
                    <a:pt x="18748" y="31127"/>
                  </a:lnTo>
                  <a:lnTo>
                    <a:pt x="23002" y="35380"/>
                  </a:lnTo>
                  <a:lnTo>
                    <a:pt x="23229" y="35152"/>
                  </a:lnTo>
                  <a:lnTo>
                    <a:pt x="19070" y="30993"/>
                  </a:lnTo>
                  <a:lnTo>
                    <a:pt x="19070" y="26344"/>
                  </a:lnTo>
                  <a:lnTo>
                    <a:pt x="24730" y="20684"/>
                  </a:lnTo>
                  <a:lnTo>
                    <a:pt x="24730" y="17764"/>
                  </a:lnTo>
                  <a:lnTo>
                    <a:pt x="15466" y="8501"/>
                  </a:lnTo>
                  <a:lnTo>
                    <a:pt x="15419" y="8454"/>
                  </a:lnTo>
                  <a:lnTo>
                    <a:pt x="8681" y="8454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 flipH="1">
              <a:off x="7308117" y="4270476"/>
              <a:ext cx="658455" cy="1003025"/>
            </a:xfrm>
            <a:custGeom>
              <a:avLst/>
              <a:gdLst/>
              <a:ahLst/>
              <a:cxnLst/>
              <a:rect l="l" t="t" r="r" b="b"/>
              <a:pathLst>
                <a:path w="10021" h="15265" extrusionOk="0">
                  <a:moveTo>
                    <a:pt x="94" y="0"/>
                  </a:moveTo>
                  <a:lnTo>
                    <a:pt x="0" y="87"/>
                  </a:lnTo>
                  <a:lnTo>
                    <a:pt x="5620" y="5707"/>
                  </a:lnTo>
                  <a:lnTo>
                    <a:pt x="5620" y="10951"/>
                  </a:lnTo>
                  <a:lnTo>
                    <a:pt x="9927" y="15265"/>
                  </a:lnTo>
                  <a:lnTo>
                    <a:pt x="10020" y="15171"/>
                  </a:lnTo>
                  <a:lnTo>
                    <a:pt x="5747" y="10904"/>
                  </a:lnTo>
                  <a:lnTo>
                    <a:pt x="5747" y="565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 flipH="1">
              <a:off x="8145583" y="3184744"/>
              <a:ext cx="1878446" cy="2617787"/>
            </a:xfrm>
            <a:custGeom>
              <a:avLst/>
              <a:gdLst/>
              <a:ahLst/>
              <a:cxnLst/>
              <a:rect l="l" t="t" r="r" b="b"/>
              <a:pathLst>
                <a:path w="28588" h="39840" extrusionOk="0">
                  <a:moveTo>
                    <a:pt x="0" y="0"/>
                  </a:moveTo>
                  <a:lnTo>
                    <a:pt x="0" y="7348"/>
                  </a:lnTo>
                  <a:lnTo>
                    <a:pt x="13584" y="7348"/>
                  </a:lnTo>
                  <a:lnTo>
                    <a:pt x="21983" y="15747"/>
                  </a:lnTo>
                  <a:lnTo>
                    <a:pt x="21983" y="33457"/>
                  </a:lnTo>
                  <a:lnTo>
                    <a:pt x="28359" y="39840"/>
                  </a:lnTo>
                  <a:lnTo>
                    <a:pt x="28587" y="39612"/>
                  </a:lnTo>
                  <a:lnTo>
                    <a:pt x="22304" y="33329"/>
                  </a:lnTo>
                  <a:lnTo>
                    <a:pt x="22304" y="15613"/>
                  </a:lnTo>
                  <a:lnTo>
                    <a:pt x="13764" y="7073"/>
                  </a:lnTo>
                  <a:lnTo>
                    <a:pt x="13718" y="7026"/>
                  </a:lnTo>
                  <a:lnTo>
                    <a:pt x="315" y="702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 flipH="1">
              <a:off x="8679477" y="3776627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0" y="1"/>
                  </a:moveTo>
                  <a:lnTo>
                    <a:pt x="0" y="1401"/>
                  </a:lnTo>
                  <a:lnTo>
                    <a:pt x="1762" y="3162"/>
                  </a:lnTo>
                  <a:lnTo>
                    <a:pt x="3524" y="4924"/>
                  </a:lnTo>
                  <a:lnTo>
                    <a:pt x="4923" y="4924"/>
                  </a:lnTo>
                  <a:lnTo>
                    <a:pt x="2465" y="2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 flipH="1">
              <a:off x="7895201" y="4502814"/>
              <a:ext cx="676984" cy="959921"/>
            </a:xfrm>
            <a:custGeom>
              <a:avLst/>
              <a:gdLst/>
              <a:ahLst/>
              <a:cxnLst/>
              <a:rect l="l" t="t" r="r" b="b"/>
              <a:pathLst>
                <a:path w="10303" h="14609" extrusionOk="0">
                  <a:moveTo>
                    <a:pt x="88" y="1"/>
                  </a:moveTo>
                  <a:lnTo>
                    <a:pt x="1" y="94"/>
                  </a:lnTo>
                  <a:lnTo>
                    <a:pt x="6143" y="6236"/>
                  </a:lnTo>
                  <a:lnTo>
                    <a:pt x="6143" y="10537"/>
                  </a:lnTo>
                  <a:lnTo>
                    <a:pt x="10215" y="14609"/>
                  </a:lnTo>
                  <a:lnTo>
                    <a:pt x="10302" y="14515"/>
                  </a:lnTo>
                  <a:lnTo>
                    <a:pt x="6270" y="10483"/>
                  </a:lnTo>
                  <a:lnTo>
                    <a:pt x="6270" y="61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 flipH="1">
              <a:off x="7930394" y="3115628"/>
              <a:ext cx="2308830" cy="1917213"/>
            </a:xfrm>
            <a:custGeom>
              <a:avLst/>
              <a:gdLst/>
              <a:ahLst/>
              <a:cxnLst/>
              <a:rect l="l" t="t" r="r" b="b"/>
              <a:pathLst>
                <a:path w="35138" h="29178" fill="none" extrusionOk="0">
                  <a:moveTo>
                    <a:pt x="35138" y="29177"/>
                  </a:moveTo>
                  <a:lnTo>
                    <a:pt x="29177" y="29177"/>
                  </a:ln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 flipH="1">
              <a:off x="687233" y="3664217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 flipH="1">
              <a:off x="117758" y="5031633"/>
              <a:ext cx="91136" cy="91136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14" y="1387"/>
                  </a:lnTo>
                  <a:lnTo>
                    <a:pt x="214" y="215"/>
                  </a:lnTo>
                  <a:lnTo>
                    <a:pt x="1387" y="215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68" r:id="rId8"/>
    <p:sldLayoutId id="2147483671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8"/>
          <p:cNvSpPr txBox="1">
            <a:spLocks noGrp="1"/>
          </p:cNvSpPr>
          <p:nvPr>
            <p:ph type="ctrTitle"/>
          </p:nvPr>
        </p:nvSpPr>
        <p:spPr>
          <a:xfrm>
            <a:off x="220020" y="1906987"/>
            <a:ext cx="5325981" cy="1388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CYBERSECURITY </a:t>
            </a:r>
            <a:br>
              <a:rPr lang="pt-BR" sz="4000"/>
            </a:br>
            <a:r>
              <a:rPr lang="pt-BR" sz="4000"/>
              <a:t>       </a:t>
            </a:r>
            <a:r>
              <a:rPr lang="pt-BR" sz="4000">
                <a:solidFill>
                  <a:schemeClr val="bg1">
                    <a:lumMod val="25000"/>
                    <a:lumOff val="75000"/>
                  </a:schemeClr>
                </a:solidFill>
              </a:rPr>
              <a:t>COM RPA</a:t>
            </a:r>
            <a:endParaRPr sz="40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96" name="Google Shape;1296;p38"/>
          <p:cNvSpPr/>
          <p:nvPr/>
        </p:nvSpPr>
        <p:spPr>
          <a:xfrm flipH="1">
            <a:off x="7417192" y="-236589"/>
            <a:ext cx="79703" cy="79309"/>
          </a:xfrm>
          <a:custGeom>
            <a:avLst/>
            <a:gdLst/>
            <a:ahLst/>
            <a:cxnLst/>
            <a:rect l="l" t="t" r="r" b="b"/>
            <a:pathLst>
              <a:path w="1213" h="1207" extrusionOk="0">
                <a:moveTo>
                  <a:pt x="610" y="315"/>
                </a:moveTo>
                <a:cubicBezTo>
                  <a:pt x="764" y="315"/>
                  <a:pt x="891" y="443"/>
                  <a:pt x="891" y="603"/>
                </a:cubicBezTo>
                <a:cubicBezTo>
                  <a:pt x="891" y="757"/>
                  <a:pt x="764" y="885"/>
                  <a:pt x="610" y="885"/>
                </a:cubicBezTo>
                <a:cubicBezTo>
                  <a:pt x="449" y="885"/>
                  <a:pt x="322" y="757"/>
                  <a:pt x="322" y="603"/>
                </a:cubicBezTo>
                <a:cubicBezTo>
                  <a:pt x="322" y="443"/>
                  <a:pt x="449" y="315"/>
                  <a:pt x="610" y="315"/>
                </a:cubicBezTo>
                <a:close/>
                <a:moveTo>
                  <a:pt x="610" y="1"/>
                </a:moveTo>
                <a:cubicBezTo>
                  <a:pt x="275" y="1"/>
                  <a:pt x="0" y="268"/>
                  <a:pt x="0" y="603"/>
                </a:cubicBezTo>
                <a:cubicBezTo>
                  <a:pt x="0" y="938"/>
                  <a:pt x="275" y="1206"/>
                  <a:pt x="610" y="1206"/>
                </a:cubicBezTo>
                <a:cubicBezTo>
                  <a:pt x="938" y="1206"/>
                  <a:pt x="1212" y="938"/>
                  <a:pt x="1212" y="603"/>
                </a:cubicBezTo>
                <a:cubicBezTo>
                  <a:pt x="1212" y="268"/>
                  <a:pt x="938" y="1"/>
                  <a:pt x="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7" name="Google Shape;1297;p38"/>
          <p:cNvCxnSpPr/>
          <p:nvPr/>
        </p:nvCxnSpPr>
        <p:spPr>
          <a:xfrm>
            <a:off x="687264" y="3364846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38"/>
          <p:cNvSpPr/>
          <p:nvPr/>
        </p:nvSpPr>
        <p:spPr>
          <a:xfrm>
            <a:off x="6063449" y="3315544"/>
            <a:ext cx="13896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5429253" y="-190791"/>
            <a:ext cx="4040601" cy="5570883"/>
            <a:chOff x="5429253" y="-190791"/>
            <a:chExt cx="4040601" cy="5570883"/>
          </a:xfrm>
        </p:grpSpPr>
        <p:grpSp>
          <p:nvGrpSpPr>
            <p:cNvPr id="1300" name="Google Shape;1300;p38"/>
            <p:cNvGrpSpPr/>
            <p:nvPr/>
          </p:nvGrpSpPr>
          <p:grpSpPr>
            <a:xfrm>
              <a:off x="5429253" y="-190791"/>
              <a:ext cx="4040601" cy="5570883"/>
              <a:chOff x="5429253" y="-190791"/>
              <a:chExt cx="4040601" cy="5570883"/>
            </a:xfrm>
          </p:grpSpPr>
          <p:sp>
            <p:nvSpPr>
              <p:cNvPr id="1301" name="Google Shape;1301;p38"/>
              <p:cNvSpPr/>
              <p:nvPr/>
            </p:nvSpPr>
            <p:spPr>
              <a:xfrm flipH="1">
                <a:off x="7341040" y="31020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 flipH="1">
                <a:off x="7285187" y="31579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 flipH="1">
                <a:off x="5570981" y="34858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 flipH="1">
                <a:off x="5570981" y="34862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 flipH="1">
                <a:off x="5570521" y="35777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 flipH="1">
                <a:off x="5570521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 flipH="1">
                <a:off x="6833196" y="1954654"/>
                <a:ext cx="3968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04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 flipH="1">
                <a:off x="6833196" y="1954654"/>
                <a:ext cx="3968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81" y="1"/>
                    </a:moveTo>
                    <a:lnTo>
                      <a:pt x="1" y="81"/>
                    </a:lnTo>
                    <a:lnTo>
                      <a:pt x="523" y="604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 flipH="1">
                <a:off x="6709077" y="195465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522" y="1"/>
                    </a:moveTo>
                    <a:lnTo>
                      <a:pt x="0" y="517"/>
                    </a:lnTo>
                    <a:lnTo>
                      <a:pt x="87" y="604"/>
                    </a:lnTo>
                    <a:lnTo>
                      <a:pt x="610" y="81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 flipH="1">
                <a:off x="6709077" y="195465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1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 flipH="1">
                <a:off x="6249594" y="2857788"/>
                <a:ext cx="38833" cy="271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133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1" y="2063"/>
                    </a:lnTo>
                    <a:lnTo>
                      <a:pt x="1" y="3543"/>
                    </a:lnTo>
                    <a:lnTo>
                      <a:pt x="590" y="4133"/>
                    </a:lnTo>
                    <a:lnTo>
                      <a:pt x="590" y="2063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 flipH="1">
                <a:off x="7576921" y="1681381"/>
                <a:ext cx="191997" cy="191932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1" extrusionOk="0">
                    <a:moveTo>
                      <a:pt x="1" y="0"/>
                    </a:moveTo>
                    <a:lnTo>
                      <a:pt x="1461" y="1461"/>
                    </a:lnTo>
                    <a:lnTo>
                      <a:pt x="2921" y="2921"/>
                    </a:lnTo>
                    <a:lnTo>
                      <a:pt x="2921" y="2090"/>
                    </a:lnTo>
                    <a:lnTo>
                      <a:pt x="1876" y="1045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 flipH="1">
                <a:off x="8038641" y="1332809"/>
                <a:ext cx="79703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7" extrusionOk="0">
                    <a:moveTo>
                      <a:pt x="610" y="322"/>
                    </a:moveTo>
                    <a:cubicBezTo>
                      <a:pt x="764" y="322"/>
                      <a:pt x="891" y="449"/>
                      <a:pt x="891" y="603"/>
                    </a:cubicBezTo>
                    <a:cubicBezTo>
                      <a:pt x="891" y="764"/>
                      <a:pt x="764" y="891"/>
                      <a:pt x="610" y="891"/>
                    </a:cubicBezTo>
                    <a:cubicBezTo>
                      <a:pt x="449" y="891"/>
                      <a:pt x="322" y="764"/>
                      <a:pt x="322" y="603"/>
                    </a:cubicBezTo>
                    <a:cubicBezTo>
                      <a:pt x="322" y="449"/>
                      <a:pt x="449" y="322"/>
                      <a:pt x="610" y="322"/>
                    </a:cubicBezTo>
                    <a:close/>
                    <a:moveTo>
                      <a:pt x="610" y="1"/>
                    </a:moveTo>
                    <a:cubicBezTo>
                      <a:pt x="275" y="1"/>
                      <a:pt x="1" y="275"/>
                      <a:pt x="1" y="603"/>
                    </a:cubicBezTo>
                    <a:cubicBezTo>
                      <a:pt x="1" y="938"/>
                      <a:pt x="275" y="1206"/>
                      <a:pt x="610" y="1206"/>
                    </a:cubicBezTo>
                    <a:cubicBezTo>
                      <a:pt x="938" y="1206"/>
                      <a:pt x="1213" y="938"/>
                      <a:pt x="1213" y="603"/>
                    </a:cubicBezTo>
                    <a:cubicBezTo>
                      <a:pt x="1213" y="268"/>
                      <a:pt x="938" y="1"/>
                      <a:pt x="6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 flipH="1">
                <a:off x="6203402" y="3285537"/>
                <a:ext cx="79309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07" extrusionOk="0">
                    <a:moveTo>
                      <a:pt x="604" y="315"/>
                    </a:moveTo>
                    <a:cubicBezTo>
                      <a:pt x="758" y="315"/>
                      <a:pt x="885" y="443"/>
                      <a:pt x="885" y="603"/>
                    </a:cubicBezTo>
                    <a:cubicBezTo>
                      <a:pt x="885" y="757"/>
                      <a:pt x="758" y="885"/>
                      <a:pt x="604" y="885"/>
                    </a:cubicBezTo>
                    <a:cubicBezTo>
                      <a:pt x="443" y="885"/>
                      <a:pt x="316" y="757"/>
                      <a:pt x="316" y="603"/>
                    </a:cubicBezTo>
                    <a:cubicBezTo>
                      <a:pt x="316" y="443"/>
                      <a:pt x="443" y="315"/>
                      <a:pt x="604" y="315"/>
                    </a:cubicBezTo>
                    <a:close/>
                    <a:moveTo>
                      <a:pt x="604" y="1"/>
                    </a:moveTo>
                    <a:cubicBezTo>
                      <a:pt x="269" y="1"/>
                      <a:pt x="1" y="269"/>
                      <a:pt x="1" y="603"/>
                    </a:cubicBezTo>
                    <a:cubicBezTo>
                      <a:pt x="1" y="932"/>
                      <a:pt x="269" y="1206"/>
                      <a:pt x="604" y="1206"/>
                    </a:cubicBezTo>
                    <a:cubicBezTo>
                      <a:pt x="932" y="1206"/>
                      <a:pt x="1207" y="932"/>
                      <a:pt x="1207" y="603"/>
                    </a:cubicBezTo>
                    <a:cubicBezTo>
                      <a:pt x="1207" y="269"/>
                      <a:pt x="932" y="1"/>
                      <a:pt x="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 flipH="1">
                <a:off x="6232868" y="1385636"/>
                <a:ext cx="1836196" cy="1910117"/>
              </a:xfrm>
              <a:custGeom>
                <a:avLst/>
                <a:gdLst/>
                <a:ahLst/>
                <a:cxnLst/>
                <a:rect l="l" t="t" r="r" b="b"/>
                <a:pathLst>
                  <a:path w="27945" h="29070" extrusionOk="0">
                    <a:moveTo>
                      <a:pt x="222" y="0"/>
                    </a:moveTo>
                    <a:lnTo>
                      <a:pt x="1" y="221"/>
                    </a:lnTo>
                    <a:lnTo>
                      <a:pt x="8943" y="9163"/>
                    </a:lnTo>
                    <a:lnTo>
                      <a:pt x="8989" y="9210"/>
                    </a:lnTo>
                    <a:lnTo>
                      <a:pt x="15620" y="9210"/>
                    </a:lnTo>
                    <a:lnTo>
                      <a:pt x="27630" y="21220"/>
                    </a:lnTo>
                    <a:lnTo>
                      <a:pt x="27630" y="29070"/>
                    </a:lnTo>
                    <a:lnTo>
                      <a:pt x="27945" y="29070"/>
                    </a:lnTo>
                    <a:lnTo>
                      <a:pt x="27945" y="21086"/>
                    </a:lnTo>
                    <a:lnTo>
                      <a:pt x="15801" y="8942"/>
                    </a:lnTo>
                    <a:lnTo>
                      <a:pt x="15754" y="8895"/>
                    </a:lnTo>
                    <a:lnTo>
                      <a:pt x="9117" y="889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 flipH="1">
                <a:off x="6410237" y="2114846"/>
                <a:ext cx="488995" cy="487747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7423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3289" y="128"/>
                    </a:lnTo>
                    <a:lnTo>
                      <a:pt x="7308" y="4154"/>
                    </a:lnTo>
                    <a:lnTo>
                      <a:pt x="7308" y="7422"/>
                    </a:lnTo>
                    <a:lnTo>
                      <a:pt x="7441" y="7422"/>
                    </a:lnTo>
                    <a:lnTo>
                      <a:pt x="7441" y="4100"/>
                    </a:lnTo>
                    <a:lnTo>
                      <a:pt x="3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 flipH="1">
                <a:off x="7148716" y="16796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 flipH="1">
                <a:off x="6549340" y="3089666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1" y="1"/>
                    </a:moveTo>
                    <a:lnTo>
                      <a:pt x="1" y="1401"/>
                    </a:lnTo>
                    <a:lnTo>
                      <a:pt x="1762" y="3162"/>
                    </a:lnTo>
                    <a:lnTo>
                      <a:pt x="3524" y="4924"/>
                    </a:lnTo>
                    <a:lnTo>
                      <a:pt x="4924" y="4924"/>
                    </a:lnTo>
                    <a:lnTo>
                      <a:pt x="2459" y="24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 flipH="1">
                <a:off x="6581475" y="4539412"/>
                <a:ext cx="79243" cy="7924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6" extrusionOk="0">
                    <a:moveTo>
                      <a:pt x="603" y="322"/>
                    </a:moveTo>
                    <a:cubicBezTo>
                      <a:pt x="757" y="322"/>
                      <a:pt x="884" y="449"/>
                      <a:pt x="884" y="603"/>
                    </a:cubicBezTo>
                    <a:cubicBezTo>
                      <a:pt x="884" y="764"/>
                      <a:pt x="757" y="891"/>
                      <a:pt x="603" y="891"/>
                    </a:cubicBezTo>
                    <a:cubicBezTo>
                      <a:pt x="442" y="891"/>
                      <a:pt x="315" y="764"/>
                      <a:pt x="315" y="603"/>
                    </a:cubicBezTo>
                    <a:cubicBezTo>
                      <a:pt x="315" y="449"/>
                      <a:pt x="449" y="322"/>
                      <a:pt x="603" y="322"/>
                    </a:cubicBezTo>
                    <a:close/>
                    <a:moveTo>
                      <a:pt x="603" y="0"/>
                    </a:moveTo>
                    <a:cubicBezTo>
                      <a:pt x="268" y="0"/>
                      <a:pt x="0" y="268"/>
                      <a:pt x="0" y="603"/>
                    </a:cubicBezTo>
                    <a:cubicBezTo>
                      <a:pt x="0" y="938"/>
                      <a:pt x="268" y="1206"/>
                      <a:pt x="603" y="1206"/>
                    </a:cubicBezTo>
                    <a:cubicBezTo>
                      <a:pt x="938" y="1206"/>
                      <a:pt x="1206" y="938"/>
                      <a:pt x="1206" y="603"/>
                    </a:cubicBezTo>
                    <a:cubicBezTo>
                      <a:pt x="1206" y="268"/>
                      <a:pt x="938" y="0"/>
                      <a:pt x="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 flipH="1">
                <a:off x="8138514" y="2181341"/>
                <a:ext cx="79309" cy="7970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13" extrusionOk="0">
                    <a:moveTo>
                      <a:pt x="604" y="322"/>
                    </a:moveTo>
                    <a:cubicBezTo>
                      <a:pt x="758" y="322"/>
                      <a:pt x="885" y="449"/>
                      <a:pt x="885" y="603"/>
                    </a:cubicBezTo>
                    <a:cubicBezTo>
                      <a:pt x="885" y="764"/>
                      <a:pt x="758" y="891"/>
                      <a:pt x="604" y="891"/>
                    </a:cubicBezTo>
                    <a:cubicBezTo>
                      <a:pt x="450" y="891"/>
                      <a:pt x="316" y="764"/>
                      <a:pt x="316" y="603"/>
                    </a:cubicBezTo>
                    <a:cubicBezTo>
                      <a:pt x="316" y="449"/>
                      <a:pt x="450" y="322"/>
                      <a:pt x="604" y="322"/>
                    </a:cubicBezTo>
                    <a:close/>
                    <a:moveTo>
                      <a:pt x="604" y="0"/>
                    </a:moveTo>
                    <a:cubicBezTo>
                      <a:pt x="269" y="0"/>
                      <a:pt x="1" y="275"/>
                      <a:pt x="1" y="603"/>
                    </a:cubicBezTo>
                    <a:cubicBezTo>
                      <a:pt x="1" y="938"/>
                      <a:pt x="269" y="1213"/>
                      <a:pt x="604" y="1213"/>
                    </a:cubicBezTo>
                    <a:cubicBezTo>
                      <a:pt x="939" y="1213"/>
                      <a:pt x="1206" y="938"/>
                      <a:pt x="1206" y="603"/>
                    </a:cubicBezTo>
                    <a:cubicBezTo>
                      <a:pt x="1206" y="275"/>
                      <a:pt x="939" y="0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 flipH="1">
                <a:off x="6538735" y="2232789"/>
                <a:ext cx="1624946" cy="2324731"/>
              </a:xfrm>
              <a:custGeom>
                <a:avLst/>
                <a:gdLst/>
                <a:ahLst/>
                <a:cxnLst/>
                <a:rect l="l" t="t" r="r" b="b"/>
                <a:pathLst>
                  <a:path w="24730" h="35380" extrusionOk="0">
                    <a:moveTo>
                      <a:pt x="228" y="1"/>
                    </a:moveTo>
                    <a:lnTo>
                      <a:pt x="1" y="222"/>
                    </a:lnTo>
                    <a:lnTo>
                      <a:pt x="8500" y="8722"/>
                    </a:lnTo>
                    <a:lnTo>
                      <a:pt x="8547" y="8769"/>
                    </a:lnTo>
                    <a:lnTo>
                      <a:pt x="15285" y="8769"/>
                    </a:lnTo>
                    <a:lnTo>
                      <a:pt x="24408" y="17891"/>
                    </a:lnTo>
                    <a:lnTo>
                      <a:pt x="24408" y="20557"/>
                    </a:lnTo>
                    <a:lnTo>
                      <a:pt x="18748" y="26210"/>
                    </a:lnTo>
                    <a:lnTo>
                      <a:pt x="18748" y="31127"/>
                    </a:lnTo>
                    <a:lnTo>
                      <a:pt x="23002" y="35380"/>
                    </a:lnTo>
                    <a:lnTo>
                      <a:pt x="23229" y="35152"/>
                    </a:lnTo>
                    <a:lnTo>
                      <a:pt x="19070" y="30993"/>
                    </a:lnTo>
                    <a:lnTo>
                      <a:pt x="19070" y="26344"/>
                    </a:lnTo>
                    <a:lnTo>
                      <a:pt x="24730" y="20684"/>
                    </a:lnTo>
                    <a:lnTo>
                      <a:pt x="24730" y="17764"/>
                    </a:lnTo>
                    <a:lnTo>
                      <a:pt x="15466" y="8501"/>
                    </a:lnTo>
                    <a:lnTo>
                      <a:pt x="15419" y="8454"/>
                    </a:lnTo>
                    <a:lnTo>
                      <a:pt x="8681" y="8454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 flipH="1">
                <a:off x="6753942" y="2795301"/>
                <a:ext cx="658455" cy="10030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5265" extrusionOk="0">
                    <a:moveTo>
                      <a:pt x="94" y="0"/>
                    </a:moveTo>
                    <a:lnTo>
                      <a:pt x="0" y="87"/>
                    </a:lnTo>
                    <a:lnTo>
                      <a:pt x="5620" y="5707"/>
                    </a:lnTo>
                    <a:lnTo>
                      <a:pt x="5620" y="10951"/>
                    </a:lnTo>
                    <a:lnTo>
                      <a:pt x="9927" y="15265"/>
                    </a:lnTo>
                    <a:lnTo>
                      <a:pt x="10020" y="15171"/>
                    </a:lnTo>
                    <a:lnTo>
                      <a:pt x="5747" y="10904"/>
                    </a:lnTo>
                    <a:lnTo>
                      <a:pt x="5747" y="5653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 flipH="1">
                <a:off x="6573979" y="3616040"/>
                <a:ext cx="349958" cy="553323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8421" extrusionOk="0">
                    <a:moveTo>
                      <a:pt x="5199" y="1"/>
                    </a:moveTo>
                    <a:lnTo>
                      <a:pt x="5199" y="3129"/>
                    </a:lnTo>
                    <a:lnTo>
                      <a:pt x="1" y="8333"/>
                    </a:lnTo>
                    <a:lnTo>
                      <a:pt x="88" y="8420"/>
                    </a:lnTo>
                    <a:lnTo>
                      <a:pt x="5326" y="3182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 flipH="1">
                <a:off x="7591408" y="1709569"/>
                <a:ext cx="1878446" cy="2617787"/>
              </a:xfrm>
              <a:custGeom>
                <a:avLst/>
                <a:gdLst/>
                <a:ahLst/>
                <a:cxnLst/>
                <a:rect l="l" t="t" r="r" b="b"/>
                <a:pathLst>
                  <a:path w="28588" h="39840" extrusionOk="0">
                    <a:moveTo>
                      <a:pt x="0" y="0"/>
                    </a:moveTo>
                    <a:lnTo>
                      <a:pt x="0" y="7348"/>
                    </a:lnTo>
                    <a:lnTo>
                      <a:pt x="13584" y="7348"/>
                    </a:lnTo>
                    <a:lnTo>
                      <a:pt x="21983" y="15747"/>
                    </a:lnTo>
                    <a:lnTo>
                      <a:pt x="21983" y="33457"/>
                    </a:lnTo>
                    <a:lnTo>
                      <a:pt x="28359" y="39840"/>
                    </a:lnTo>
                    <a:lnTo>
                      <a:pt x="28587" y="39612"/>
                    </a:lnTo>
                    <a:lnTo>
                      <a:pt x="22304" y="33329"/>
                    </a:lnTo>
                    <a:lnTo>
                      <a:pt x="22304" y="15613"/>
                    </a:lnTo>
                    <a:lnTo>
                      <a:pt x="13764" y="7073"/>
                    </a:lnTo>
                    <a:lnTo>
                      <a:pt x="13718" y="7026"/>
                    </a:lnTo>
                    <a:lnTo>
                      <a:pt x="315" y="7026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 flipH="1">
                <a:off x="8125302" y="2301452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0" y="1"/>
                    </a:moveTo>
                    <a:lnTo>
                      <a:pt x="0" y="1401"/>
                    </a:lnTo>
                    <a:lnTo>
                      <a:pt x="1762" y="3162"/>
                    </a:lnTo>
                    <a:lnTo>
                      <a:pt x="3524" y="4924"/>
                    </a:lnTo>
                    <a:lnTo>
                      <a:pt x="4923" y="4924"/>
                    </a:lnTo>
                    <a:lnTo>
                      <a:pt x="2465" y="24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 flipH="1">
                <a:off x="7544399" y="4293801"/>
                <a:ext cx="79703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7" extrusionOk="0">
                    <a:moveTo>
                      <a:pt x="610" y="315"/>
                    </a:moveTo>
                    <a:cubicBezTo>
                      <a:pt x="764" y="315"/>
                      <a:pt x="891" y="443"/>
                      <a:pt x="891" y="604"/>
                    </a:cubicBezTo>
                    <a:cubicBezTo>
                      <a:pt x="891" y="758"/>
                      <a:pt x="764" y="885"/>
                      <a:pt x="610" y="885"/>
                    </a:cubicBezTo>
                    <a:cubicBezTo>
                      <a:pt x="449" y="885"/>
                      <a:pt x="322" y="758"/>
                      <a:pt x="322" y="604"/>
                    </a:cubicBezTo>
                    <a:cubicBezTo>
                      <a:pt x="322" y="443"/>
                      <a:pt x="449" y="315"/>
                      <a:pt x="610" y="315"/>
                    </a:cubicBezTo>
                    <a:close/>
                    <a:moveTo>
                      <a:pt x="610" y="1"/>
                    </a:moveTo>
                    <a:cubicBezTo>
                      <a:pt x="275" y="1"/>
                      <a:pt x="0" y="269"/>
                      <a:pt x="0" y="604"/>
                    </a:cubicBezTo>
                    <a:cubicBezTo>
                      <a:pt x="0" y="932"/>
                      <a:pt x="275" y="1206"/>
                      <a:pt x="610" y="1206"/>
                    </a:cubicBezTo>
                    <a:cubicBezTo>
                      <a:pt x="938" y="1206"/>
                      <a:pt x="1213" y="932"/>
                      <a:pt x="1213" y="604"/>
                    </a:cubicBezTo>
                    <a:cubicBezTo>
                      <a:pt x="1213" y="269"/>
                      <a:pt x="938" y="1"/>
                      <a:pt x="6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 flipH="1">
                <a:off x="7341026" y="3027639"/>
                <a:ext cx="676984" cy="95992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4609" extrusionOk="0">
                    <a:moveTo>
                      <a:pt x="88" y="1"/>
                    </a:moveTo>
                    <a:lnTo>
                      <a:pt x="1" y="94"/>
                    </a:lnTo>
                    <a:lnTo>
                      <a:pt x="6143" y="6236"/>
                    </a:lnTo>
                    <a:lnTo>
                      <a:pt x="6143" y="10537"/>
                    </a:lnTo>
                    <a:lnTo>
                      <a:pt x="10215" y="14609"/>
                    </a:lnTo>
                    <a:lnTo>
                      <a:pt x="10302" y="14515"/>
                    </a:lnTo>
                    <a:lnTo>
                      <a:pt x="6270" y="10483"/>
                    </a:lnTo>
                    <a:lnTo>
                      <a:pt x="6270" y="61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 flipH="1">
                <a:off x="5570944" y="-190791"/>
                <a:ext cx="1878906" cy="2617787"/>
              </a:xfrm>
              <a:custGeom>
                <a:avLst/>
                <a:gdLst/>
                <a:ahLst/>
                <a:cxnLst/>
                <a:rect l="l" t="t" r="r" b="b"/>
                <a:pathLst>
                  <a:path w="28595" h="39840" extrusionOk="0">
                    <a:moveTo>
                      <a:pt x="229" y="0"/>
                    </a:moveTo>
                    <a:lnTo>
                      <a:pt x="1" y="221"/>
                    </a:lnTo>
                    <a:lnTo>
                      <a:pt x="6290" y="6511"/>
                    </a:lnTo>
                    <a:lnTo>
                      <a:pt x="6290" y="24227"/>
                    </a:lnTo>
                    <a:lnTo>
                      <a:pt x="14830" y="32767"/>
                    </a:lnTo>
                    <a:lnTo>
                      <a:pt x="14877" y="32807"/>
                    </a:lnTo>
                    <a:lnTo>
                      <a:pt x="28273" y="32807"/>
                    </a:lnTo>
                    <a:lnTo>
                      <a:pt x="28273" y="39840"/>
                    </a:lnTo>
                    <a:lnTo>
                      <a:pt x="28595" y="39840"/>
                    </a:lnTo>
                    <a:lnTo>
                      <a:pt x="28595" y="32492"/>
                    </a:lnTo>
                    <a:lnTo>
                      <a:pt x="15004" y="32492"/>
                    </a:lnTo>
                    <a:lnTo>
                      <a:pt x="6605" y="24093"/>
                    </a:lnTo>
                    <a:lnTo>
                      <a:pt x="6605" y="637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 flipH="1">
                <a:off x="6592443" y="1511464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0" y="1"/>
                    </a:moveTo>
                    <a:lnTo>
                      <a:pt x="2465" y="2459"/>
                    </a:lnTo>
                    <a:lnTo>
                      <a:pt x="4924" y="4924"/>
                    </a:lnTo>
                    <a:lnTo>
                      <a:pt x="4924" y="3517"/>
                    </a:lnTo>
                    <a:lnTo>
                      <a:pt x="3162" y="1756"/>
                    </a:ln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 flipH="1">
                <a:off x="5541938" y="2416373"/>
                <a:ext cx="79309" cy="7924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06" extrusionOk="0">
                    <a:moveTo>
                      <a:pt x="604" y="315"/>
                    </a:moveTo>
                    <a:cubicBezTo>
                      <a:pt x="758" y="315"/>
                      <a:pt x="885" y="442"/>
                      <a:pt x="885" y="603"/>
                    </a:cubicBezTo>
                    <a:cubicBezTo>
                      <a:pt x="885" y="757"/>
                      <a:pt x="758" y="884"/>
                      <a:pt x="604" y="884"/>
                    </a:cubicBezTo>
                    <a:cubicBezTo>
                      <a:pt x="443" y="884"/>
                      <a:pt x="316" y="757"/>
                      <a:pt x="316" y="603"/>
                    </a:cubicBezTo>
                    <a:cubicBezTo>
                      <a:pt x="316" y="442"/>
                      <a:pt x="443" y="315"/>
                      <a:pt x="604" y="315"/>
                    </a:cubicBezTo>
                    <a:close/>
                    <a:moveTo>
                      <a:pt x="604" y="0"/>
                    </a:moveTo>
                    <a:cubicBezTo>
                      <a:pt x="269" y="0"/>
                      <a:pt x="1" y="268"/>
                      <a:pt x="1" y="603"/>
                    </a:cubicBezTo>
                    <a:cubicBezTo>
                      <a:pt x="1" y="938"/>
                      <a:pt x="269" y="1206"/>
                      <a:pt x="604" y="1206"/>
                    </a:cubicBezTo>
                    <a:cubicBezTo>
                      <a:pt x="939" y="1206"/>
                      <a:pt x="1207" y="938"/>
                      <a:pt x="1207" y="603"/>
                    </a:cubicBezTo>
                    <a:cubicBezTo>
                      <a:pt x="1207" y="268"/>
                      <a:pt x="932" y="0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 flipH="1">
                <a:off x="7023271" y="148911"/>
                <a:ext cx="676984" cy="959527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4603" extrusionOk="0">
                    <a:moveTo>
                      <a:pt x="88" y="1"/>
                    </a:moveTo>
                    <a:lnTo>
                      <a:pt x="1" y="88"/>
                    </a:lnTo>
                    <a:lnTo>
                      <a:pt x="4033" y="4127"/>
                    </a:lnTo>
                    <a:lnTo>
                      <a:pt x="4033" y="8427"/>
                    </a:lnTo>
                    <a:lnTo>
                      <a:pt x="10215" y="14603"/>
                    </a:lnTo>
                    <a:lnTo>
                      <a:pt x="10302" y="14516"/>
                    </a:lnTo>
                    <a:lnTo>
                      <a:pt x="4160" y="8373"/>
                    </a:lnTo>
                    <a:lnTo>
                      <a:pt x="4160" y="407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 flipH="1">
                <a:off x="5578462" y="1954654"/>
                <a:ext cx="484593" cy="284842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335" extrusionOk="0">
                    <a:moveTo>
                      <a:pt x="87" y="1"/>
                    </a:moveTo>
                    <a:lnTo>
                      <a:pt x="0" y="95"/>
                    </a:lnTo>
                    <a:lnTo>
                      <a:pt x="2077" y="2171"/>
                    </a:lnTo>
                    <a:lnTo>
                      <a:pt x="5124" y="2171"/>
                    </a:lnTo>
                    <a:lnTo>
                      <a:pt x="7281" y="4334"/>
                    </a:lnTo>
                    <a:lnTo>
                      <a:pt x="7375" y="4241"/>
                    </a:lnTo>
                    <a:lnTo>
                      <a:pt x="5178" y="2044"/>
                    </a:lnTo>
                    <a:lnTo>
                      <a:pt x="2130" y="2044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 flipH="1">
                <a:off x="6893908" y="2465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 flipH="1">
                <a:off x="7793953" y="2112218"/>
                <a:ext cx="11499" cy="7227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00" extrusionOk="0">
                    <a:moveTo>
                      <a:pt x="1" y="1"/>
                    </a:moveTo>
                    <a:lnTo>
                      <a:pt x="1" y="1099"/>
                    </a:lnTo>
                    <a:lnTo>
                      <a:pt x="175" y="109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 flipH="1">
                <a:off x="7763529" y="2142574"/>
                <a:ext cx="71818" cy="1156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76" extrusionOk="0">
                    <a:moveTo>
                      <a:pt x="0" y="1"/>
                    </a:moveTo>
                    <a:lnTo>
                      <a:pt x="0" y="175"/>
                    </a:lnTo>
                    <a:lnTo>
                      <a:pt x="1092" y="175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 flipH="1">
                <a:off x="7640330" y="2134689"/>
                <a:ext cx="7050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58" extrusionOk="0">
                    <a:moveTo>
                      <a:pt x="631" y="0"/>
                    </a:moveTo>
                    <a:lnTo>
                      <a:pt x="1" y="757"/>
                    </a:lnTo>
                    <a:lnTo>
                      <a:pt x="450" y="757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 flipH="1">
                <a:off x="7586648" y="2134689"/>
                <a:ext cx="70438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 flipH="1">
                <a:off x="7533361" y="2134689"/>
                <a:ext cx="7004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 flipH="1">
                <a:off x="7288670" y="2376292"/>
                <a:ext cx="136080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336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2070" y="335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 flipH="1">
                <a:off x="7194054" y="2376292"/>
                <a:ext cx="68270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1038" y="335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 flipH="1">
                <a:off x="7152266" y="2376292"/>
                <a:ext cx="21618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329" y="335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 flipH="1">
                <a:off x="7037393" y="2113138"/>
                <a:ext cx="943625" cy="278600"/>
              </a:xfrm>
              <a:custGeom>
                <a:avLst/>
                <a:gdLst/>
                <a:ahLst/>
                <a:cxnLst/>
                <a:rect l="l" t="t" r="r" b="b"/>
                <a:pathLst>
                  <a:path w="14361" h="4240" extrusionOk="0">
                    <a:moveTo>
                      <a:pt x="134" y="0"/>
                    </a:moveTo>
                    <a:lnTo>
                      <a:pt x="0" y="134"/>
                    </a:lnTo>
                    <a:lnTo>
                      <a:pt x="2579" y="2706"/>
                    </a:lnTo>
                    <a:lnTo>
                      <a:pt x="12700" y="2706"/>
                    </a:lnTo>
                    <a:lnTo>
                      <a:pt x="14227" y="4240"/>
                    </a:lnTo>
                    <a:lnTo>
                      <a:pt x="14361" y="4106"/>
                    </a:lnTo>
                    <a:lnTo>
                      <a:pt x="12773" y="2525"/>
                    </a:lnTo>
                    <a:lnTo>
                      <a:pt x="2653" y="2525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 flipH="1">
                <a:off x="5541930" y="28529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 flipH="1">
                <a:off x="5644044" y="27508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 flipH="1">
                <a:off x="5549823" y="27508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 flipH="1">
                <a:off x="5508035" y="27508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 flipH="1">
                <a:off x="5497455" y="33194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 flipH="1">
                <a:off x="5450410" y="33194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 flipH="1">
                <a:off x="5429253" y="33194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 flipH="1">
                <a:off x="6539181" y="346287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 flipH="1">
                <a:off x="7479679" y="2134689"/>
                <a:ext cx="7004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 flipH="1">
                <a:off x="7425997" y="2134689"/>
                <a:ext cx="7050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58" extrusionOk="0">
                    <a:moveTo>
                      <a:pt x="630" y="0"/>
                    </a:moveTo>
                    <a:lnTo>
                      <a:pt x="1" y="757"/>
                    </a:lnTo>
                    <a:lnTo>
                      <a:pt x="443" y="757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 flipH="1">
                <a:off x="6324433" y="38326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38"/>
            <p:cNvGrpSpPr/>
            <p:nvPr/>
          </p:nvGrpSpPr>
          <p:grpSpPr>
            <a:xfrm>
              <a:off x="5697704" y="1353573"/>
              <a:ext cx="2674134" cy="2546856"/>
              <a:chOff x="5697704" y="1353573"/>
              <a:chExt cx="2674134" cy="2546856"/>
            </a:xfrm>
          </p:grpSpPr>
          <p:grpSp>
            <p:nvGrpSpPr>
              <p:cNvPr id="1359" name="Google Shape;1359;p38"/>
              <p:cNvGrpSpPr/>
              <p:nvPr/>
            </p:nvGrpSpPr>
            <p:grpSpPr>
              <a:xfrm>
                <a:off x="5697704" y="1800638"/>
                <a:ext cx="2674134" cy="2099791"/>
                <a:chOff x="5697704" y="1800638"/>
                <a:chExt cx="2674134" cy="2099791"/>
              </a:xfrm>
            </p:grpSpPr>
            <p:sp>
              <p:nvSpPr>
                <p:cNvPr id="1360" name="Google Shape;1360;p38"/>
                <p:cNvSpPr/>
                <p:nvPr/>
              </p:nvSpPr>
              <p:spPr>
                <a:xfrm flipH="1">
                  <a:off x="6239442" y="1800638"/>
                  <a:ext cx="1690523" cy="111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8" h="17014" extrusionOk="0">
                      <a:moveTo>
                        <a:pt x="0" y="1"/>
                      </a:moveTo>
                      <a:lnTo>
                        <a:pt x="4876" y="4883"/>
                      </a:lnTo>
                      <a:lnTo>
                        <a:pt x="4876" y="6116"/>
                      </a:lnTo>
                      <a:lnTo>
                        <a:pt x="9465" y="10704"/>
                      </a:lnTo>
                      <a:lnTo>
                        <a:pt x="11829" y="10704"/>
                      </a:lnTo>
                      <a:lnTo>
                        <a:pt x="18145" y="17013"/>
                      </a:lnTo>
                      <a:lnTo>
                        <a:pt x="25727" y="17013"/>
                      </a:lnTo>
                      <a:lnTo>
                        <a:pt x="22934" y="14227"/>
                      </a:lnTo>
                      <a:lnTo>
                        <a:pt x="22934" y="12178"/>
                      </a:lnTo>
                      <a:lnTo>
                        <a:pt x="18534" y="7784"/>
                      </a:lnTo>
                      <a:lnTo>
                        <a:pt x="15077" y="7784"/>
                      </a:lnTo>
                      <a:lnTo>
                        <a:pt x="73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8"/>
                <p:cNvSpPr/>
                <p:nvPr/>
              </p:nvSpPr>
              <p:spPr>
                <a:xfrm flipH="1">
                  <a:off x="7161901" y="2772370"/>
                  <a:ext cx="120993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10865" extrusionOk="0">
                      <a:moveTo>
                        <a:pt x="6799" y="1"/>
                      </a:moveTo>
                      <a:lnTo>
                        <a:pt x="1" y="48"/>
                      </a:lnTo>
                      <a:lnTo>
                        <a:pt x="7254" y="7295"/>
                      </a:lnTo>
                      <a:lnTo>
                        <a:pt x="10503" y="7295"/>
                      </a:lnTo>
                      <a:lnTo>
                        <a:pt x="14080" y="10865"/>
                      </a:lnTo>
                      <a:lnTo>
                        <a:pt x="18413" y="10865"/>
                      </a:lnTo>
                      <a:lnTo>
                        <a:pt x="9646" y="2104"/>
                      </a:lnTo>
                      <a:lnTo>
                        <a:pt x="8895" y="2104"/>
                      </a:lnTo>
                      <a:lnTo>
                        <a:pt x="679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8"/>
                <p:cNvSpPr/>
                <p:nvPr/>
              </p:nvSpPr>
              <p:spPr>
                <a:xfrm flipH="1">
                  <a:off x="5697704" y="3186517"/>
                  <a:ext cx="120947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7" h="10865" extrusionOk="0">
                      <a:moveTo>
                        <a:pt x="0" y="1"/>
                      </a:moveTo>
                      <a:lnTo>
                        <a:pt x="8761" y="8768"/>
                      </a:lnTo>
                      <a:lnTo>
                        <a:pt x="9512" y="8768"/>
                      </a:lnTo>
                      <a:lnTo>
                        <a:pt x="11608" y="10865"/>
                      </a:lnTo>
                      <a:lnTo>
                        <a:pt x="18407" y="10824"/>
                      </a:lnTo>
                      <a:lnTo>
                        <a:pt x="11159" y="3577"/>
                      </a:lnTo>
                      <a:lnTo>
                        <a:pt x="7904" y="3577"/>
                      </a:lnTo>
                      <a:lnTo>
                        <a:pt x="43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3" name="Google Shape;1363;p38"/>
              <p:cNvGrpSpPr/>
              <p:nvPr/>
            </p:nvGrpSpPr>
            <p:grpSpPr>
              <a:xfrm>
                <a:off x="5807530" y="1353573"/>
                <a:ext cx="1943522" cy="2437483"/>
                <a:chOff x="5807530" y="1353573"/>
                <a:chExt cx="1943522" cy="2437483"/>
              </a:xfrm>
            </p:grpSpPr>
            <p:grpSp>
              <p:nvGrpSpPr>
                <p:cNvPr id="1364" name="Google Shape;1364;p38"/>
                <p:cNvGrpSpPr/>
                <p:nvPr/>
              </p:nvGrpSpPr>
              <p:grpSpPr>
                <a:xfrm>
                  <a:off x="5807530" y="1509462"/>
                  <a:ext cx="1943511" cy="2281594"/>
                  <a:chOff x="5807530" y="1509462"/>
                  <a:chExt cx="1943511" cy="2281594"/>
                </a:xfrm>
              </p:grpSpPr>
              <p:sp>
                <p:nvSpPr>
                  <p:cNvPr id="1365" name="Google Shape;1365;p38"/>
                  <p:cNvSpPr/>
                  <p:nvPr/>
                </p:nvSpPr>
                <p:spPr>
                  <a:xfrm>
                    <a:off x="6063283" y="1673107"/>
                    <a:ext cx="1389455" cy="1954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99" h="47115" extrusionOk="0">
                        <a:moveTo>
                          <a:pt x="1" y="0"/>
                        </a:moveTo>
                        <a:lnTo>
                          <a:pt x="1" y="47114"/>
                        </a:lnTo>
                        <a:lnTo>
                          <a:pt x="33499" y="47114"/>
                        </a:lnTo>
                        <a:lnTo>
                          <a:pt x="33499" y="3011"/>
                        </a:lnTo>
                        <a:lnTo>
                          <a:pt x="30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366" name="Google Shape;1366;p38"/>
                  <p:cNvGrpSpPr/>
                  <p:nvPr/>
                </p:nvGrpSpPr>
                <p:grpSpPr>
                  <a:xfrm>
                    <a:off x="5807530" y="1509462"/>
                    <a:ext cx="1943511" cy="2281594"/>
                    <a:chOff x="5121100" y="2075300"/>
                    <a:chExt cx="1171425" cy="1375200"/>
                  </a:xfrm>
                </p:grpSpPr>
                <p:sp>
                  <p:nvSpPr>
                    <p:cNvPr id="1367" name="Google Shape;1367;p38"/>
                    <p:cNvSpPr/>
                    <p:nvPr/>
                  </p:nvSpPr>
                  <p:spPr>
                    <a:xfrm>
                      <a:off x="5173975" y="3377250"/>
                      <a:ext cx="73275" cy="73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1" h="2930" extrusionOk="0">
                          <a:moveTo>
                            <a:pt x="1" y="0"/>
                          </a:moveTo>
                          <a:lnTo>
                            <a:pt x="1" y="2930"/>
                          </a:lnTo>
                          <a:lnTo>
                            <a:pt x="2930" y="293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8" name="Google Shape;1368;p38"/>
                    <p:cNvSpPr/>
                    <p:nvPr/>
                  </p:nvSpPr>
                  <p:spPr>
                    <a:xfrm>
                      <a:off x="5175325" y="2075300"/>
                      <a:ext cx="1031750" cy="1375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70" h="55008" fill="none" extrusionOk="0">
                          <a:moveTo>
                            <a:pt x="37757" y="1"/>
                          </a:moveTo>
                          <a:lnTo>
                            <a:pt x="1" y="1"/>
                          </a:lnTo>
                          <a:lnTo>
                            <a:pt x="1" y="55008"/>
                          </a:lnTo>
                          <a:lnTo>
                            <a:pt x="41270" y="55008"/>
                          </a:lnTo>
                          <a:lnTo>
                            <a:pt x="41270" y="3527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13561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8"/>
                    <p:cNvSpPr/>
                    <p:nvPr/>
                  </p:nvSpPr>
                  <p:spPr>
                    <a:xfrm>
                      <a:off x="5625250" y="2075300"/>
                      <a:ext cx="173950" cy="33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58" h="1344" fill="none" extrusionOk="0">
                          <a:moveTo>
                            <a:pt x="6958" y="1"/>
                          </a:moveTo>
                          <a:lnTo>
                            <a:pt x="5629" y="1343"/>
                          </a:lnTo>
                          <a:lnTo>
                            <a:pt x="1330" y="1343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13561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8"/>
                    <p:cNvSpPr/>
                    <p:nvPr/>
                  </p:nvSpPr>
                  <p:spPr>
                    <a:xfrm>
                      <a:off x="6263350" y="3329775"/>
                      <a:ext cx="29175" cy="2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8" extrusionOk="0">
                          <a:moveTo>
                            <a:pt x="163" y="1"/>
                          </a:moveTo>
                          <a:lnTo>
                            <a:pt x="0" y="150"/>
                          </a:lnTo>
                          <a:lnTo>
                            <a:pt x="1017" y="1167"/>
                          </a:lnTo>
                          <a:lnTo>
                            <a:pt x="1167" y="1004"/>
                          </a:lnTo>
                          <a:lnTo>
                            <a:pt x="16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8"/>
                    <p:cNvSpPr/>
                    <p:nvPr/>
                  </p:nvSpPr>
                  <p:spPr>
                    <a:xfrm>
                      <a:off x="6263350" y="3329775"/>
                      <a:ext cx="29175" cy="2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8" extrusionOk="0">
                          <a:moveTo>
                            <a:pt x="1017" y="1"/>
                          </a:moveTo>
                          <a:lnTo>
                            <a:pt x="0" y="1004"/>
                          </a:lnTo>
                          <a:lnTo>
                            <a:pt x="163" y="1167"/>
                          </a:lnTo>
                          <a:lnTo>
                            <a:pt x="1167" y="150"/>
                          </a:lnTo>
                          <a:lnTo>
                            <a:pt x="101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8"/>
                    <p:cNvSpPr/>
                    <p:nvPr/>
                  </p:nvSpPr>
                  <p:spPr>
                    <a:xfrm>
                      <a:off x="6263350" y="3420650"/>
                      <a:ext cx="29175" cy="29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7" extrusionOk="0">
                          <a:moveTo>
                            <a:pt x="163" y="0"/>
                          </a:moveTo>
                          <a:lnTo>
                            <a:pt x="0" y="163"/>
                          </a:lnTo>
                          <a:lnTo>
                            <a:pt x="1017" y="1167"/>
                          </a:lnTo>
                          <a:lnTo>
                            <a:pt x="1167" y="1004"/>
                          </a:lnTo>
                          <a:lnTo>
                            <a:pt x="16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8"/>
                    <p:cNvSpPr/>
                    <p:nvPr/>
                  </p:nvSpPr>
                  <p:spPr>
                    <a:xfrm>
                      <a:off x="6263350" y="3420650"/>
                      <a:ext cx="29175" cy="29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7" extrusionOk="0">
                          <a:moveTo>
                            <a:pt x="1017" y="0"/>
                          </a:moveTo>
                          <a:lnTo>
                            <a:pt x="0" y="1004"/>
                          </a:lnTo>
                          <a:lnTo>
                            <a:pt x="163" y="1167"/>
                          </a:lnTo>
                          <a:lnTo>
                            <a:pt x="1167" y="163"/>
                          </a:lnTo>
                          <a:lnTo>
                            <a:pt x="101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8"/>
                    <p:cNvSpPr/>
                    <p:nvPr/>
                  </p:nvSpPr>
                  <p:spPr>
                    <a:xfrm>
                      <a:off x="5121100" y="2075300"/>
                      <a:ext cx="15950" cy="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3948" extrusionOk="0">
                          <a:moveTo>
                            <a:pt x="0" y="1"/>
                          </a:moveTo>
                          <a:lnTo>
                            <a:pt x="0" y="3947"/>
                          </a:lnTo>
                          <a:lnTo>
                            <a:pt x="637" y="3947"/>
                          </a:lnTo>
                          <a:lnTo>
                            <a:pt x="63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8"/>
                    <p:cNvSpPr/>
                    <p:nvPr/>
                  </p:nvSpPr>
                  <p:spPr>
                    <a:xfrm>
                      <a:off x="5121100" y="2192950"/>
                      <a:ext cx="15950" cy="4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1968" extrusionOk="0">
                          <a:moveTo>
                            <a:pt x="0" y="1"/>
                          </a:moveTo>
                          <a:lnTo>
                            <a:pt x="0" y="1967"/>
                          </a:lnTo>
                          <a:lnTo>
                            <a:pt x="637" y="1967"/>
                          </a:lnTo>
                          <a:lnTo>
                            <a:pt x="63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8"/>
                    <p:cNvSpPr/>
                    <p:nvPr/>
                  </p:nvSpPr>
                  <p:spPr>
                    <a:xfrm>
                      <a:off x="5121100" y="2256700"/>
                      <a:ext cx="15950" cy="1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638" extrusionOk="0">
                          <a:moveTo>
                            <a:pt x="0" y="0"/>
                          </a:moveTo>
                          <a:lnTo>
                            <a:pt x="0" y="638"/>
                          </a:lnTo>
                          <a:lnTo>
                            <a:pt x="637" y="638"/>
                          </a:lnTo>
                          <a:lnTo>
                            <a:pt x="63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77" name="Google Shape;1377;p38"/>
                  <p:cNvSpPr/>
                  <p:nvPr/>
                </p:nvSpPr>
                <p:spPr>
                  <a:xfrm>
                    <a:off x="6063263" y="1959612"/>
                    <a:ext cx="1389490" cy="1642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43" h="16481" extrusionOk="0">
                        <a:moveTo>
                          <a:pt x="2890" y="6431"/>
                        </a:moveTo>
                        <a:cubicBezTo>
                          <a:pt x="2890" y="6431"/>
                          <a:pt x="2890" y="6431"/>
                          <a:pt x="2890" y="6431"/>
                        </a:cubicBezTo>
                        <a:lnTo>
                          <a:pt x="2890" y="6431"/>
                        </a:lnTo>
                        <a:cubicBezTo>
                          <a:pt x="2890" y="6431"/>
                          <a:pt x="2890" y="6431"/>
                          <a:pt x="2890" y="6431"/>
                        </a:cubicBezTo>
                        <a:close/>
                        <a:moveTo>
                          <a:pt x="7358" y="0"/>
                        </a:moveTo>
                        <a:cubicBezTo>
                          <a:pt x="6837" y="0"/>
                          <a:pt x="6255" y="222"/>
                          <a:pt x="5819" y="504"/>
                        </a:cubicBezTo>
                        <a:cubicBezTo>
                          <a:pt x="5453" y="735"/>
                          <a:pt x="5127" y="1115"/>
                          <a:pt x="5032" y="1549"/>
                        </a:cubicBezTo>
                        <a:cubicBezTo>
                          <a:pt x="4854" y="1519"/>
                          <a:pt x="4671" y="1497"/>
                          <a:pt x="4491" y="1497"/>
                        </a:cubicBezTo>
                        <a:cubicBezTo>
                          <a:pt x="4343" y="1497"/>
                          <a:pt x="4197" y="1512"/>
                          <a:pt x="4056" y="1549"/>
                        </a:cubicBezTo>
                        <a:cubicBezTo>
                          <a:pt x="3568" y="1698"/>
                          <a:pt x="3215" y="2172"/>
                          <a:pt x="3093" y="2688"/>
                        </a:cubicBezTo>
                        <a:cubicBezTo>
                          <a:pt x="2957" y="3285"/>
                          <a:pt x="3066" y="3936"/>
                          <a:pt x="3107" y="4532"/>
                        </a:cubicBezTo>
                        <a:cubicBezTo>
                          <a:pt x="3147" y="4858"/>
                          <a:pt x="3147" y="5197"/>
                          <a:pt x="3093" y="5522"/>
                        </a:cubicBezTo>
                        <a:cubicBezTo>
                          <a:pt x="3080" y="5603"/>
                          <a:pt x="2906" y="6431"/>
                          <a:pt x="2890" y="6431"/>
                        </a:cubicBezTo>
                        <a:cubicBezTo>
                          <a:pt x="2890" y="6431"/>
                          <a:pt x="2890" y="6431"/>
                          <a:pt x="2890" y="6431"/>
                        </a:cubicBezTo>
                        <a:lnTo>
                          <a:pt x="2890" y="6431"/>
                        </a:lnTo>
                        <a:cubicBezTo>
                          <a:pt x="2968" y="6473"/>
                          <a:pt x="3054" y="6492"/>
                          <a:pt x="3138" y="6492"/>
                        </a:cubicBezTo>
                        <a:cubicBezTo>
                          <a:pt x="3275" y="6492"/>
                          <a:pt x="3408" y="6442"/>
                          <a:pt x="3500" y="6350"/>
                        </a:cubicBezTo>
                        <a:lnTo>
                          <a:pt x="3500" y="6350"/>
                        </a:lnTo>
                        <a:cubicBezTo>
                          <a:pt x="3635" y="7245"/>
                          <a:pt x="3432" y="8208"/>
                          <a:pt x="2917" y="8981"/>
                        </a:cubicBezTo>
                        <a:cubicBezTo>
                          <a:pt x="3319" y="9194"/>
                          <a:pt x="3773" y="9314"/>
                          <a:pt x="4234" y="9314"/>
                        </a:cubicBezTo>
                        <a:cubicBezTo>
                          <a:pt x="4301" y="9314"/>
                          <a:pt x="4368" y="9311"/>
                          <a:pt x="4436" y="9306"/>
                        </a:cubicBezTo>
                        <a:cubicBezTo>
                          <a:pt x="4720" y="9279"/>
                          <a:pt x="5005" y="9198"/>
                          <a:pt x="5290" y="9157"/>
                        </a:cubicBezTo>
                        <a:lnTo>
                          <a:pt x="5290" y="9157"/>
                        </a:lnTo>
                        <a:lnTo>
                          <a:pt x="5249" y="9469"/>
                        </a:lnTo>
                        <a:lnTo>
                          <a:pt x="3215" y="10038"/>
                        </a:lnTo>
                        <a:cubicBezTo>
                          <a:pt x="1954" y="10405"/>
                          <a:pt x="991" y="11381"/>
                          <a:pt x="638" y="12642"/>
                        </a:cubicBezTo>
                        <a:lnTo>
                          <a:pt x="1" y="13687"/>
                        </a:lnTo>
                        <a:cubicBezTo>
                          <a:pt x="1818" y="15423"/>
                          <a:pt x="4273" y="16480"/>
                          <a:pt x="6972" y="16480"/>
                        </a:cubicBezTo>
                        <a:cubicBezTo>
                          <a:pt x="9670" y="16480"/>
                          <a:pt x="12125" y="15423"/>
                          <a:pt x="13943" y="13687"/>
                        </a:cubicBezTo>
                        <a:lnTo>
                          <a:pt x="13319" y="12642"/>
                        </a:lnTo>
                        <a:cubicBezTo>
                          <a:pt x="12966" y="11422"/>
                          <a:pt x="11990" y="10432"/>
                          <a:pt x="10742" y="10079"/>
                        </a:cubicBezTo>
                        <a:lnTo>
                          <a:pt x="8708" y="9510"/>
                        </a:lnTo>
                        <a:lnTo>
                          <a:pt x="8653" y="9198"/>
                        </a:lnTo>
                        <a:cubicBezTo>
                          <a:pt x="8938" y="9167"/>
                          <a:pt x="9227" y="9146"/>
                          <a:pt x="9513" y="9146"/>
                        </a:cubicBezTo>
                        <a:cubicBezTo>
                          <a:pt x="9989" y="9146"/>
                          <a:pt x="10459" y="9204"/>
                          <a:pt x="10891" y="9374"/>
                        </a:cubicBezTo>
                        <a:cubicBezTo>
                          <a:pt x="10484" y="8696"/>
                          <a:pt x="10294" y="7977"/>
                          <a:pt x="10213" y="7190"/>
                        </a:cubicBezTo>
                        <a:cubicBezTo>
                          <a:pt x="10219" y="7190"/>
                          <a:pt x="10224" y="7190"/>
                          <a:pt x="10230" y="7190"/>
                        </a:cubicBezTo>
                        <a:cubicBezTo>
                          <a:pt x="10334" y="7190"/>
                          <a:pt x="10453" y="7269"/>
                          <a:pt x="10542" y="7269"/>
                        </a:cubicBezTo>
                        <a:cubicBezTo>
                          <a:pt x="10579" y="7269"/>
                          <a:pt x="10611" y="7256"/>
                          <a:pt x="10633" y="7218"/>
                        </a:cubicBezTo>
                        <a:cubicBezTo>
                          <a:pt x="10647" y="7163"/>
                          <a:pt x="10647" y="7109"/>
                          <a:pt x="10633" y="7055"/>
                        </a:cubicBezTo>
                        <a:cubicBezTo>
                          <a:pt x="10484" y="6228"/>
                          <a:pt x="10972" y="5427"/>
                          <a:pt x="11027" y="4587"/>
                        </a:cubicBezTo>
                        <a:cubicBezTo>
                          <a:pt x="11040" y="4234"/>
                          <a:pt x="11000" y="3854"/>
                          <a:pt x="10905" y="3502"/>
                        </a:cubicBezTo>
                        <a:cubicBezTo>
                          <a:pt x="10701" y="2647"/>
                          <a:pt x="10335" y="1820"/>
                          <a:pt x="9738" y="1182"/>
                        </a:cubicBezTo>
                        <a:cubicBezTo>
                          <a:pt x="9142" y="532"/>
                          <a:pt x="8328" y="70"/>
                          <a:pt x="7446" y="3"/>
                        </a:cubicBezTo>
                        <a:cubicBezTo>
                          <a:pt x="7417" y="1"/>
                          <a:pt x="7388" y="0"/>
                          <a:pt x="735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8" name="Google Shape;1378;p38"/>
                <p:cNvGrpSpPr/>
                <p:nvPr/>
              </p:nvGrpSpPr>
              <p:grpSpPr>
                <a:xfrm>
                  <a:off x="7145187" y="1353573"/>
                  <a:ext cx="605866" cy="680956"/>
                  <a:chOff x="3474000" y="2758475"/>
                  <a:chExt cx="880875" cy="990050"/>
                </a:xfrm>
              </p:grpSpPr>
              <p:sp>
                <p:nvSpPr>
                  <p:cNvPr id="1379" name="Google Shape;1379;p38"/>
                  <p:cNvSpPr/>
                  <p:nvPr/>
                </p:nvSpPr>
                <p:spPr>
                  <a:xfrm>
                    <a:off x="3474000" y="2758475"/>
                    <a:ext cx="880875" cy="99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35" h="39602" extrusionOk="0">
                        <a:moveTo>
                          <a:pt x="32332" y="6185"/>
                        </a:moveTo>
                        <a:cubicBezTo>
                          <a:pt x="25388" y="5643"/>
                          <a:pt x="17617" y="1"/>
                          <a:pt x="17617" y="1"/>
                        </a:cubicBezTo>
                        <a:cubicBezTo>
                          <a:pt x="17617" y="1"/>
                          <a:pt x="9846" y="5643"/>
                          <a:pt x="2902" y="6185"/>
                        </a:cubicBezTo>
                        <a:cubicBezTo>
                          <a:pt x="2902" y="6185"/>
                          <a:pt x="0" y="33309"/>
                          <a:pt x="17617" y="39602"/>
                        </a:cubicBezTo>
                        <a:cubicBezTo>
                          <a:pt x="35234" y="33309"/>
                          <a:pt x="32332" y="6185"/>
                          <a:pt x="32332" y="61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8"/>
                  <p:cNvSpPr/>
                  <p:nvPr/>
                </p:nvSpPr>
                <p:spPr>
                  <a:xfrm>
                    <a:off x="3828625" y="3082950"/>
                    <a:ext cx="171600" cy="34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64" h="13644" extrusionOk="0">
                        <a:moveTo>
                          <a:pt x="5141" y="6415"/>
                        </a:moveTo>
                        <a:cubicBezTo>
                          <a:pt x="6172" y="5819"/>
                          <a:pt x="6863" y="4707"/>
                          <a:pt x="6863" y="3432"/>
                        </a:cubicBezTo>
                        <a:cubicBezTo>
                          <a:pt x="6863" y="1547"/>
                          <a:pt x="5331" y="1"/>
                          <a:pt x="3432" y="1"/>
                        </a:cubicBezTo>
                        <a:cubicBezTo>
                          <a:pt x="1533" y="1"/>
                          <a:pt x="1" y="1547"/>
                          <a:pt x="1" y="3432"/>
                        </a:cubicBezTo>
                        <a:cubicBezTo>
                          <a:pt x="1" y="4612"/>
                          <a:pt x="584" y="5642"/>
                          <a:pt x="1479" y="6266"/>
                        </a:cubicBezTo>
                        <a:lnTo>
                          <a:pt x="299" y="12152"/>
                        </a:lnTo>
                        <a:cubicBezTo>
                          <a:pt x="150" y="12925"/>
                          <a:pt x="733" y="13644"/>
                          <a:pt x="1533" y="13644"/>
                        </a:cubicBezTo>
                        <a:lnTo>
                          <a:pt x="5277" y="13644"/>
                        </a:lnTo>
                        <a:cubicBezTo>
                          <a:pt x="6090" y="13644"/>
                          <a:pt x="6687" y="12885"/>
                          <a:pt x="6497" y="1209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381" name="Google Shape;1381;p38"/>
          <p:cNvSpPr/>
          <p:nvPr/>
        </p:nvSpPr>
        <p:spPr>
          <a:xfrm flipH="1">
            <a:off x="9419653" y="1640446"/>
            <a:ext cx="79703" cy="79703"/>
          </a:xfrm>
          <a:custGeom>
            <a:avLst/>
            <a:gdLst/>
            <a:ahLst/>
            <a:cxnLst/>
            <a:rect l="l" t="t" r="r" b="b"/>
            <a:pathLst>
              <a:path w="1213" h="1213" extrusionOk="0">
                <a:moveTo>
                  <a:pt x="610" y="322"/>
                </a:moveTo>
                <a:cubicBezTo>
                  <a:pt x="764" y="322"/>
                  <a:pt x="891" y="449"/>
                  <a:pt x="891" y="610"/>
                </a:cubicBezTo>
                <a:cubicBezTo>
                  <a:pt x="891" y="764"/>
                  <a:pt x="764" y="891"/>
                  <a:pt x="610" y="891"/>
                </a:cubicBezTo>
                <a:cubicBezTo>
                  <a:pt x="449" y="891"/>
                  <a:pt x="322" y="764"/>
                  <a:pt x="322" y="610"/>
                </a:cubicBezTo>
                <a:cubicBezTo>
                  <a:pt x="322" y="449"/>
                  <a:pt x="449" y="322"/>
                  <a:pt x="610" y="322"/>
                </a:cubicBezTo>
                <a:close/>
                <a:moveTo>
                  <a:pt x="610" y="0"/>
                </a:moveTo>
                <a:cubicBezTo>
                  <a:pt x="275" y="0"/>
                  <a:pt x="0" y="275"/>
                  <a:pt x="0" y="610"/>
                </a:cubicBezTo>
                <a:cubicBezTo>
                  <a:pt x="0" y="938"/>
                  <a:pt x="275" y="1213"/>
                  <a:pt x="610" y="1213"/>
                </a:cubicBezTo>
                <a:cubicBezTo>
                  <a:pt x="938" y="1213"/>
                  <a:pt x="1213" y="938"/>
                  <a:pt x="1213" y="610"/>
                </a:cubicBezTo>
                <a:cubicBezTo>
                  <a:pt x="1213" y="275"/>
                  <a:pt x="938" y="0"/>
                  <a:pt x="6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8"/>
          <p:cNvSpPr/>
          <p:nvPr/>
        </p:nvSpPr>
        <p:spPr>
          <a:xfrm flipH="1">
            <a:off x="8977771" y="1897029"/>
            <a:ext cx="484659" cy="284382"/>
          </a:xfrm>
          <a:custGeom>
            <a:avLst/>
            <a:gdLst/>
            <a:ahLst/>
            <a:cxnLst/>
            <a:rect l="l" t="t" r="r" b="b"/>
            <a:pathLst>
              <a:path w="7376" h="4328" extrusionOk="0">
                <a:moveTo>
                  <a:pt x="88" y="0"/>
                </a:moveTo>
                <a:lnTo>
                  <a:pt x="1" y="87"/>
                </a:lnTo>
                <a:lnTo>
                  <a:pt x="2198" y="2284"/>
                </a:lnTo>
                <a:lnTo>
                  <a:pt x="5239" y="2284"/>
                </a:lnTo>
                <a:lnTo>
                  <a:pt x="7282" y="4327"/>
                </a:lnTo>
                <a:lnTo>
                  <a:pt x="7375" y="4240"/>
                </a:lnTo>
                <a:lnTo>
                  <a:pt x="5292" y="2157"/>
                </a:lnTo>
                <a:lnTo>
                  <a:pt x="2245" y="2157"/>
                </a:lnTo>
                <a:lnTo>
                  <a:pt x="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4DBA3F-40EA-483F-9121-0A122A8BC12B}"/>
              </a:ext>
            </a:extLst>
          </p:cNvPr>
          <p:cNvSpPr txBox="1"/>
          <p:nvPr/>
        </p:nvSpPr>
        <p:spPr>
          <a:xfrm>
            <a:off x="0" y="4835723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>
                    <a:lumMod val="25000"/>
                    <a:lumOff val="75000"/>
                  </a:schemeClr>
                </a:solidFill>
                <a:latin typeface="Orbitron" panose="020B0604020202020204" charset="0"/>
              </a:rPr>
              <a:t>Feito Por</a:t>
            </a:r>
            <a:r>
              <a:rPr lang="pt-BR">
                <a:solidFill>
                  <a:schemeClr val="tx1"/>
                </a:solidFill>
                <a:latin typeface="Orbitron" panose="020B0604020202020204" charset="0"/>
              </a:rPr>
              <a:t>:</a:t>
            </a:r>
            <a:r>
              <a:rPr lang="pt-BR">
                <a:latin typeface="Orbitron" panose="020B0604020202020204" charset="0"/>
              </a:rPr>
              <a:t> </a:t>
            </a:r>
            <a:r>
              <a:rPr lang="pt-BR">
                <a:solidFill>
                  <a:schemeClr val="tx1"/>
                </a:solidFill>
                <a:latin typeface="Orbitron" panose="020B0604020202020204" charset="0"/>
              </a:rPr>
              <a:t>Eduardo Ferreira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0"/>
          <p:cNvSpPr txBox="1">
            <a:spLocks noGrp="1"/>
          </p:cNvSpPr>
          <p:nvPr>
            <p:ph type="title"/>
          </p:nvPr>
        </p:nvSpPr>
        <p:spPr>
          <a:xfrm>
            <a:off x="-858787" y="1406659"/>
            <a:ext cx="10861574" cy="2053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/>
              <a:t>Introdução à </a:t>
            </a:r>
            <a:r>
              <a:rPr lang="pt-BR" sz="5100">
                <a:solidFill>
                  <a:schemeClr val="bg1">
                    <a:lumMod val="25000"/>
                    <a:lumOff val="75000"/>
                  </a:schemeClr>
                </a:solidFill>
              </a:rPr>
              <a:t>CYBERSECURITY</a:t>
            </a:r>
            <a:r>
              <a:rPr lang="en" sz="5100">
                <a:solidFill>
                  <a:schemeClr val="tx1"/>
                </a:solidFill>
              </a:rPr>
              <a:t>!</a:t>
            </a:r>
            <a:endParaRPr sz="5100">
              <a:solidFill>
                <a:schemeClr val="tx1"/>
              </a:solidFill>
            </a:endParaRPr>
          </a:p>
        </p:txBody>
      </p:sp>
      <p:cxnSp>
        <p:nvCxnSpPr>
          <p:cNvPr id="1398" name="Google Shape;1398;p40"/>
          <p:cNvCxnSpPr>
            <a:cxnSpLocks/>
          </p:cNvCxnSpPr>
          <p:nvPr/>
        </p:nvCxnSpPr>
        <p:spPr>
          <a:xfrm>
            <a:off x="1580348" y="3394805"/>
            <a:ext cx="60786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9" name="Google Shape;1399;p40"/>
          <p:cNvGrpSpPr/>
          <p:nvPr/>
        </p:nvGrpSpPr>
        <p:grpSpPr>
          <a:xfrm>
            <a:off x="906072" y="654125"/>
            <a:ext cx="1906598" cy="928235"/>
            <a:chOff x="906072" y="654125"/>
            <a:chExt cx="1906598" cy="928235"/>
          </a:xfrm>
        </p:grpSpPr>
        <p:sp>
          <p:nvSpPr>
            <p:cNvPr id="1400" name="Google Shape;1400;p40"/>
            <p:cNvSpPr/>
            <p:nvPr/>
          </p:nvSpPr>
          <p:spPr>
            <a:xfrm>
              <a:off x="2757146" y="654125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2717131" y="694140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2555165" y="654125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2484268" y="654125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2413897" y="654125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2343000" y="654125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2272628" y="654125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7" name="Google Shape;1407;p40"/>
            <p:cNvGrpSpPr/>
            <p:nvPr/>
          </p:nvGrpSpPr>
          <p:grpSpPr>
            <a:xfrm>
              <a:off x="906072" y="1190552"/>
              <a:ext cx="1033430" cy="391808"/>
              <a:chOff x="906072" y="1190552"/>
              <a:chExt cx="1033430" cy="391808"/>
            </a:xfrm>
          </p:grpSpPr>
          <p:sp>
            <p:nvSpPr>
              <p:cNvPr id="1408" name="Google Shape;1408;p40"/>
              <p:cNvSpPr/>
              <p:nvPr/>
            </p:nvSpPr>
            <p:spPr>
              <a:xfrm>
                <a:off x="1054436" y="152946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0" y="0"/>
                    </a:moveTo>
                    <a:lnTo>
                      <a:pt x="0" y="690"/>
                    </a:lnTo>
                    <a:lnTo>
                      <a:pt x="107" y="798"/>
                    </a:lnTo>
                    <a:lnTo>
                      <a:pt x="797" y="108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1054436" y="152992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7" y="0"/>
                    </a:moveTo>
                    <a:lnTo>
                      <a:pt x="0" y="107"/>
                    </a:lnTo>
                    <a:lnTo>
                      <a:pt x="690" y="797"/>
                    </a:lnTo>
                    <a:lnTo>
                      <a:pt x="797" y="69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1201815" y="152946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691" y="0"/>
                    </a:moveTo>
                    <a:lnTo>
                      <a:pt x="1" y="690"/>
                    </a:lnTo>
                    <a:lnTo>
                      <a:pt x="115" y="798"/>
                    </a:lnTo>
                    <a:lnTo>
                      <a:pt x="798" y="10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1201815" y="152992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115" y="0"/>
                    </a:moveTo>
                    <a:lnTo>
                      <a:pt x="1" y="107"/>
                    </a:lnTo>
                    <a:lnTo>
                      <a:pt x="691" y="797"/>
                    </a:lnTo>
                    <a:lnTo>
                      <a:pt x="798" y="69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1759923" y="1190552"/>
                <a:ext cx="179579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2733" y="443"/>
                    </a:lnTo>
                    <a:lnTo>
                      <a:pt x="2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1635344" y="1190552"/>
                <a:ext cx="89822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1367" y="443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1580348" y="1190552"/>
                <a:ext cx="28648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436" y="443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40"/>
          <p:cNvGrpSpPr/>
          <p:nvPr/>
        </p:nvGrpSpPr>
        <p:grpSpPr>
          <a:xfrm>
            <a:off x="7659003" y="3824968"/>
            <a:ext cx="586296" cy="775533"/>
            <a:chOff x="7659003" y="3824968"/>
            <a:chExt cx="586296" cy="775533"/>
          </a:xfrm>
        </p:grpSpPr>
        <p:sp>
          <p:nvSpPr>
            <p:cNvPr id="1420" name="Google Shape;1420;p40"/>
            <p:cNvSpPr/>
            <p:nvPr/>
          </p:nvSpPr>
          <p:spPr>
            <a:xfrm flipH="1">
              <a:off x="7800731" y="45599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 flipH="1">
              <a:off x="7800731" y="45603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 flipH="1">
              <a:off x="7912957" y="45603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 flipH="1">
              <a:off x="7912957" y="45603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 flipH="1">
              <a:off x="7771680" y="39270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 flipH="1">
              <a:off x="7873794" y="38249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 flipH="1">
              <a:off x="7779573" y="38249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 flipH="1">
              <a:off x="7737785" y="38249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 flipH="1">
              <a:off x="7727205" y="43935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 flipH="1">
              <a:off x="7680160" y="43935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 flipH="1">
              <a:off x="7659003" y="43935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42"/>
          <p:cNvGrpSpPr/>
          <p:nvPr/>
        </p:nvGrpSpPr>
        <p:grpSpPr>
          <a:xfrm>
            <a:off x="136081" y="2125924"/>
            <a:ext cx="3253221" cy="3151148"/>
            <a:chOff x="136081" y="2049724"/>
            <a:chExt cx="3253221" cy="3151148"/>
          </a:xfrm>
        </p:grpSpPr>
        <p:grpSp>
          <p:nvGrpSpPr>
            <p:cNvPr id="1459" name="Google Shape;1459;p42"/>
            <p:cNvGrpSpPr/>
            <p:nvPr/>
          </p:nvGrpSpPr>
          <p:grpSpPr>
            <a:xfrm>
              <a:off x="402717" y="2049724"/>
              <a:ext cx="2986585" cy="3151148"/>
              <a:chOff x="8956242" y="3300524"/>
              <a:chExt cx="2986585" cy="3151148"/>
            </a:xfrm>
          </p:grpSpPr>
          <p:sp>
            <p:nvSpPr>
              <p:cNvPr id="1460" name="Google Shape;1460;p42"/>
              <p:cNvSpPr/>
              <p:nvPr/>
            </p:nvSpPr>
            <p:spPr>
              <a:xfrm>
                <a:off x="10420439" y="4422329"/>
                <a:ext cx="16755" cy="105658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608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255" y="1608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10375955" y="4466747"/>
                <a:ext cx="105723" cy="16821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56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608" y="255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10784385" y="4615506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416" y="1"/>
                    </a:moveTo>
                    <a:lnTo>
                      <a:pt x="1" y="416"/>
                    </a:lnTo>
                    <a:lnTo>
                      <a:pt x="68" y="483"/>
                    </a:lnTo>
                    <a:lnTo>
                      <a:pt x="483" y="68"/>
                    </a:ln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>
                <a:off x="10783925" y="4614652"/>
                <a:ext cx="3180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83" extrusionOk="0">
                    <a:moveTo>
                      <a:pt x="68" y="0"/>
                    </a:moveTo>
                    <a:lnTo>
                      <a:pt x="1" y="67"/>
                    </a:lnTo>
                    <a:lnTo>
                      <a:pt x="416" y="483"/>
                    </a:lnTo>
                    <a:lnTo>
                      <a:pt x="483" y="416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>
                <a:off x="10873745" y="4615506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416" y="1"/>
                    </a:moveTo>
                    <a:lnTo>
                      <a:pt x="0" y="416"/>
                    </a:lnTo>
                    <a:lnTo>
                      <a:pt x="67" y="483"/>
                    </a:lnTo>
                    <a:lnTo>
                      <a:pt x="482" y="68"/>
                    </a:ln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2"/>
              <p:cNvSpPr/>
              <p:nvPr/>
            </p:nvSpPr>
            <p:spPr>
              <a:xfrm>
                <a:off x="10873285" y="4614652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68" y="0"/>
                    </a:moveTo>
                    <a:lnTo>
                      <a:pt x="1" y="67"/>
                    </a:lnTo>
                    <a:lnTo>
                      <a:pt x="416" y="483"/>
                    </a:lnTo>
                    <a:lnTo>
                      <a:pt x="483" y="416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10693710" y="4540732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423" y="0"/>
                    </a:moveTo>
                    <a:lnTo>
                      <a:pt x="1" y="422"/>
                    </a:lnTo>
                    <a:lnTo>
                      <a:pt x="68" y="482"/>
                    </a:lnTo>
                    <a:lnTo>
                      <a:pt x="483" y="67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>
                <a:off x="10694170" y="4542046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67" y="0"/>
                    </a:moveTo>
                    <a:lnTo>
                      <a:pt x="0" y="67"/>
                    </a:lnTo>
                    <a:lnTo>
                      <a:pt x="416" y="482"/>
                    </a:lnTo>
                    <a:lnTo>
                      <a:pt x="483" y="41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>
                <a:off x="10783531" y="4541586"/>
                <a:ext cx="31737" cy="3219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90" extrusionOk="0">
                    <a:moveTo>
                      <a:pt x="415" y="0"/>
                    </a:moveTo>
                    <a:lnTo>
                      <a:pt x="0" y="422"/>
                    </a:lnTo>
                    <a:lnTo>
                      <a:pt x="67" y="489"/>
                    </a:lnTo>
                    <a:lnTo>
                      <a:pt x="482" y="67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2"/>
              <p:cNvSpPr/>
              <p:nvPr/>
            </p:nvSpPr>
            <p:spPr>
              <a:xfrm>
                <a:off x="10783531" y="4542046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67" y="0"/>
                    </a:moveTo>
                    <a:lnTo>
                      <a:pt x="0" y="67"/>
                    </a:lnTo>
                    <a:lnTo>
                      <a:pt x="415" y="482"/>
                    </a:lnTo>
                    <a:lnTo>
                      <a:pt x="482" y="41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2"/>
              <p:cNvSpPr/>
              <p:nvPr/>
            </p:nvSpPr>
            <p:spPr>
              <a:xfrm>
                <a:off x="10014243" y="5411670"/>
                <a:ext cx="3173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422" y="0"/>
                    </a:moveTo>
                    <a:lnTo>
                      <a:pt x="0" y="416"/>
                    </a:lnTo>
                    <a:lnTo>
                      <a:pt x="67" y="483"/>
                    </a:lnTo>
                    <a:lnTo>
                      <a:pt x="482" y="67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>
                <a:off x="10014637" y="5412524"/>
                <a:ext cx="31737" cy="3180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4" extrusionOk="0">
                    <a:moveTo>
                      <a:pt x="68" y="1"/>
                    </a:moveTo>
                    <a:lnTo>
                      <a:pt x="1" y="68"/>
                    </a:lnTo>
                    <a:lnTo>
                      <a:pt x="416" y="483"/>
                    </a:lnTo>
                    <a:lnTo>
                      <a:pt x="483" y="41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>
                <a:off x="9915158" y="5411670"/>
                <a:ext cx="32197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3" extrusionOk="0">
                    <a:moveTo>
                      <a:pt x="423" y="0"/>
                    </a:moveTo>
                    <a:lnTo>
                      <a:pt x="1" y="416"/>
                    </a:lnTo>
                    <a:lnTo>
                      <a:pt x="68" y="483"/>
                    </a:lnTo>
                    <a:lnTo>
                      <a:pt x="490" y="67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>
                <a:off x="9915618" y="5412524"/>
                <a:ext cx="31737" cy="3180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4" extrusionOk="0">
                    <a:moveTo>
                      <a:pt x="68" y="1"/>
                    </a:moveTo>
                    <a:lnTo>
                      <a:pt x="1" y="68"/>
                    </a:lnTo>
                    <a:lnTo>
                      <a:pt x="416" y="483"/>
                    </a:lnTo>
                    <a:lnTo>
                      <a:pt x="483" y="41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2"/>
              <p:cNvSpPr/>
              <p:nvPr/>
            </p:nvSpPr>
            <p:spPr>
              <a:xfrm>
                <a:off x="9829346" y="4381854"/>
                <a:ext cx="33117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504" h="3557" extrusionOk="0">
                    <a:moveTo>
                      <a:pt x="1" y="0"/>
                    </a:moveTo>
                    <a:lnTo>
                      <a:pt x="1" y="1775"/>
                    </a:lnTo>
                    <a:lnTo>
                      <a:pt x="1" y="3557"/>
                    </a:lnTo>
                    <a:lnTo>
                      <a:pt x="503" y="3048"/>
                    </a:lnTo>
                    <a:lnTo>
                      <a:pt x="503" y="1775"/>
                    </a:lnTo>
                    <a:lnTo>
                      <a:pt x="503" y="5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>
                <a:off x="10970531" y="5461804"/>
                <a:ext cx="165123" cy="165123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" y="1"/>
                    </a:moveTo>
                    <a:lnTo>
                      <a:pt x="1" y="718"/>
                    </a:lnTo>
                    <a:lnTo>
                      <a:pt x="898" y="1615"/>
                    </a:lnTo>
                    <a:lnTo>
                      <a:pt x="1796" y="2513"/>
                    </a:lnTo>
                    <a:lnTo>
                      <a:pt x="2513" y="2513"/>
                    </a:lnTo>
                    <a:lnTo>
                      <a:pt x="1253" y="12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2"/>
              <p:cNvSpPr/>
              <p:nvPr/>
            </p:nvSpPr>
            <p:spPr>
              <a:xfrm>
                <a:off x="11367527" y="5858342"/>
                <a:ext cx="6827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extrusionOk="0">
                    <a:moveTo>
                      <a:pt x="523" y="275"/>
                    </a:moveTo>
                    <a:cubicBezTo>
                      <a:pt x="657" y="275"/>
                      <a:pt x="764" y="383"/>
                      <a:pt x="764" y="517"/>
                    </a:cubicBezTo>
                    <a:cubicBezTo>
                      <a:pt x="764" y="657"/>
                      <a:pt x="657" y="764"/>
                      <a:pt x="523" y="764"/>
                    </a:cubicBezTo>
                    <a:cubicBezTo>
                      <a:pt x="389" y="764"/>
                      <a:pt x="275" y="657"/>
                      <a:pt x="275" y="517"/>
                    </a:cubicBezTo>
                    <a:cubicBezTo>
                      <a:pt x="275" y="383"/>
                      <a:pt x="389" y="275"/>
                      <a:pt x="523" y="275"/>
                    </a:cubicBezTo>
                    <a:close/>
                    <a:moveTo>
                      <a:pt x="523" y="1"/>
                    </a:moveTo>
                    <a:cubicBezTo>
                      <a:pt x="235" y="1"/>
                      <a:pt x="0" y="235"/>
                      <a:pt x="0" y="517"/>
                    </a:cubicBezTo>
                    <a:cubicBezTo>
                      <a:pt x="0" y="805"/>
                      <a:pt x="235" y="1039"/>
                      <a:pt x="523" y="1039"/>
                    </a:cubicBezTo>
                    <a:cubicBezTo>
                      <a:pt x="804" y="1039"/>
                      <a:pt x="1039" y="805"/>
                      <a:pt x="1039" y="517"/>
                    </a:cubicBezTo>
                    <a:cubicBezTo>
                      <a:pt x="1039" y="235"/>
                      <a:pt x="804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2"/>
              <p:cNvSpPr/>
              <p:nvPr/>
            </p:nvSpPr>
            <p:spPr>
              <a:xfrm>
                <a:off x="9789791" y="4179413"/>
                <a:ext cx="68270" cy="6827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extrusionOk="0">
                    <a:moveTo>
                      <a:pt x="516" y="275"/>
                    </a:moveTo>
                    <a:cubicBezTo>
                      <a:pt x="650" y="275"/>
                      <a:pt x="764" y="382"/>
                      <a:pt x="764" y="522"/>
                    </a:cubicBezTo>
                    <a:cubicBezTo>
                      <a:pt x="764" y="656"/>
                      <a:pt x="650" y="764"/>
                      <a:pt x="516" y="764"/>
                    </a:cubicBezTo>
                    <a:cubicBezTo>
                      <a:pt x="382" y="764"/>
                      <a:pt x="275" y="656"/>
                      <a:pt x="275" y="522"/>
                    </a:cubicBezTo>
                    <a:cubicBezTo>
                      <a:pt x="275" y="382"/>
                      <a:pt x="382" y="275"/>
                      <a:pt x="516" y="275"/>
                    </a:cubicBezTo>
                    <a:close/>
                    <a:moveTo>
                      <a:pt x="516" y="0"/>
                    </a:moveTo>
                    <a:cubicBezTo>
                      <a:pt x="228" y="0"/>
                      <a:pt x="0" y="234"/>
                      <a:pt x="0" y="522"/>
                    </a:cubicBezTo>
                    <a:cubicBezTo>
                      <a:pt x="0" y="804"/>
                      <a:pt x="228" y="1038"/>
                      <a:pt x="516" y="1038"/>
                    </a:cubicBezTo>
                    <a:cubicBezTo>
                      <a:pt x="804" y="1038"/>
                      <a:pt x="1038" y="804"/>
                      <a:pt x="1038" y="522"/>
                    </a:cubicBezTo>
                    <a:cubicBezTo>
                      <a:pt x="1038" y="234"/>
                      <a:pt x="804" y="0"/>
                      <a:pt x="5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2"/>
              <p:cNvSpPr/>
              <p:nvPr/>
            </p:nvSpPr>
            <p:spPr>
              <a:xfrm>
                <a:off x="9814825" y="4238811"/>
                <a:ext cx="1579214" cy="1642556"/>
              </a:xfrm>
              <a:custGeom>
                <a:avLst/>
                <a:gdLst/>
                <a:ahLst/>
                <a:cxnLst/>
                <a:rect l="l" t="t" r="r" b="b"/>
                <a:pathLst>
                  <a:path w="24034" h="24998" extrusionOk="0">
                    <a:moveTo>
                      <a:pt x="1" y="0"/>
                    </a:moveTo>
                    <a:lnTo>
                      <a:pt x="1" y="6866"/>
                    </a:lnTo>
                    <a:lnTo>
                      <a:pt x="10443" y="17308"/>
                    </a:lnTo>
                    <a:lnTo>
                      <a:pt x="10483" y="17348"/>
                    </a:lnTo>
                    <a:lnTo>
                      <a:pt x="16190" y="17348"/>
                    </a:lnTo>
                    <a:lnTo>
                      <a:pt x="23839" y="24997"/>
                    </a:lnTo>
                    <a:lnTo>
                      <a:pt x="24033" y="24803"/>
                    </a:lnTo>
                    <a:lnTo>
                      <a:pt x="16344" y="17114"/>
                    </a:lnTo>
                    <a:lnTo>
                      <a:pt x="16304" y="17073"/>
                    </a:lnTo>
                    <a:lnTo>
                      <a:pt x="10597" y="17073"/>
                    </a:lnTo>
                    <a:lnTo>
                      <a:pt x="269" y="6752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2"/>
              <p:cNvSpPr/>
              <p:nvPr/>
            </p:nvSpPr>
            <p:spPr>
              <a:xfrm>
                <a:off x="9967592" y="4834702"/>
                <a:ext cx="420331" cy="419477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6384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3523" y="6384"/>
                    </a:lnTo>
                    <a:lnTo>
                      <a:pt x="6397" y="6384"/>
                    </a:lnTo>
                    <a:lnTo>
                      <a:pt x="6397" y="6270"/>
                    </a:lnTo>
                    <a:lnTo>
                      <a:pt x="3570" y="6270"/>
                    </a:lnTo>
                    <a:lnTo>
                      <a:pt x="107" y="28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2"/>
              <p:cNvSpPr/>
              <p:nvPr/>
            </p:nvSpPr>
            <p:spPr>
              <a:xfrm>
                <a:off x="9828492" y="4039458"/>
                <a:ext cx="72672" cy="72672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extrusionOk="0">
                    <a:moveTo>
                      <a:pt x="938" y="0"/>
                    </a:moveTo>
                    <a:lnTo>
                      <a:pt x="938" y="938"/>
                    </a:lnTo>
                    <a:lnTo>
                      <a:pt x="0" y="938"/>
                    </a:lnTo>
                    <a:lnTo>
                      <a:pt x="0" y="1105"/>
                    </a:lnTo>
                    <a:lnTo>
                      <a:pt x="1106" y="1105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2"/>
              <p:cNvSpPr/>
              <p:nvPr/>
            </p:nvSpPr>
            <p:spPr>
              <a:xfrm>
                <a:off x="10266817" y="5591246"/>
                <a:ext cx="72672" cy="73132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13" extrusionOk="0">
                    <a:moveTo>
                      <a:pt x="1" y="0"/>
                    </a:moveTo>
                    <a:lnTo>
                      <a:pt x="1" y="1112"/>
                    </a:lnTo>
                    <a:lnTo>
                      <a:pt x="168" y="1112"/>
                    </a:lnTo>
                    <a:lnTo>
                      <a:pt x="168" y="174"/>
                    </a:lnTo>
                    <a:lnTo>
                      <a:pt x="1106" y="174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2"/>
              <p:cNvSpPr/>
              <p:nvPr/>
            </p:nvSpPr>
            <p:spPr>
              <a:xfrm>
                <a:off x="10234293" y="4336911"/>
                <a:ext cx="278206" cy="278271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5" extrusionOk="0">
                    <a:moveTo>
                      <a:pt x="0" y="1"/>
                    </a:moveTo>
                    <a:lnTo>
                      <a:pt x="2117" y="2117"/>
                    </a:lnTo>
                    <a:lnTo>
                      <a:pt x="4233" y="4234"/>
                    </a:lnTo>
                    <a:lnTo>
                      <a:pt x="4233" y="3028"/>
                    </a:lnTo>
                    <a:lnTo>
                      <a:pt x="2719" y="1515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2"/>
              <p:cNvSpPr/>
              <p:nvPr/>
            </p:nvSpPr>
            <p:spPr>
              <a:xfrm>
                <a:off x="10262021" y="3300524"/>
                <a:ext cx="68270" cy="6827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extrusionOk="0">
                    <a:moveTo>
                      <a:pt x="516" y="275"/>
                    </a:moveTo>
                    <a:cubicBezTo>
                      <a:pt x="656" y="275"/>
                      <a:pt x="764" y="382"/>
                      <a:pt x="764" y="516"/>
                    </a:cubicBezTo>
                    <a:cubicBezTo>
                      <a:pt x="764" y="650"/>
                      <a:pt x="656" y="764"/>
                      <a:pt x="516" y="764"/>
                    </a:cubicBezTo>
                    <a:cubicBezTo>
                      <a:pt x="382" y="764"/>
                      <a:pt x="275" y="650"/>
                      <a:pt x="275" y="516"/>
                    </a:cubicBezTo>
                    <a:cubicBezTo>
                      <a:pt x="275" y="382"/>
                      <a:pt x="382" y="275"/>
                      <a:pt x="516" y="275"/>
                    </a:cubicBezTo>
                    <a:close/>
                    <a:moveTo>
                      <a:pt x="516" y="0"/>
                    </a:moveTo>
                    <a:cubicBezTo>
                      <a:pt x="234" y="0"/>
                      <a:pt x="0" y="228"/>
                      <a:pt x="0" y="516"/>
                    </a:cubicBezTo>
                    <a:cubicBezTo>
                      <a:pt x="0" y="804"/>
                      <a:pt x="234" y="1038"/>
                      <a:pt x="516" y="1038"/>
                    </a:cubicBezTo>
                    <a:cubicBezTo>
                      <a:pt x="804" y="1038"/>
                      <a:pt x="1038" y="804"/>
                      <a:pt x="1038" y="516"/>
                    </a:cubicBezTo>
                    <a:cubicBezTo>
                      <a:pt x="1038" y="228"/>
                      <a:pt x="804" y="0"/>
                      <a:pt x="5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11600784" y="5328026"/>
                <a:ext cx="68270" cy="6827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extrusionOk="0">
                    <a:moveTo>
                      <a:pt x="523" y="275"/>
                    </a:moveTo>
                    <a:cubicBezTo>
                      <a:pt x="657" y="275"/>
                      <a:pt x="764" y="383"/>
                      <a:pt x="764" y="517"/>
                    </a:cubicBezTo>
                    <a:cubicBezTo>
                      <a:pt x="764" y="650"/>
                      <a:pt x="657" y="764"/>
                      <a:pt x="523" y="764"/>
                    </a:cubicBezTo>
                    <a:cubicBezTo>
                      <a:pt x="389" y="764"/>
                      <a:pt x="275" y="650"/>
                      <a:pt x="275" y="517"/>
                    </a:cubicBezTo>
                    <a:cubicBezTo>
                      <a:pt x="275" y="383"/>
                      <a:pt x="389" y="275"/>
                      <a:pt x="523" y="275"/>
                    </a:cubicBezTo>
                    <a:close/>
                    <a:moveTo>
                      <a:pt x="523" y="1"/>
                    </a:moveTo>
                    <a:cubicBezTo>
                      <a:pt x="235" y="1"/>
                      <a:pt x="0" y="229"/>
                      <a:pt x="0" y="517"/>
                    </a:cubicBezTo>
                    <a:cubicBezTo>
                      <a:pt x="0" y="805"/>
                      <a:pt x="235" y="1039"/>
                      <a:pt x="523" y="1039"/>
                    </a:cubicBezTo>
                    <a:cubicBezTo>
                      <a:pt x="804" y="1039"/>
                      <a:pt x="1039" y="805"/>
                      <a:pt x="1039" y="517"/>
                    </a:cubicBezTo>
                    <a:cubicBezTo>
                      <a:pt x="1039" y="229"/>
                      <a:pt x="804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2"/>
              <p:cNvSpPr/>
              <p:nvPr/>
            </p:nvSpPr>
            <p:spPr>
              <a:xfrm>
                <a:off x="10225488" y="3353286"/>
                <a:ext cx="1396941" cy="1999085"/>
              </a:xfrm>
              <a:custGeom>
                <a:avLst/>
                <a:gdLst/>
                <a:ahLst/>
                <a:cxnLst/>
                <a:rect l="l" t="t" r="r" b="b"/>
                <a:pathLst>
                  <a:path w="21260" h="30424" extrusionOk="0">
                    <a:moveTo>
                      <a:pt x="1480" y="1"/>
                    </a:moveTo>
                    <a:lnTo>
                      <a:pt x="1286" y="195"/>
                    </a:lnTo>
                    <a:lnTo>
                      <a:pt x="4863" y="3765"/>
                    </a:lnTo>
                    <a:lnTo>
                      <a:pt x="4863" y="7771"/>
                    </a:lnTo>
                    <a:lnTo>
                      <a:pt x="0" y="12633"/>
                    </a:lnTo>
                    <a:lnTo>
                      <a:pt x="0" y="15145"/>
                    </a:lnTo>
                    <a:lnTo>
                      <a:pt x="7964" y="23109"/>
                    </a:lnTo>
                    <a:lnTo>
                      <a:pt x="8004" y="23149"/>
                    </a:lnTo>
                    <a:lnTo>
                      <a:pt x="13798" y="23149"/>
                    </a:lnTo>
                    <a:lnTo>
                      <a:pt x="21065" y="30423"/>
                    </a:lnTo>
                    <a:lnTo>
                      <a:pt x="21260" y="30229"/>
                    </a:lnTo>
                    <a:lnTo>
                      <a:pt x="13952" y="22921"/>
                    </a:lnTo>
                    <a:lnTo>
                      <a:pt x="13912" y="22881"/>
                    </a:lnTo>
                    <a:lnTo>
                      <a:pt x="8118" y="22881"/>
                    </a:lnTo>
                    <a:lnTo>
                      <a:pt x="275" y="15031"/>
                    </a:lnTo>
                    <a:lnTo>
                      <a:pt x="275" y="12747"/>
                    </a:lnTo>
                    <a:lnTo>
                      <a:pt x="5137" y="7884"/>
                    </a:lnTo>
                    <a:lnTo>
                      <a:pt x="5137" y="3651"/>
                    </a:lnTo>
                    <a:lnTo>
                      <a:pt x="14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2"/>
              <p:cNvSpPr/>
              <p:nvPr/>
            </p:nvSpPr>
            <p:spPr>
              <a:xfrm>
                <a:off x="10410320" y="4006013"/>
                <a:ext cx="566004" cy="862214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13122" extrusionOk="0">
                    <a:moveTo>
                      <a:pt x="81" y="0"/>
                    </a:moveTo>
                    <a:lnTo>
                      <a:pt x="0" y="80"/>
                    </a:lnTo>
                    <a:lnTo>
                      <a:pt x="3677" y="3751"/>
                    </a:lnTo>
                    <a:lnTo>
                      <a:pt x="3677" y="8259"/>
                    </a:lnTo>
                    <a:lnTo>
                      <a:pt x="8533" y="13121"/>
                    </a:lnTo>
                    <a:lnTo>
                      <a:pt x="8614" y="13048"/>
                    </a:lnTo>
                    <a:lnTo>
                      <a:pt x="3785" y="8218"/>
                    </a:lnTo>
                    <a:lnTo>
                      <a:pt x="3785" y="370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2"/>
              <p:cNvSpPr/>
              <p:nvPr/>
            </p:nvSpPr>
            <p:spPr>
              <a:xfrm>
                <a:off x="10255385" y="3686877"/>
                <a:ext cx="301072" cy="475394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7235" extrusionOk="0">
                    <a:moveTo>
                      <a:pt x="4508" y="1"/>
                    </a:moveTo>
                    <a:lnTo>
                      <a:pt x="1" y="4502"/>
                    </a:lnTo>
                    <a:lnTo>
                      <a:pt x="1" y="7235"/>
                    </a:lnTo>
                    <a:lnTo>
                      <a:pt x="108" y="7235"/>
                    </a:lnTo>
                    <a:lnTo>
                      <a:pt x="108" y="4549"/>
                    </a:lnTo>
                    <a:lnTo>
                      <a:pt x="4582" y="75"/>
                    </a:lnTo>
                    <a:lnTo>
                      <a:pt x="45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9255008" y="4141500"/>
                <a:ext cx="1615287" cy="2251270"/>
              </a:xfrm>
              <a:custGeom>
                <a:avLst/>
                <a:gdLst/>
                <a:ahLst/>
                <a:cxnLst/>
                <a:rect l="l" t="t" r="r" b="b"/>
                <a:pathLst>
                  <a:path w="24583" h="34262" extrusionOk="0">
                    <a:moveTo>
                      <a:pt x="195" y="1"/>
                    </a:moveTo>
                    <a:lnTo>
                      <a:pt x="1" y="195"/>
                    </a:lnTo>
                    <a:lnTo>
                      <a:pt x="5406" y="5601"/>
                    </a:lnTo>
                    <a:lnTo>
                      <a:pt x="5406" y="20832"/>
                    </a:lnTo>
                    <a:lnTo>
                      <a:pt x="12747" y="28179"/>
                    </a:lnTo>
                    <a:lnTo>
                      <a:pt x="12787" y="28220"/>
                    </a:lnTo>
                    <a:lnTo>
                      <a:pt x="24308" y="28220"/>
                    </a:lnTo>
                    <a:lnTo>
                      <a:pt x="24308" y="34261"/>
                    </a:lnTo>
                    <a:lnTo>
                      <a:pt x="24583" y="34261"/>
                    </a:lnTo>
                    <a:lnTo>
                      <a:pt x="24583" y="27945"/>
                    </a:lnTo>
                    <a:lnTo>
                      <a:pt x="12901" y="27945"/>
                    </a:lnTo>
                    <a:lnTo>
                      <a:pt x="5681" y="20718"/>
                    </a:lnTo>
                    <a:lnTo>
                      <a:pt x="5681" y="5487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2"/>
              <p:cNvSpPr/>
              <p:nvPr/>
            </p:nvSpPr>
            <p:spPr>
              <a:xfrm>
                <a:off x="9714097" y="5605307"/>
                <a:ext cx="278206" cy="278206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4" extrusionOk="0">
                    <a:moveTo>
                      <a:pt x="0" y="1"/>
                    </a:moveTo>
                    <a:lnTo>
                      <a:pt x="2117" y="2117"/>
                    </a:lnTo>
                    <a:lnTo>
                      <a:pt x="4233" y="4234"/>
                    </a:lnTo>
                    <a:lnTo>
                      <a:pt x="4233" y="3028"/>
                    </a:lnTo>
                    <a:lnTo>
                      <a:pt x="2719" y="1514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2"/>
              <p:cNvSpPr/>
              <p:nvPr/>
            </p:nvSpPr>
            <p:spPr>
              <a:xfrm>
                <a:off x="10827094" y="6383402"/>
                <a:ext cx="68270" cy="6827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extrusionOk="0">
                    <a:moveTo>
                      <a:pt x="523" y="275"/>
                    </a:moveTo>
                    <a:cubicBezTo>
                      <a:pt x="657" y="275"/>
                      <a:pt x="764" y="382"/>
                      <a:pt x="764" y="523"/>
                    </a:cubicBezTo>
                    <a:cubicBezTo>
                      <a:pt x="764" y="657"/>
                      <a:pt x="657" y="764"/>
                      <a:pt x="523" y="764"/>
                    </a:cubicBezTo>
                    <a:cubicBezTo>
                      <a:pt x="389" y="764"/>
                      <a:pt x="275" y="657"/>
                      <a:pt x="275" y="523"/>
                    </a:cubicBezTo>
                    <a:cubicBezTo>
                      <a:pt x="275" y="382"/>
                      <a:pt x="389" y="275"/>
                      <a:pt x="523" y="275"/>
                    </a:cubicBezTo>
                    <a:close/>
                    <a:moveTo>
                      <a:pt x="523" y="1"/>
                    </a:moveTo>
                    <a:cubicBezTo>
                      <a:pt x="235" y="1"/>
                      <a:pt x="0" y="235"/>
                      <a:pt x="0" y="523"/>
                    </a:cubicBezTo>
                    <a:cubicBezTo>
                      <a:pt x="0" y="804"/>
                      <a:pt x="235" y="1039"/>
                      <a:pt x="523" y="1039"/>
                    </a:cubicBezTo>
                    <a:cubicBezTo>
                      <a:pt x="811" y="1039"/>
                      <a:pt x="1038" y="804"/>
                      <a:pt x="1038" y="523"/>
                    </a:cubicBezTo>
                    <a:cubicBezTo>
                      <a:pt x="1038" y="235"/>
                      <a:pt x="811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2"/>
              <p:cNvSpPr/>
              <p:nvPr/>
            </p:nvSpPr>
            <p:spPr>
              <a:xfrm>
                <a:off x="9214533" y="4102339"/>
                <a:ext cx="6827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extrusionOk="0">
                    <a:moveTo>
                      <a:pt x="523" y="275"/>
                    </a:moveTo>
                    <a:cubicBezTo>
                      <a:pt x="657" y="275"/>
                      <a:pt x="764" y="383"/>
                      <a:pt x="764" y="517"/>
                    </a:cubicBezTo>
                    <a:cubicBezTo>
                      <a:pt x="764" y="657"/>
                      <a:pt x="657" y="764"/>
                      <a:pt x="523" y="764"/>
                    </a:cubicBezTo>
                    <a:cubicBezTo>
                      <a:pt x="389" y="764"/>
                      <a:pt x="275" y="657"/>
                      <a:pt x="275" y="517"/>
                    </a:cubicBezTo>
                    <a:cubicBezTo>
                      <a:pt x="275" y="383"/>
                      <a:pt x="389" y="275"/>
                      <a:pt x="523" y="275"/>
                    </a:cubicBezTo>
                    <a:close/>
                    <a:moveTo>
                      <a:pt x="523" y="1"/>
                    </a:moveTo>
                    <a:cubicBezTo>
                      <a:pt x="235" y="1"/>
                      <a:pt x="1" y="235"/>
                      <a:pt x="1" y="517"/>
                    </a:cubicBezTo>
                    <a:cubicBezTo>
                      <a:pt x="1" y="805"/>
                      <a:pt x="235" y="1039"/>
                      <a:pt x="523" y="1039"/>
                    </a:cubicBezTo>
                    <a:cubicBezTo>
                      <a:pt x="805" y="1039"/>
                      <a:pt x="1039" y="805"/>
                      <a:pt x="1039" y="517"/>
                    </a:cubicBezTo>
                    <a:cubicBezTo>
                      <a:pt x="1039" y="235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2"/>
              <p:cNvSpPr/>
              <p:nvPr/>
            </p:nvSpPr>
            <p:spPr>
              <a:xfrm>
                <a:off x="9039361" y="4433762"/>
                <a:ext cx="582366" cy="825286"/>
              </a:xfrm>
              <a:custGeom>
                <a:avLst/>
                <a:gdLst/>
                <a:ahLst/>
                <a:cxnLst/>
                <a:rect l="l" t="t" r="r" b="b"/>
                <a:pathLst>
                  <a:path w="8863" h="12560" extrusionOk="0">
                    <a:moveTo>
                      <a:pt x="81" y="0"/>
                    </a:moveTo>
                    <a:lnTo>
                      <a:pt x="1" y="81"/>
                    </a:lnTo>
                    <a:lnTo>
                      <a:pt x="3471" y="3550"/>
                    </a:lnTo>
                    <a:lnTo>
                      <a:pt x="3471" y="7248"/>
                    </a:lnTo>
                    <a:lnTo>
                      <a:pt x="8789" y="12559"/>
                    </a:lnTo>
                    <a:lnTo>
                      <a:pt x="8862" y="12479"/>
                    </a:lnTo>
                    <a:lnTo>
                      <a:pt x="3584" y="7201"/>
                    </a:lnTo>
                    <a:lnTo>
                      <a:pt x="3584" y="350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2"/>
              <p:cNvSpPr/>
              <p:nvPr/>
            </p:nvSpPr>
            <p:spPr>
              <a:xfrm>
                <a:off x="10447247" y="5986864"/>
                <a:ext cx="416848" cy="244366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719" extrusionOk="0">
                    <a:moveTo>
                      <a:pt x="81" y="1"/>
                    </a:moveTo>
                    <a:lnTo>
                      <a:pt x="1" y="74"/>
                    </a:lnTo>
                    <a:lnTo>
                      <a:pt x="1789" y="1863"/>
                    </a:lnTo>
                    <a:lnTo>
                      <a:pt x="4408" y="1863"/>
                    </a:lnTo>
                    <a:lnTo>
                      <a:pt x="6263" y="3718"/>
                    </a:lnTo>
                    <a:lnTo>
                      <a:pt x="6344" y="3644"/>
                    </a:lnTo>
                    <a:lnTo>
                      <a:pt x="4455" y="1756"/>
                    </a:lnTo>
                    <a:lnTo>
                      <a:pt x="1836" y="1756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2"/>
              <p:cNvSpPr/>
              <p:nvPr/>
            </p:nvSpPr>
            <p:spPr>
              <a:xfrm>
                <a:off x="10063063" y="4988258"/>
                <a:ext cx="48492" cy="4849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38" extrusionOk="0">
                    <a:moveTo>
                      <a:pt x="1" y="1"/>
                    </a:moveTo>
                    <a:lnTo>
                      <a:pt x="1" y="738"/>
                    </a:lnTo>
                    <a:lnTo>
                      <a:pt x="737" y="738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2"/>
              <p:cNvSpPr/>
              <p:nvPr/>
            </p:nvSpPr>
            <p:spPr>
              <a:xfrm>
                <a:off x="10781757" y="5261137"/>
                <a:ext cx="9265" cy="5775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879" extrusionOk="0">
                    <a:moveTo>
                      <a:pt x="0" y="1"/>
                    </a:moveTo>
                    <a:lnTo>
                      <a:pt x="0" y="878"/>
                    </a:lnTo>
                    <a:lnTo>
                      <a:pt x="141" y="87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2"/>
              <p:cNvSpPr/>
              <p:nvPr/>
            </p:nvSpPr>
            <p:spPr>
              <a:xfrm>
                <a:off x="10757511" y="5285383"/>
                <a:ext cx="57757" cy="926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878" y="141"/>
                    </a:lnTo>
                    <a:lnTo>
                      <a:pt x="8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2"/>
              <p:cNvSpPr/>
              <p:nvPr/>
            </p:nvSpPr>
            <p:spPr>
              <a:xfrm>
                <a:off x="10659412" y="5261137"/>
                <a:ext cx="5591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04" extrusionOk="0">
                    <a:moveTo>
                      <a:pt x="503" y="1"/>
                    </a:moveTo>
                    <a:lnTo>
                      <a:pt x="0" y="604"/>
                    </a:lnTo>
                    <a:lnTo>
                      <a:pt x="355" y="60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2"/>
              <p:cNvSpPr/>
              <p:nvPr/>
            </p:nvSpPr>
            <p:spPr>
              <a:xfrm>
                <a:off x="10616703" y="5261137"/>
                <a:ext cx="55983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04" extrusionOk="0">
                    <a:moveTo>
                      <a:pt x="496" y="1"/>
                    </a:moveTo>
                    <a:lnTo>
                      <a:pt x="1" y="604"/>
                    </a:lnTo>
                    <a:lnTo>
                      <a:pt x="356" y="60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2"/>
              <p:cNvSpPr/>
              <p:nvPr/>
            </p:nvSpPr>
            <p:spPr>
              <a:xfrm>
                <a:off x="10573994" y="5261137"/>
                <a:ext cx="55983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04" extrusionOk="0">
                    <a:moveTo>
                      <a:pt x="497" y="1"/>
                    </a:moveTo>
                    <a:lnTo>
                      <a:pt x="1" y="604"/>
                    </a:lnTo>
                    <a:lnTo>
                      <a:pt x="356" y="60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2"/>
              <p:cNvSpPr/>
              <p:nvPr/>
            </p:nvSpPr>
            <p:spPr>
              <a:xfrm>
                <a:off x="10530891" y="5261137"/>
                <a:ext cx="5637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04" extrusionOk="0">
                    <a:moveTo>
                      <a:pt x="503" y="1"/>
                    </a:moveTo>
                    <a:lnTo>
                      <a:pt x="0" y="604"/>
                    </a:lnTo>
                    <a:lnTo>
                      <a:pt x="355" y="604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2"/>
              <p:cNvSpPr/>
              <p:nvPr/>
            </p:nvSpPr>
            <p:spPr>
              <a:xfrm>
                <a:off x="10488182" y="5261137"/>
                <a:ext cx="56443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604" extrusionOk="0">
                    <a:moveTo>
                      <a:pt x="503" y="1"/>
                    </a:moveTo>
                    <a:lnTo>
                      <a:pt x="1" y="604"/>
                    </a:lnTo>
                    <a:lnTo>
                      <a:pt x="356" y="604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2"/>
              <p:cNvSpPr/>
              <p:nvPr/>
            </p:nvSpPr>
            <p:spPr>
              <a:xfrm>
                <a:off x="10378189" y="5090366"/>
                <a:ext cx="108746" cy="1728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655" y="262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2"/>
              <p:cNvSpPr/>
              <p:nvPr/>
            </p:nvSpPr>
            <p:spPr>
              <a:xfrm>
                <a:off x="10302890" y="5090366"/>
                <a:ext cx="54669" cy="17281"/>
              </a:xfrm>
              <a:custGeom>
                <a:avLst/>
                <a:gdLst/>
                <a:ahLst/>
                <a:cxnLst/>
                <a:rect l="l" t="t" r="r" b="b"/>
                <a:pathLst>
                  <a:path w="832" h="263" extrusionOk="0">
                    <a:moveTo>
                      <a:pt x="1" y="1"/>
                    </a:moveTo>
                    <a:lnTo>
                      <a:pt x="1" y="262"/>
                    </a:lnTo>
                    <a:lnTo>
                      <a:pt x="831" y="262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2"/>
              <p:cNvSpPr/>
              <p:nvPr/>
            </p:nvSpPr>
            <p:spPr>
              <a:xfrm>
                <a:off x="10269446" y="5090366"/>
                <a:ext cx="17675" cy="1728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63" extrusionOk="0">
                    <a:moveTo>
                      <a:pt x="1" y="1"/>
                    </a:moveTo>
                    <a:lnTo>
                      <a:pt x="1" y="262"/>
                    </a:lnTo>
                    <a:lnTo>
                      <a:pt x="269" y="26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2"/>
              <p:cNvSpPr/>
              <p:nvPr/>
            </p:nvSpPr>
            <p:spPr>
              <a:xfrm>
                <a:off x="10177917" y="5095688"/>
                <a:ext cx="753534" cy="222288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3383" extrusionOk="0">
                    <a:moveTo>
                      <a:pt x="108" y="0"/>
                    </a:moveTo>
                    <a:lnTo>
                      <a:pt x="1" y="101"/>
                    </a:lnTo>
                    <a:lnTo>
                      <a:pt x="1267" y="1367"/>
                    </a:lnTo>
                    <a:lnTo>
                      <a:pt x="9351" y="1367"/>
                    </a:lnTo>
                    <a:lnTo>
                      <a:pt x="11360" y="3383"/>
                    </a:lnTo>
                    <a:lnTo>
                      <a:pt x="11468" y="3276"/>
                    </a:lnTo>
                    <a:lnTo>
                      <a:pt x="9411" y="1219"/>
                    </a:lnTo>
                    <a:lnTo>
                      <a:pt x="1327" y="1219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2"/>
              <p:cNvSpPr/>
              <p:nvPr/>
            </p:nvSpPr>
            <p:spPr>
              <a:xfrm>
                <a:off x="10362749" y="4007722"/>
                <a:ext cx="250937" cy="25093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819" fill="none" extrusionOk="0">
                    <a:moveTo>
                      <a:pt x="3819" y="1910"/>
                    </a:moveTo>
                    <a:cubicBezTo>
                      <a:pt x="3819" y="2961"/>
                      <a:pt x="2968" y="3819"/>
                      <a:pt x="1910" y="3819"/>
                    </a:cubicBezTo>
                    <a:cubicBezTo>
                      <a:pt x="858" y="3819"/>
                      <a:pt x="1" y="2961"/>
                      <a:pt x="1" y="1910"/>
                    </a:cubicBezTo>
                    <a:cubicBezTo>
                      <a:pt x="1" y="851"/>
                      <a:pt x="858" y="1"/>
                      <a:pt x="1910" y="1"/>
                    </a:cubicBezTo>
                    <a:cubicBezTo>
                      <a:pt x="2968" y="1"/>
                      <a:pt x="3819" y="851"/>
                      <a:pt x="3819" y="19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2"/>
              <p:cNvSpPr/>
              <p:nvPr/>
            </p:nvSpPr>
            <p:spPr>
              <a:xfrm>
                <a:off x="9065380" y="4791533"/>
                <a:ext cx="108286" cy="172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648" y="262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2"/>
              <p:cNvSpPr/>
              <p:nvPr/>
            </p:nvSpPr>
            <p:spPr>
              <a:xfrm>
                <a:off x="8989687" y="4791533"/>
                <a:ext cx="54603" cy="17281"/>
              </a:xfrm>
              <a:custGeom>
                <a:avLst/>
                <a:gdLst/>
                <a:ahLst/>
                <a:cxnLst/>
                <a:rect l="l" t="t" r="r" b="b"/>
                <a:pathLst>
                  <a:path w="831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831" y="262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2"/>
              <p:cNvSpPr/>
              <p:nvPr/>
            </p:nvSpPr>
            <p:spPr>
              <a:xfrm>
                <a:off x="8956242" y="4791533"/>
                <a:ext cx="17610" cy="1728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268" y="262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2"/>
              <p:cNvSpPr/>
              <p:nvPr/>
            </p:nvSpPr>
            <p:spPr>
              <a:xfrm>
                <a:off x="9757200" y="4787131"/>
                <a:ext cx="54209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29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824" y="128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2"/>
              <p:cNvSpPr/>
              <p:nvPr/>
            </p:nvSpPr>
            <p:spPr>
              <a:xfrm>
                <a:off x="9719354" y="4787131"/>
                <a:ext cx="27334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29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416" y="128"/>
                    </a:lnTo>
                    <a:lnTo>
                      <a:pt x="4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2"/>
              <p:cNvSpPr/>
              <p:nvPr/>
            </p:nvSpPr>
            <p:spPr>
              <a:xfrm>
                <a:off x="9702599" y="4787131"/>
                <a:ext cx="8871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9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135" y="12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2"/>
              <p:cNvSpPr/>
              <p:nvPr/>
            </p:nvSpPr>
            <p:spPr>
              <a:xfrm>
                <a:off x="9835982" y="4513858"/>
                <a:ext cx="2106845" cy="1835736"/>
              </a:xfrm>
              <a:custGeom>
                <a:avLst/>
                <a:gdLst/>
                <a:ahLst/>
                <a:cxnLst/>
                <a:rect l="l" t="t" r="r" b="b"/>
                <a:pathLst>
                  <a:path w="32064" h="27938" extrusionOk="0">
                    <a:moveTo>
                      <a:pt x="31983" y="0"/>
                    </a:moveTo>
                    <a:lnTo>
                      <a:pt x="22131" y="9853"/>
                    </a:lnTo>
                    <a:lnTo>
                      <a:pt x="18648" y="9853"/>
                    </a:lnTo>
                    <a:lnTo>
                      <a:pt x="15928" y="7047"/>
                    </a:lnTo>
                    <a:lnTo>
                      <a:pt x="15064" y="7911"/>
                    </a:lnTo>
                    <a:lnTo>
                      <a:pt x="15064" y="13510"/>
                    </a:lnTo>
                    <a:lnTo>
                      <a:pt x="13276" y="15299"/>
                    </a:lnTo>
                    <a:lnTo>
                      <a:pt x="12559" y="15299"/>
                    </a:lnTo>
                    <a:lnTo>
                      <a:pt x="10777" y="17074"/>
                    </a:lnTo>
                    <a:lnTo>
                      <a:pt x="10784" y="17074"/>
                    </a:lnTo>
                    <a:lnTo>
                      <a:pt x="0" y="27857"/>
                    </a:lnTo>
                    <a:lnTo>
                      <a:pt x="81" y="27938"/>
                    </a:lnTo>
                    <a:lnTo>
                      <a:pt x="10938" y="17074"/>
                    </a:lnTo>
                    <a:lnTo>
                      <a:pt x="15064" y="17074"/>
                    </a:lnTo>
                    <a:lnTo>
                      <a:pt x="18406" y="13731"/>
                    </a:lnTo>
                    <a:lnTo>
                      <a:pt x="21950" y="10188"/>
                    </a:lnTo>
                    <a:lnTo>
                      <a:pt x="32064" y="81"/>
                    </a:lnTo>
                    <a:lnTo>
                      <a:pt x="319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42"/>
            <p:cNvSpPr/>
            <p:nvPr/>
          </p:nvSpPr>
          <p:spPr>
            <a:xfrm flipH="1">
              <a:off x="136081" y="2653328"/>
              <a:ext cx="2308830" cy="1917213"/>
            </a:xfrm>
            <a:custGeom>
              <a:avLst/>
              <a:gdLst/>
              <a:ahLst/>
              <a:cxnLst/>
              <a:rect l="l" t="t" r="r" b="b"/>
              <a:pathLst>
                <a:path w="35138" h="29178" fill="none" extrusionOk="0">
                  <a:moveTo>
                    <a:pt x="35138" y="29177"/>
                  </a:moveTo>
                  <a:lnTo>
                    <a:pt x="29177" y="29177"/>
                  </a:ln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42"/>
          <p:cNvSpPr txBox="1">
            <a:spLocks noGrp="1"/>
          </p:cNvSpPr>
          <p:nvPr>
            <p:ph type="title"/>
          </p:nvPr>
        </p:nvSpPr>
        <p:spPr>
          <a:xfrm>
            <a:off x="3900123" y="1306180"/>
            <a:ext cx="4432200" cy="4763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600">
                <a:solidFill>
                  <a:schemeClr val="bg1">
                    <a:lumMod val="25000"/>
                    <a:lumOff val="75000"/>
                  </a:schemeClr>
                </a:solidFill>
              </a:rPr>
              <a:t>O Que é ? </a:t>
            </a:r>
            <a:br>
              <a:rPr lang="pt-BR" sz="1600">
                <a:solidFill>
                  <a:schemeClr val="bg1">
                    <a:lumMod val="25000"/>
                    <a:lumOff val="75000"/>
                  </a:schemeClr>
                </a:solidFill>
              </a:rPr>
            </a:br>
            <a:r>
              <a:rPr lang="pt-BR" sz="1600"/>
              <a:t>Refere-se a práticas e tecnologias que protegem sistemas e dados contra ataques e acessos não autorizados.</a:t>
            </a:r>
            <a:br>
              <a:rPr lang="pt-BR" sz="1600"/>
            </a:br>
            <a:br>
              <a:rPr lang="pt-BR" sz="1600"/>
            </a:br>
            <a:r>
              <a:rPr lang="pt-BR" sz="1600">
                <a:solidFill>
                  <a:schemeClr val="bg1">
                    <a:lumMod val="25000"/>
                    <a:lumOff val="75000"/>
                  </a:schemeClr>
                </a:solidFill>
              </a:rPr>
              <a:t>Para Que? </a:t>
            </a:r>
            <a:br>
              <a:rPr lang="pt-BR" sz="1600">
                <a:solidFill>
                  <a:schemeClr val="bg1">
                    <a:lumMod val="25000"/>
                    <a:lumOff val="75000"/>
                  </a:schemeClr>
                </a:solidFill>
              </a:rPr>
            </a:br>
            <a:r>
              <a:rPr lang="pt-BR" sz="1600"/>
              <a:t>Essencial para garantir a segurança de informações sensíveis e confidenciais.</a:t>
            </a: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endParaRPr sz="1600"/>
          </a:p>
        </p:txBody>
      </p:sp>
      <p:sp>
        <p:nvSpPr>
          <p:cNvPr id="1516" name="Google Shape;1516;p42"/>
          <p:cNvSpPr txBox="1">
            <a:spLocks noGrp="1"/>
          </p:cNvSpPr>
          <p:nvPr>
            <p:ph type="title" idx="2"/>
          </p:nvPr>
        </p:nvSpPr>
        <p:spPr>
          <a:xfrm>
            <a:off x="2814002" y="597736"/>
            <a:ext cx="1250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18" name="Google Shape;1518;p42"/>
          <p:cNvCxnSpPr>
            <a:cxnSpLocks/>
          </p:cNvCxnSpPr>
          <p:nvPr/>
        </p:nvCxnSpPr>
        <p:spPr>
          <a:xfrm>
            <a:off x="4131988" y="3915766"/>
            <a:ext cx="391885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9" name="Google Shape;1519;p42"/>
          <p:cNvGrpSpPr/>
          <p:nvPr/>
        </p:nvGrpSpPr>
        <p:grpSpPr>
          <a:xfrm>
            <a:off x="1266771" y="1325811"/>
            <a:ext cx="1943522" cy="2437483"/>
            <a:chOff x="1266771" y="1478211"/>
            <a:chExt cx="1943522" cy="2437483"/>
          </a:xfrm>
        </p:grpSpPr>
        <p:grpSp>
          <p:nvGrpSpPr>
            <p:cNvPr id="1520" name="Google Shape;1520;p42"/>
            <p:cNvGrpSpPr/>
            <p:nvPr/>
          </p:nvGrpSpPr>
          <p:grpSpPr>
            <a:xfrm>
              <a:off x="1266771" y="1478211"/>
              <a:ext cx="1943522" cy="2437483"/>
              <a:chOff x="5121258" y="1013123"/>
              <a:chExt cx="1943522" cy="2437483"/>
            </a:xfrm>
          </p:grpSpPr>
          <p:sp>
            <p:nvSpPr>
              <p:cNvPr id="1521" name="Google Shape;1521;p42"/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2"/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2"/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4" name="Google Shape;1524;p42"/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1525" name="Google Shape;1525;p42"/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42"/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42"/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2"/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2"/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42"/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2"/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2"/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2"/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2"/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5" name="Google Shape;1535;p42"/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6" name="Google Shape;1536;p42"/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1537" name="Google Shape;1537;p42"/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2"/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39" name="Google Shape;1539;p42"/>
            <p:cNvSpPr/>
            <p:nvPr/>
          </p:nvSpPr>
          <p:spPr>
            <a:xfrm>
              <a:off x="1523134" y="2117830"/>
              <a:ext cx="1389592" cy="1602026"/>
            </a:xfrm>
            <a:custGeom>
              <a:avLst/>
              <a:gdLst/>
              <a:ahLst/>
              <a:cxnLst/>
              <a:rect l="l" t="t" r="r" b="b"/>
              <a:pathLst>
                <a:path w="13929" h="16058" extrusionOk="0">
                  <a:moveTo>
                    <a:pt x="5995" y="0"/>
                  </a:moveTo>
                  <a:cubicBezTo>
                    <a:pt x="5588" y="14"/>
                    <a:pt x="5222" y="258"/>
                    <a:pt x="4842" y="380"/>
                  </a:cubicBezTo>
                  <a:cubicBezTo>
                    <a:pt x="4774" y="393"/>
                    <a:pt x="4706" y="421"/>
                    <a:pt x="4706" y="488"/>
                  </a:cubicBezTo>
                  <a:cubicBezTo>
                    <a:pt x="4706" y="502"/>
                    <a:pt x="4734" y="529"/>
                    <a:pt x="4734" y="556"/>
                  </a:cubicBezTo>
                  <a:cubicBezTo>
                    <a:pt x="4747" y="610"/>
                    <a:pt x="4706" y="665"/>
                    <a:pt x="4679" y="692"/>
                  </a:cubicBezTo>
                  <a:cubicBezTo>
                    <a:pt x="4571" y="827"/>
                    <a:pt x="4408" y="882"/>
                    <a:pt x="4259" y="963"/>
                  </a:cubicBezTo>
                  <a:cubicBezTo>
                    <a:pt x="4015" y="1126"/>
                    <a:pt x="3825" y="1370"/>
                    <a:pt x="3554" y="1438"/>
                  </a:cubicBezTo>
                  <a:cubicBezTo>
                    <a:pt x="3527" y="1465"/>
                    <a:pt x="3472" y="1465"/>
                    <a:pt x="3445" y="1492"/>
                  </a:cubicBezTo>
                  <a:cubicBezTo>
                    <a:pt x="3404" y="1533"/>
                    <a:pt x="3445" y="1600"/>
                    <a:pt x="3472" y="1600"/>
                  </a:cubicBezTo>
                  <a:cubicBezTo>
                    <a:pt x="3310" y="1709"/>
                    <a:pt x="3242" y="1953"/>
                    <a:pt x="3242" y="2156"/>
                  </a:cubicBezTo>
                  <a:cubicBezTo>
                    <a:pt x="3242" y="2373"/>
                    <a:pt x="3310" y="2577"/>
                    <a:pt x="3377" y="2780"/>
                  </a:cubicBezTo>
                  <a:cubicBezTo>
                    <a:pt x="3445" y="2984"/>
                    <a:pt x="3486" y="3201"/>
                    <a:pt x="3459" y="3404"/>
                  </a:cubicBezTo>
                  <a:cubicBezTo>
                    <a:pt x="3459" y="3472"/>
                    <a:pt x="3418" y="3540"/>
                    <a:pt x="3445" y="3608"/>
                  </a:cubicBezTo>
                  <a:cubicBezTo>
                    <a:pt x="3459" y="3675"/>
                    <a:pt x="3513" y="3743"/>
                    <a:pt x="3581" y="3743"/>
                  </a:cubicBezTo>
                  <a:cubicBezTo>
                    <a:pt x="3486" y="3865"/>
                    <a:pt x="3445" y="4014"/>
                    <a:pt x="3418" y="4204"/>
                  </a:cubicBezTo>
                  <a:cubicBezTo>
                    <a:pt x="3404" y="4557"/>
                    <a:pt x="3594" y="5045"/>
                    <a:pt x="3825" y="5045"/>
                  </a:cubicBezTo>
                  <a:cubicBezTo>
                    <a:pt x="3893" y="5045"/>
                    <a:pt x="3961" y="5018"/>
                    <a:pt x="4028" y="4950"/>
                  </a:cubicBezTo>
                  <a:cubicBezTo>
                    <a:pt x="4259" y="5954"/>
                    <a:pt x="4801" y="6998"/>
                    <a:pt x="5507" y="7636"/>
                  </a:cubicBezTo>
                  <a:lnTo>
                    <a:pt x="5235" y="9032"/>
                  </a:lnTo>
                  <a:lnTo>
                    <a:pt x="3201" y="9616"/>
                  </a:lnTo>
                  <a:cubicBezTo>
                    <a:pt x="1953" y="9968"/>
                    <a:pt x="977" y="10945"/>
                    <a:pt x="624" y="12206"/>
                  </a:cubicBezTo>
                  <a:lnTo>
                    <a:pt x="0" y="13250"/>
                  </a:lnTo>
                  <a:cubicBezTo>
                    <a:pt x="1818" y="14986"/>
                    <a:pt x="4272" y="16057"/>
                    <a:pt x="6971" y="16057"/>
                  </a:cubicBezTo>
                  <a:cubicBezTo>
                    <a:pt x="9657" y="16057"/>
                    <a:pt x="12125" y="14986"/>
                    <a:pt x="13929" y="13250"/>
                  </a:cubicBezTo>
                  <a:lnTo>
                    <a:pt x="13305" y="12206"/>
                  </a:lnTo>
                  <a:cubicBezTo>
                    <a:pt x="12939" y="10972"/>
                    <a:pt x="11948" y="9982"/>
                    <a:pt x="10714" y="9629"/>
                  </a:cubicBezTo>
                  <a:lnTo>
                    <a:pt x="8680" y="9060"/>
                  </a:lnTo>
                  <a:lnTo>
                    <a:pt x="8409" y="7649"/>
                  </a:lnTo>
                  <a:cubicBezTo>
                    <a:pt x="9100" y="7025"/>
                    <a:pt x="9629" y="6008"/>
                    <a:pt x="9874" y="5004"/>
                  </a:cubicBezTo>
                  <a:cubicBezTo>
                    <a:pt x="9914" y="5032"/>
                    <a:pt x="9968" y="5059"/>
                    <a:pt x="10023" y="5059"/>
                  </a:cubicBezTo>
                  <a:cubicBezTo>
                    <a:pt x="10253" y="5059"/>
                    <a:pt x="10443" y="4557"/>
                    <a:pt x="10430" y="4204"/>
                  </a:cubicBezTo>
                  <a:cubicBezTo>
                    <a:pt x="10430" y="4014"/>
                    <a:pt x="10362" y="3852"/>
                    <a:pt x="10267" y="3730"/>
                  </a:cubicBezTo>
                  <a:cubicBezTo>
                    <a:pt x="10294" y="3730"/>
                    <a:pt x="10308" y="3743"/>
                    <a:pt x="10321" y="3743"/>
                  </a:cubicBezTo>
                  <a:cubicBezTo>
                    <a:pt x="10389" y="3743"/>
                    <a:pt x="10443" y="3675"/>
                    <a:pt x="10457" y="3608"/>
                  </a:cubicBezTo>
                  <a:cubicBezTo>
                    <a:pt x="10484" y="3540"/>
                    <a:pt x="10457" y="3472"/>
                    <a:pt x="10443" y="3404"/>
                  </a:cubicBezTo>
                  <a:cubicBezTo>
                    <a:pt x="10416" y="3201"/>
                    <a:pt x="10470" y="2984"/>
                    <a:pt x="10524" y="2780"/>
                  </a:cubicBezTo>
                  <a:cubicBezTo>
                    <a:pt x="10592" y="2577"/>
                    <a:pt x="10660" y="2373"/>
                    <a:pt x="10674" y="2156"/>
                  </a:cubicBezTo>
                  <a:cubicBezTo>
                    <a:pt x="10674" y="1939"/>
                    <a:pt x="10606" y="1709"/>
                    <a:pt x="10443" y="1600"/>
                  </a:cubicBezTo>
                  <a:cubicBezTo>
                    <a:pt x="10497" y="1600"/>
                    <a:pt x="10511" y="1533"/>
                    <a:pt x="10470" y="1492"/>
                  </a:cubicBezTo>
                  <a:cubicBezTo>
                    <a:pt x="10443" y="1465"/>
                    <a:pt x="10389" y="1438"/>
                    <a:pt x="10362" y="1438"/>
                  </a:cubicBezTo>
                  <a:cubicBezTo>
                    <a:pt x="10091" y="1370"/>
                    <a:pt x="9901" y="1099"/>
                    <a:pt x="9657" y="963"/>
                  </a:cubicBezTo>
                  <a:cubicBezTo>
                    <a:pt x="9521" y="882"/>
                    <a:pt x="9345" y="827"/>
                    <a:pt x="9236" y="692"/>
                  </a:cubicBezTo>
                  <a:cubicBezTo>
                    <a:pt x="9209" y="665"/>
                    <a:pt x="9182" y="610"/>
                    <a:pt x="9182" y="556"/>
                  </a:cubicBezTo>
                  <a:cubicBezTo>
                    <a:pt x="9182" y="543"/>
                    <a:pt x="9209" y="529"/>
                    <a:pt x="9209" y="488"/>
                  </a:cubicBezTo>
                  <a:cubicBezTo>
                    <a:pt x="9209" y="421"/>
                    <a:pt x="9141" y="393"/>
                    <a:pt x="9073" y="380"/>
                  </a:cubicBezTo>
                  <a:cubicBezTo>
                    <a:pt x="8694" y="258"/>
                    <a:pt x="8300" y="14"/>
                    <a:pt x="7921" y="0"/>
                  </a:cubicBezTo>
                  <a:lnTo>
                    <a:pt x="7799" y="0"/>
                  </a:lnTo>
                  <a:cubicBezTo>
                    <a:pt x="7405" y="14"/>
                    <a:pt x="7120" y="204"/>
                    <a:pt x="6944" y="488"/>
                  </a:cubicBezTo>
                  <a:cubicBezTo>
                    <a:pt x="6795" y="204"/>
                    <a:pt x="6510" y="14"/>
                    <a:pt x="6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3"/>
          <p:cNvSpPr txBox="1">
            <a:spLocks noGrp="1"/>
          </p:cNvSpPr>
          <p:nvPr>
            <p:ph type="title"/>
          </p:nvPr>
        </p:nvSpPr>
        <p:spPr>
          <a:xfrm>
            <a:off x="2391318" y="2322099"/>
            <a:ext cx="6623495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Integração com </a:t>
            </a:r>
            <a:r>
              <a:rPr lang="pt-BR" sz="4400">
                <a:solidFill>
                  <a:schemeClr val="bg1">
                    <a:lumMod val="25000"/>
                    <a:lumOff val="75000"/>
                  </a:schemeClr>
                </a:solidFill>
              </a:rPr>
              <a:t>RPA</a:t>
            </a:r>
            <a:endParaRPr sz="440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cxnSp>
        <p:nvCxnSpPr>
          <p:cNvPr id="1546" name="Google Shape;1546;p43"/>
          <p:cNvCxnSpPr>
            <a:cxnSpLocks/>
          </p:cNvCxnSpPr>
          <p:nvPr/>
        </p:nvCxnSpPr>
        <p:spPr>
          <a:xfrm>
            <a:off x="2719720" y="3018528"/>
            <a:ext cx="589265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7" name="Google Shape;1547;p43"/>
          <p:cNvGrpSpPr/>
          <p:nvPr/>
        </p:nvGrpSpPr>
        <p:grpSpPr>
          <a:xfrm>
            <a:off x="2179678" y="666537"/>
            <a:ext cx="540041" cy="95079"/>
            <a:chOff x="2179678" y="666537"/>
            <a:chExt cx="540041" cy="95079"/>
          </a:xfrm>
        </p:grpSpPr>
        <p:sp>
          <p:nvSpPr>
            <p:cNvPr id="1548" name="Google Shape;1548;p43"/>
            <p:cNvSpPr/>
            <p:nvPr/>
          </p:nvSpPr>
          <p:spPr>
            <a:xfrm>
              <a:off x="2664196" y="666537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2624181" y="706553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2462215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2391318" y="666537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2320947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2250050" y="666537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2179678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43"/>
          <p:cNvGrpSpPr/>
          <p:nvPr/>
        </p:nvGrpSpPr>
        <p:grpSpPr>
          <a:xfrm>
            <a:off x="-42619" y="1715051"/>
            <a:ext cx="2528230" cy="4024417"/>
            <a:chOff x="-42619" y="1715051"/>
            <a:chExt cx="2528230" cy="4024417"/>
          </a:xfrm>
        </p:grpSpPr>
        <p:sp>
          <p:nvSpPr>
            <p:cNvPr id="1556" name="Google Shape;1556;p43"/>
            <p:cNvSpPr/>
            <p:nvPr/>
          </p:nvSpPr>
          <p:spPr>
            <a:xfrm flipH="1">
              <a:off x="902251" y="419407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7" name="Google Shape;1557;p43"/>
            <p:cNvGrpSpPr/>
            <p:nvPr/>
          </p:nvGrpSpPr>
          <p:grpSpPr>
            <a:xfrm>
              <a:off x="-42619" y="1715051"/>
              <a:ext cx="2528230" cy="4024417"/>
              <a:chOff x="-42619" y="1715051"/>
              <a:chExt cx="2528230" cy="4024417"/>
            </a:xfrm>
          </p:grpSpPr>
          <p:sp>
            <p:nvSpPr>
              <p:cNvPr id="1558" name="Google Shape;1558;p43"/>
              <p:cNvSpPr/>
              <p:nvPr/>
            </p:nvSpPr>
            <p:spPr>
              <a:xfrm flipH="1">
                <a:off x="-20208" y="3222338"/>
                <a:ext cx="1690523" cy="1117947"/>
              </a:xfrm>
              <a:custGeom>
                <a:avLst/>
                <a:gdLst/>
                <a:ahLst/>
                <a:cxnLst/>
                <a:rect l="l" t="t" r="r" b="b"/>
                <a:pathLst>
                  <a:path w="25728" h="17014" extrusionOk="0">
                    <a:moveTo>
                      <a:pt x="0" y="1"/>
                    </a:moveTo>
                    <a:lnTo>
                      <a:pt x="4876" y="4883"/>
                    </a:lnTo>
                    <a:lnTo>
                      <a:pt x="4876" y="6116"/>
                    </a:lnTo>
                    <a:lnTo>
                      <a:pt x="9465" y="10704"/>
                    </a:lnTo>
                    <a:lnTo>
                      <a:pt x="11829" y="10704"/>
                    </a:lnTo>
                    <a:lnTo>
                      <a:pt x="18145" y="17013"/>
                    </a:lnTo>
                    <a:lnTo>
                      <a:pt x="25727" y="17013"/>
                    </a:lnTo>
                    <a:lnTo>
                      <a:pt x="22934" y="14227"/>
                    </a:lnTo>
                    <a:lnTo>
                      <a:pt x="22934" y="12178"/>
                    </a:lnTo>
                    <a:lnTo>
                      <a:pt x="18534" y="7784"/>
                    </a:lnTo>
                    <a:lnTo>
                      <a:pt x="15077" y="7784"/>
                    </a:lnTo>
                    <a:lnTo>
                      <a:pt x="73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3"/>
              <p:cNvSpPr/>
              <p:nvPr/>
            </p:nvSpPr>
            <p:spPr>
              <a:xfrm flipH="1">
                <a:off x="2246111" y="1990558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 flipH="1">
                <a:off x="512582" y="3460935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 flipH="1">
                <a:off x="103695" y="4000976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75"/>
                    </a:moveTo>
                    <a:cubicBezTo>
                      <a:pt x="892" y="375"/>
                      <a:pt x="1039" y="522"/>
                      <a:pt x="1039" y="710"/>
                    </a:cubicBezTo>
                    <a:cubicBezTo>
                      <a:pt x="1039" y="891"/>
                      <a:pt x="892" y="1038"/>
                      <a:pt x="711" y="1038"/>
                    </a:cubicBezTo>
                    <a:cubicBezTo>
                      <a:pt x="523" y="1038"/>
                      <a:pt x="376" y="891"/>
                      <a:pt x="376" y="710"/>
                    </a:cubicBezTo>
                    <a:cubicBezTo>
                      <a:pt x="376" y="522"/>
                      <a:pt x="523" y="375"/>
                      <a:pt x="711" y="375"/>
                    </a:cubicBezTo>
                    <a:close/>
                    <a:moveTo>
                      <a:pt x="711" y="0"/>
                    </a:moveTo>
                    <a:cubicBezTo>
                      <a:pt x="316" y="0"/>
                      <a:pt x="1" y="315"/>
                      <a:pt x="1" y="710"/>
                    </a:cubicBezTo>
                    <a:cubicBezTo>
                      <a:pt x="1" y="1098"/>
                      <a:pt x="316" y="1413"/>
                      <a:pt x="711" y="1413"/>
                    </a:cubicBezTo>
                    <a:cubicBezTo>
                      <a:pt x="1099" y="1413"/>
                      <a:pt x="1414" y="1098"/>
                      <a:pt x="1414" y="710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 flipH="1">
                <a:off x="2252287" y="1715051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 flipH="1">
                <a:off x="160883" y="1795607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 flipH="1">
                <a:off x="1530495" y="2607146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 flipH="1">
                <a:off x="1084662" y="3816998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 flipH="1">
                <a:off x="1476819" y="4251777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 flipH="1">
                <a:off x="2427460" y="3766339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 flipH="1">
                <a:off x="900702" y="4785182"/>
                <a:ext cx="497406" cy="70471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0725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4508" y="4576"/>
                    </a:lnTo>
                    <a:lnTo>
                      <a:pt x="4508" y="7730"/>
                    </a:lnTo>
                    <a:lnTo>
                      <a:pt x="7502" y="10724"/>
                    </a:lnTo>
                    <a:lnTo>
                      <a:pt x="7569" y="10657"/>
                    </a:lnTo>
                    <a:lnTo>
                      <a:pt x="4602" y="7697"/>
                    </a:lnTo>
                    <a:lnTo>
                      <a:pt x="4602" y="453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 flipH="1">
                <a:off x="2103063" y="3954719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 flipH="1">
                <a:off x="-42619" y="301852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1" name="Google Shape;1571;p43"/>
            <p:cNvSpPr/>
            <p:nvPr/>
          </p:nvSpPr>
          <p:spPr>
            <a:xfrm flipH="1">
              <a:off x="1209662" y="4325303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0" y="0"/>
                  </a:moveTo>
                  <a:lnTo>
                    <a:pt x="0" y="690"/>
                  </a:lnTo>
                  <a:lnTo>
                    <a:pt x="107" y="798"/>
                  </a:lnTo>
                  <a:lnTo>
                    <a:pt x="797" y="108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 flipH="1">
              <a:off x="1209662" y="4325763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7" y="0"/>
                  </a:moveTo>
                  <a:lnTo>
                    <a:pt x="0" y="107"/>
                  </a:lnTo>
                  <a:lnTo>
                    <a:pt x="690" y="797"/>
                  </a:lnTo>
                  <a:lnTo>
                    <a:pt x="797" y="69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 flipH="1">
              <a:off x="1062217" y="4325303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691" y="0"/>
                  </a:moveTo>
                  <a:lnTo>
                    <a:pt x="1" y="690"/>
                  </a:lnTo>
                  <a:lnTo>
                    <a:pt x="115" y="798"/>
                  </a:lnTo>
                  <a:lnTo>
                    <a:pt x="798" y="10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 flipH="1">
              <a:off x="1062217" y="4325763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115" y="0"/>
                  </a:moveTo>
                  <a:lnTo>
                    <a:pt x="1" y="107"/>
                  </a:lnTo>
                  <a:lnTo>
                    <a:pt x="691" y="797"/>
                  </a:lnTo>
                  <a:lnTo>
                    <a:pt x="798" y="69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 flipH="1">
              <a:off x="1358026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 flipH="1">
              <a:off x="1358026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 flipH="1">
              <a:off x="1210582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 flipH="1">
              <a:off x="1210582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43"/>
          <p:cNvGrpSpPr/>
          <p:nvPr/>
        </p:nvGrpSpPr>
        <p:grpSpPr>
          <a:xfrm>
            <a:off x="720084" y="1181589"/>
            <a:ext cx="1033430" cy="1501312"/>
            <a:chOff x="813122" y="1202964"/>
            <a:chExt cx="1033430" cy="1501312"/>
          </a:xfrm>
        </p:grpSpPr>
        <p:grpSp>
          <p:nvGrpSpPr>
            <p:cNvPr id="1580" name="Google Shape;1580;p43"/>
            <p:cNvGrpSpPr/>
            <p:nvPr/>
          </p:nvGrpSpPr>
          <p:grpSpPr>
            <a:xfrm>
              <a:off x="813122" y="1202964"/>
              <a:ext cx="1033430" cy="391808"/>
              <a:chOff x="906072" y="1190552"/>
              <a:chExt cx="1033430" cy="391808"/>
            </a:xfrm>
          </p:grpSpPr>
          <p:sp>
            <p:nvSpPr>
              <p:cNvPr id="1581" name="Google Shape;1581;p43"/>
              <p:cNvSpPr/>
              <p:nvPr/>
            </p:nvSpPr>
            <p:spPr>
              <a:xfrm>
                <a:off x="1054436" y="152946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0" y="0"/>
                    </a:moveTo>
                    <a:lnTo>
                      <a:pt x="0" y="690"/>
                    </a:lnTo>
                    <a:lnTo>
                      <a:pt x="107" y="798"/>
                    </a:lnTo>
                    <a:lnTo>
                      <a:pt x="797" y="108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1054436" y="152992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7" y="0"/>
                    </a:moveTo>
                    <a:lnTo>
                      <a:pt x="0" y="107"/>
                    </a:lnTo>
                    <a:lnTo>
                      <a:pt x="690" y="797"/>
                    </a:lnTo>
                    <a:lnTo>
                      <a:pt x="797" y="69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1201815" y="152946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691" y="0"/>
                    </a:moveTo>
                    <a:lnTo>
                      <a:pt x="1" y="690"/>
                    </a:lnTo>
                    <a:lnTo>
                      <a:pt x="115" y="798"/>
                    </a:lnTo>
                    <a:lnTo>
                      <a:pt x="798" y="10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1201815" y="152992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115" y="0"/>
                    </a:moveTo>
                    <a:lnTo>
                      <a:pt x="1" y="107"/>
                    </a:lnTo>
                    <a:lnTo>
                      <a:pt x="691" y="797"/>
                    </a:lnTo>
                    <a:lnTo>
                      <a:pt x="798" y="69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1759923" y="1190552"/>
                <a:ext cx="179579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2733" y="443"/>
                    </a:lnTo>
                    <a:lnTo>
                      <a:pt x="2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1635344" y="1190552"/>
                <a:ext cx="89822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1367" y="443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1580348" y="1190552"/>
                <a:ext cx="28648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436" y="443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2" name="Google Shape;1592;p43"/>
            <p:cNvSpPr/>
            <p:nvPr/>
          </p:nvSpPr>
          <p:spPr>
            <a:xfrm flipH="1">
              <a:off x="1576902" y="25717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 flipH="1">
              <a:off x="1521050" y="26276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 flipH="1">
              <a:off x="1675791" y="1378682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 flipH="1">
              <a:off x="1192383" y="2145591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50"/>
          <p:cNvGrpSpPr/>
          <p:nvPr/>
        </p:nvGrpSpPr>
        <p:grpSpPr>
          <a:xfrm>
            <a:off x="-530172" y="1141559"/>
            <a:ext cx="4070103" cy="5570883"/>
            <a:chOff x="-530172" y="1141559"/>
            <a:chExt cx="4070103" cy="5570883"/>
          </a:xfrm>
        </p:grpSpPr>
        <p:sp>
          <p:nvSpPr>
            <p:cNvPr id="1883" name="Google Shape;1883;p50"/>
            <p:cNvSpPr/>
            <p:nvPr/>
          </p:nvSpPr>
          <p:spPr>
            <a:xfrm rot="10800000" flipH="1">
              <a:off x="-530172" y="4801501"/>
              <a:ext cx="79703" cy="79703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10" y="322"/>
                  </a:moveTo>
                  <a:cubicBezTo>
                    <a:pt x="764" y="322"/>
                    <a:pt x="891" y="449"/>
                    <a:pt x="891" y="610"/>
                  </a:cubicBezTo>
                  <a:cubicBezTo>
                    <a:pt x="891" y="764"/>
                    <a:pt x="764" y="891"/>
                    <a:pt x="610" y="891"/>
                  </a:cubicBezTo>
                  <a:cubicBezTo>
                    <a:pt x="449" y="891"/>
                    <a:pt x="322" y="764"/>
                    <a:pt x="322" y="610"/>
                  </a:cubicBezTo>
                  <a:cubicBezTo>
                    <a:pt x="322" y="449"/>
                    <a:pt x="449" y="322"/>
                    <a:pt x="610" y="322"/>
                  </a:cubicBezTo>
                  <a:close/>
                  <a:moveTo>
                    <a:pt x="610" y="0"/>
                  </a:moveTo>
                  <a:cubicBezTo>
                    <a:pt x="275" y="0"/>
                    <a:pt x="0" y="275"/>
                    <a:pt x="0" y="610"/>
                  </a:cubicBezTo>
                  <a:cubicBezTo>
                    <a:pt x="0" y="938"/>
                    <a:pt x="275" y="1213"/>
                    <a:pt x="610" y="1213"/>
                  </a:cubicBezTo>
                  <a:cubicBezTo>
                    <a:pt x="938" y="1213"/>
                    <a:pt x="1213" y="938"/>
                    <a:pt x="1213" y="610"/>
                  </a:cubicBezTo>
                  <a:cubicBezTo>
                    <a:pt x="1213" y="275"/>
                    <a:pt x="93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 rot="10800000" flipH="1">
              <a:off x="-493245" y="4340239"/>
              <a:ext cx="484659" cy="284382"/>
            </a:xfrm>
            <a:custGeom>
              <a:avLst/>
              <a:gdLst/>
              <a:ahLst/>
              <a:cxnLst/>
              <a:rect l="l" t="t" r="r" b="b"/>
              <a:pathLst>
                <a:path w="7376" h="4328" extrusionOk="0">
                  <a:moveTo>
                    <a:pt x="88" y="0"/>
                  </a:moveTo>
                  <a:lnTo>
                    <a:pt x="1" y="87"/>
                  </a:lnTo>
                  <a:lnTo>
                    <a:pt x="2198" y="2284"/>
                  </a:lnTo>
                  <a:lnTo>
                    <a:pt x="5239" y="2284"/>
                  </a:lnTo>
                  <a:lnTo>
                    <a:pt x="7282" y="4327"/>
                  </a:lnTo>
                  <a:lnTo>
                    <a:pt x="7375" y="4240"/>
                  </a:lnTo>
                  <a:lnTo>
                    <a:pt x="5292" y="2157"/>
                  </a:lnTo>
                  <a:lnTo>
                    <a:pt x="2245" y="21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 rot="10800000" flipH="1">
              <a:off x="1607381" y="3287100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0"/>
            <p:cNvSpPr/>
            <p:nvPr/>
          </p:nvSpPr>
          <p:spPr>
            <a:xfrm rot="10800000" flipH="1">
              <a:off x="1551465" y="3343018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0"/>
            <p:cNvSpPr/>
            <p:nvPr/>
          </p:nvSpPr>
          <p:spPr>
            <a:xfrm rot="10800000" flipH="1">
              <a:off x="3358122" y="2995759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0"/>
            <p:cNvSpPr/>
            <p:nvPr/>
          </p:nvSpPr>
          <p:spPr>
            <a:xfrm rot="10800000" flipH="1">
              <a:off x="3358122" y="299575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0"/>
            <p:cNvSpPr/>
            <p:nvPr/>
          </p:nvSpPr>
          <p:spPr>
            <a:xfrm rot="10800000" flipH="1">
              <a:off x="3246290" y="2995299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0"/>
            <p:cNvSpPr/>
            <p:nvPr/>
          </p:nvSpPr>
          <p:spPr>
            <a:xfrm rot="10800000" flipH="1">
              <a:off x="3246290" y="2995299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0"/>
            <p:cNvSpPr/>
            <p:nvPr/>
          </p:nvSpPr>
          <p:spPr>
            <a:xfrm rot="10800000" flipH="1">
              <a:off x="3470743" y="2904230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0"/>
            <p:cNvSpPr/>
            <p:nvPr/>
          </p:nvSpPr>
          <p:spPr>
            <a:xfrm rot="10800000" flipH="1">
              <a:off x="3470743" y="2904230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0"/>
            <p:cNvSpPr/>
            <p:nvPr/>
          </p:nvSpPr>
          <p:spPr>
            <a:xfrm rot="10800000" flipH="1">
              <a:off x="3358976" y="2904230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0"/>
            <p:cNvSpPr/>
            <p:nvPr/>
          </p:nvSpPr>
          <p:spPr>
            <a:xfrm rot="10800000" flipH="1">
              <a:off x="3358976" y="2904230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0"/>
            <p:cNvSpPr/>
            <p:nvPr/>
          </p:nvSpPr>
          <p:spPr>
            <a:xfrm rot="10800000" flipH="1">
              <a:off x="2096301" y="4527309"/>
              <a:ext cx="39687" cy="3968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04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0"/>
            <p:cNvSpPr/>
            <p:nvPr/>
          </p:nvSpPr>
          <p:spPr>
            <a:xfrm rot="10800000" flipH="1">
              <a:off x="2096301" y="4527309"/>
              <a:ext cx="39687" cy="3968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81" y="1"/>
                  </a:moveTo>
                  <a:lnTo>
                    <a:pt x="1" y="81"/>
                  </a:lnTo>
                  <a:lnTo>
                    <a:pt x="523" y="604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0"/>
            <p:cNvSpPr/>
            <p:nvPr/>
          </p:nvSpPr>
          <p:spPr>
            <a:xfrm rot="10800000" flipH="1">
              <a:off x="2220026" y="452730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522" y="1"/>
                  </a:moveTo>
                  <a:lnTo>
                    <a:pt x="0" y="517"/>
                  </a:lnTo>
                  <a:lnTo>
                    <a:pt x="87" y="604"/>
                  </a:lnTo>
                  <a:lnTo>
                    <a:pt x="610" y="8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0"/>
            <p:cNvSpPr/>
            <p:nvPr/>
          </p:nvSpPr>
          <p:spPr>
            <a:xfrm rot="10800000" flipH="1">
              <a:off x="2220026" y="452730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1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 rot="10800000" flipH="1">
              <a:off x="2680757" y="3392293"/>
              <a:ext cx="38833" cy="271569"/>
            </a:xfrm>
            <a:custGeom>
              <a:avLst/>
              <a:gdLst/>
              <a:ahLst/>
              <a:cxnLst/>
              <a:rect l="l" t="t" r="r" b="b"/>
              <a:pathLst>
                <a:path w="591" h="4133" extrusionOk="0">
                  <a:moveTo>
                    <a:pt x="590" y="0"/>
                  </a:moveTo>
                  <a:lnTo>
                    <a:pt x="1" y="590"/>
                  </a:lnTo>
                  <a:lnTo>
                    <a:pt x="1" y="2063"/>
                  </a:lnTo>
                  <a:lnTo>
                    <a:pt x="1" y="3543"/>
                  </a:lnTo>
                  <a:lnTo>
                    <a:pt x="590" y="4133"/>
                  </a:lnTo>
                  <a:lnTo>
                    <a:pt x="590" y="2063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 rot="10800000" flipH="1">
              <a:off x="1200266" y="4648338"/>
              <a:ext cx="191997" cy="191932"/>
            </a:xfrm>
            <a:custGeom>
              <a:avLst/>
              <a:gdLst/>
              <a:ahLst/>
              <a:cxnLst/>
              <a:rect l="l" t="t" r="r" b="b"/>
              <a:pathLst>
                <a:path w="2922" h="2921" extrusionOk="0">
                  <a:moveTo>
                    <a:pt x="1" y="0"/>
                  </a:moveTo>
                  <a:lnTo>
                    <a:pt x="1461" y="1461"/>
                  </a:lnTo>
                  <a:lnTo>
                    <a:pt x="2921" y="2921"/>
                  </a:lnTo>
                  <a:lnTo>
                    <a:pt x="2921" y="2090"/>
                  </a:lnTo>
                  <a:lnTo>
                    <a:pt x="1876" y="104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 rot="10800000" flipH="1">
              <a:off x="850841" y="5109533"/>
              <a:ext cx="79703" cy="79309"/>
            </a:xfrm>
            <a:custGeom>
              <a:avLst/>
              <a:gdLst/>
              <a:ahLst/>
              <a:cxnLst/>
              <a:rect l="l" t="t" r="r" b="b"/>
              <a:pathLst>
                <a:path w="1213" h="1207" extrusionOk="0">
                  <a:moveTo>
                    <a:pt x="610" y="322"/>
                  </a:moveTo>
                  <a:cubicBezTo>
                    <a:pt x="764" y="322"/>
                    <a:pt x="891" y="449"/>
                    <a:pt x="891" y="603"/>
                  </a:cubicBezTo>
                  <a:cubicBezTo>
                    <a:pt x="891" y="764"/>
                    <a:pt x="764" y="891"/>
                    <a:pt x="610" y="891"/>
                  </a:cubicBezTo>
                  <a:cubicBezTo>
                    <a:pt x="449" y="891"/>
                    <a:pt x="322" y="764"/>
                    <a:pt x="322" y="603"/>
                  </a:cubicBezTo>
                  <a:cubicBezTo>
                    <a:pt x="322" y="449"/>
                    <a:pt x="449" y="322"/>
                    <a:pt x="610" y="322"/>
                  </a:cubicBezTo>
                  <a:close/>
                  <a:moveTo>
                    <a:pt x="610" y="1"/>
                  </a:moveTo>
                  <a:cubicBezTo>
                    <a:pt x="275" y="1"/>
                    <a:pt x="1" y="275"/>
                    <a:pt x="1" y="603"/>
                  </a:cubicBezTo>
                  <a:cubicBezTo>
                    <a:pt x="1" y="938"/>
                    <a:pt x="275" y="1206"/>
                    <a:pt x="610" y="1206"/>
                  </a:cubicBezTo>
                  <a:cubicBezTo>
                    <a:pt x="938" y="1206"/>
                    <a:pt x="1213" y="938"/>
                    <a:pt x="1213" y="603"/>
                  </a:cubicBezTo>
                  <a:cubicBezTo>
                    <a:pt x="1213" y="268"/>
                    <a:pt x="938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 rot="10800000" flipH="1">
              <a:off x="2686474" y="3156805"/>
              <a:ext cx="79309" cy="79309"/>
            </a:xfrm>
            <a:custGeom>
              <a:avLst/>
              <a:gdLst/>
              <a:ahLst/>
              <a:cxnLst/>
              <a:rect l="l" t="t" r="r" b="b"/>
              <a:pathLst>
                <a:path w="1207" h="1207" extrusionOk="0">
                  <a:moveTo>
                    <a:pt x="604" y="315"/>
                  </a:moveTo>
                  <a:cubicBezTo>
                    <a:pt x="758" y="315"/>
                    <a:pt x="885" y="443"/>
                    <a:pt x="885" y="603"/>
                  </a:cubicBezTo>
                  <a:cubicBezTo>
                    <a:pt x="885" y="757"/>
                    <a:pt x="758" y="885"/>
                    <a:pt x="604" y="885"/>
                  </a:cubicBezTo>
                  <a:cubicBezTo>
                    <a:pt x="443" y="885"/>
                    <a:pt x="316" y="757"/>
                    <a:pt x="316" y="603"/>
                  </a:cubicBezTo>
                  <a:cubicBezTo>
                    <a:pt x="316" y="443"/>
                    <a:pt x="443" y="315"/>
                    <a:pt x="604" y="315"/>
                  </a:cubicBezTo>
                  <a:close/>
                  <a:moveTo>
                    <a:pt x="604" y="1"/>
                  </a:moveTo>
                  <a:cubicBezTo>
                    <a:pt x="269" y="1"/>
                    <a:pt x="1" y="269"/>
                    <a:pt x="1" y="603"/>
                  </a:cubicBezTo>
                  <a:cubicBezTo>
                    <a:pt x="1" y="932"/>
                    <a:pt x="269" y="1206"/>
                    <a:pt x="604" y="1206"/>
                  </a:cubicBezTo>
                  <a:cubicBezTo>
                    <a:pt x="932" y="1206"/>
                    <a:pt x="1207" y="932"/>
                    <a:pt x="1207" y="603"/>
                  </a:cubicBezTo>
                  <a:cubicBezTo>
                    <a:pt x="1207" y="269"/>
                    <a:pt x="932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 rot="10800000" flipH="1">
              <a:off x="900120" y="3225897"/>
              <a:ext cx="1836196" cy="1910117"/>
            </a:xfrm>
            <a:custGeom>
              <a:avLst/>
              <a:gdLst/>
              <a:ahLst/>
              <a:cxnLst/>
              <a:rect l="l" t="t" r="r" b="b"/>
              <a:pathLst>
                <a:path w="27945" h="29070" extrusionOk="0">
                  <a:moveTo>
                    <a:pt x="222" y="0"/>
                  </a:moveTo>
                  <a:lnTo>
                    <a:pt x="1" y="221"/>
                  </a:lnTo>
                  <a:lnTo>
                    <a:pt x="8943" y="9163"/>
                  </a:lnTo>
                  <a:lnTo>
                    <a:pt x="8989" y="9210"/>
                  </a:lnTo>
                  <a:lnTo>
                    <a:pt x="15620" y="9210"/>
                  </a:lnTo>
                  <a:lnTo>
                    <a:pt x="27630" y="21220"/>
                  </a:lnTo>
                  <a:lnTo>
                    <a:pt x="27630" y="29070"/>
                  </a:lnTo>
                  <a:lnTo>
                    <a:pt x="27945" y="29070"/>
                  </a:lnTo>
                  <a:lnTo>
                    <a:pt x="27945" y="21086"/>
                  </a:lnTo>
                  <a:lnTo>
                    <a:pt x="15801" y="8942"/>
                  </a:lnTo>
                  <a:lnTo>
                    <a:pt x="15754" y="8895"/>
                  </a:lnTo>
                  <a:lnTo>
                    <a:pt x="9117" y="889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 rot="10800000" flipH="1">
              <a:off x="2069953" y="3919058"/>
              <a:ext cx="488995" cy="487747"/>
            </a:xfrm>
            <a:custGeom>
              <a:avLst/>
              <a:gdLst/>
              <a:ahLst/>
              <a:cxnLst/>
              <a:rect l="l" t="t" r="r" b="b"/>
              <a:pathLst>
                <a:path w="7442" h="7423" extrusionOk="0">
                  <a:moveTo>
                    <a:pt x="0" y="1"/>
                  </a:moveTo>
                  <a:lnTo>
                    <a:pt x="0" y="128"/>
                  </a:lnTo>
                  <a:lnTo>
                    <a:pt x="3289" y="128"/>
                  </a:lnTo>
                  <a:lnTo>
                    <a:pt x="7308" y="4154"/>
                  </a:lnTo>
                  <a:lnTo>
                    <a:pt x="7308" y="7422"/>
                  </a:lnTo>
                  <a:lnTo>
                    <a:pt x="7441" y="7422"/>
                  </a:lnTo>
                  <a:lnTo>
                    <a:pt x="7441" y="4100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 rot="10800000" flipH="1">
              <a:off x="2096301" y="3108441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1" y="1"/>
                  </a:moveTo>
                  <a:lnTo>
                    <a:pt x="1" y="1401"/>
                  </a:lnTo>
                  <a:lnTo>
                    <a:pt x="1762" y="3162"/>
                  </a:lnTo>
                  <a:lnTo>
                    <a:pt x="3524" y="4924"/>
                  </a:lnTo>
                  <a:lnTo>
                    <a:pt x="4924" y="4924"/>
                  </a:lnTo>
                  <a:lnTo>
                    <a:pt x="2459" y="2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 rot="10800000" flipH="1">
              <a:off x="2308466" y="1902995"/>
              <a:ext cx="79243" cy="79243"/>
            </a:xfrm>
            <a:custGeom>
              <a:avLst/>
              <a:gdLst/>
              <a:ahLst/>
              <a:cxnLst/>
              <a:rect l="l" t="t" r="r" b="b"/>
              <a:pathLst>
                <a:path w="1206" h="1206" extrusionOk="0">
                  <a:moveTo>
                    <a:pt x="603" y="322"/>
                  </a:moveTo>
                  <a:cubicBezTo>
                    <a:pt x="757" y="322"/>
                    <a:pt x="884" y="449"/>
                    <a:pt x="884" y="603"/>
                  </a:cubicBezTo>
                  <a:cubicBezTo>
                    <a:pt x="884" y="764"/>
                    <a:pt x="757" y="891"/>
                    <a:pt x="603" y="891"/>
                  </a:cubicBezTo>
                  <a:cubicBezTo>
                    <a:pt x="442" y="891"/>
                    <a:pt x="315" y="764"/>
                    <a:pt x="315" y="603"/>
                  </a:cubicBezTo>
                  <a:cubicBezTo>
                    <a:pt x="315" y="449"/>
                    <a:pt x="449" y="322"/>
                    <a:pt x="603" y="322"/>
                  </a:cubicBezTo>
                  <a:close/>
                  <a:moveTo>
                    <a:pt x="603" y="0"/>
                  </a:moveTo>
                  <a:cubicBezTo>
                    <a:pt x="268" y="0"/>
                    <a:pt x="0" y="268"/>
                    <a:pt x="0" y="603"/>
                  </a:cubicBezTo>
                  <a:cubicBezTo>
                    <a:pt x="0" y="938"/>
                    <a:pt x="268" y="1206"/>
                    <a:pt x="603" y="1206"/>
                  </a:cubicBezTo>
                  <a:cubicBezTo>
                    <a:pt x="938" y="1206"/>
                    <a:pt x="1206" y="938"/>
                    <a:pt x="1206" y="603"/>
                  </a:cubicBezTo>
                  <a:cubicBezTo>
                    <a:pt x="1206" y="268"/>
                    <a:pt x="938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 rot="10800000" flipH="1">
              <a:off x="751361" y="4260606"/>
              <a:ext cx="79309" cy="79703"/>
            </a:xfrm>
            <a:custGeom>
              <a:avLst/>
              <a:gdLst/>
              <a:ahLst/>
              <a:cxnLst/>
              <a:rect l="l" t="t" r="r" b="b"/>
              <a:pathLst>
                <a:path w="1207" h="1213" extrusionOk="0">
                  <a:moveTo>
                    <a:pt x="604" y="322"/>
                  </a:moveTo>
                  <a:cubicBezTo>
                    <a:pt x="758" y="322"/>
                    <a:pt x="885" y="449"/>
                    <a:pt x="885" y="603"/>
                  </a:cubicBezTo>
                  <a:cubicBezTo>
                    <a:pt x="885" y="764"/>
                    <a:pt x="758" y="891"/>
                    <a:pt x="604" y="891"/>
                  </a:cubicBezTo>
                  <a:cubicBezTo>
                    <a:pt x="450" y="891"/>
                    <a:pt x="316" y="764"/>
                    <a:pt x="316" y="603"/>
                  </a:cubicBezTo>
                  <a:cubicBezTo>
                    <a:pt x="316" y="449"/>
                    <a:pt x="450" y="322"/>
                    <a:pt x="604" y="322"/>
                  </a:cubicBezTo>
                  <a:close/>
                  <a:moveTo>
                    <a:pt x="604" y="0"/>
                  </a:moveTo>
                  <a:cubicBezTo>
                    <a:pt x="269" y="0"/>
                    <a:pt x="1" y="275"/>
                    <a:pt x="1" y="603"/>
                  </a:cubicBezTo>
                  <a:cubicBezTo>
                    <a:pt x="1" y="938"/>
                    <a:pt x="269" y="1213"/>
                    <a:pt x="604" y="1213"/>
                  </a:cubicBezTo>
                  <a:cubicBezTo>
                    <a:pt x="939" y="1213"/>
                    <a:pt x="1206" y="938"/>
                    <a:pt x="1206" y="603"/>
                  </a:cubicBezTo>
                  <a:cubicBezTo>
                    <a:pt x="1206" y="275"/>
                    <a:pt x="939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0"/>
            <p:cNvSpPr/>
            <p:nvPr/>
          </p:nvSpPr>
          <p:spPr>
            <a:xfrm rot="10800000" flipH="1">
              <a:off x="805503" y="1964130"/>
              <a:ext cx="1624946" cy="2324731"/>
            </a:xfrm>
            <a:custGeom>
              <a:avLst/>
              <a:gdLst/>
              <a:ahLst/>
              <a:cxnLst/>
              <a:rect l="l" t="t" r="r" b="b"/>
              <a:pathLst>
                <a:path w="24730" h="35380" extrusionOk="0">
                  <a:moveTo>
                    <a:pt x="228" y="1"/>
                  </a:moveTo>
                  <a:lnTo>
                    <a:pt x="1" y="222"/>
                  </a:lnTo>
                  <a:lnTo>
                    <a:pt x="8500" y="8722"/>
                  </a:lnTo>
                  <a:lnTo>
                    <a:pt x="8547" y="8769"/>
                  </a:lnTo>
                  <a:lnTo>
                    <a:pt x="15285" y="8769"/>
                  </a:lnTo>
                  <a:lnTo>
                    <a:pt x="24408" y="17891"/>
                  </a:lnTo>
                  <a:lnTo>
                    <a:pt x="24408" y="20557"/>
                  </a:lnTo>
                  <a:lnTo>
                    <a:pt x="18748" y="26210"/>
                  </a:lnTo>
                  <a:lnTo>
                    <a:pt x="18748" y="31127"/>
                  </a:lnTo>
                  <a:lnTo>
                    <a:pt x="23002" y="35380"/>
                  </a:lnTo>
                  <a:lnTo>
                    <a:pt x="23229" y="35152"/>
                  </a:lnTo>
                  <a:lnTo>
                    <a:pt x="19070" y="30993"/>
                  </a:lnTo>
                  <a:lnTo>
                    <a:pt x="19070" y="26344"/>
                  </a:lnTo>
                  <a:lnTo>
                    <a:pt x="24730" y="20684"/>
                  </a:lnTo>
                  <a:lnTo>
                    <a:pt x="24730" y="17764"/>
                  </a:lnTo>
                  <a:lnTo>
                    <a:pt x="15466" y="8501"/>
                  </a:lnTo>
                  <a:lnTo>
                    <a:pt x="15419" y="8454"/>
                  </a:lnTo>
                  <a:lnTo>
                    <a:pt x="8681" y="8454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0"/>
            <p:cNvSpPr/>
            <p:nvPr/>
          </p:nvSpPr>
          <p:spPr>
            <a:xfrm rot="10800000" flipH="1">
              <a:off x="1556788" y="2723324"/>
              <a:ext cx="658455" cy="1003025"/>
            </a:xfrm>
            <a:custGeom>
              <a:avLst/>
              <a:gdLst/>
              <a:ahLst/>
              <a:cxnLst/>
              <a:rect l="l" t="t" r="r" b="b"/>
              <a:pathLst>
                <a:path w="10021" h="15265" extrusionOk="0">
                  <a:moveTo>
                    <a:pt x="94" y="0"/>
                  </a:moveTo>
                  <a:lnTo>
                    <a:pt x="0" y="87"/>
                  </a:lnTo>
                  <a:lnTo>
                    <a:pt x="5620" y="5707"/>
                  </a:lnTo>
                  <a:lnTo>
                    <a:pt x="5620" y="10951"/>
                  </a:lnTo>
                  <a:lnTo>
                    <a:pt x="9927" y="15265"/>
                  </a:lnTo>
                  <a:lnTo>
                    <a:pt x="10020" y="15171"/>
                  </a:lnTo>
                  <a:lnTo>
                    <a:pt x="5747" y="10904"/>
                  </a:lnTo>
                  <a:lnTo>
                    <a:pt x="5747" y="565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0"/>
            <p:cNvSpPr/>
            <p:nvPr/>
          </p:nvSpPr>
          <p:spPr>
            <a:xfrm rot="10800000" flipH="1">
              <a:off x="2045247" y="2352288"/>
              <a:ext cx="349958" cy="553323"/>
            </a:xfrm>
            <a:custGeom>
              <a:avLst/>
              <a:gdLst/>
              <a:ahLst/>
              <a:cxnLst/>
              <a:rect l="l" t="t" r="r" b="b"/>
              <a:pathLst>
                <a:path w="5326" h="8421" extrusionOk="0">
                  <a:moveTo>
                    <a:pt x="5199" y="1"/>
                  </a:moveTo>
                  <a:lnTo>
                    <a:pt x="5199" y="3129"/>
                  </a:lnTo>
                  <a:lnTo>
                    <a:pt x="1" y="8333"/>
                  </a:lnTo>
                  <a:lnTo>
                    <a:pt x="88" y="8420"/>
                  </a:lnTo>
                  <a:lnTo>
                    <a:pt x="5326" y="3182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0"/>
            <p:cNvSpPr/>
            <p:nvPr/>
          </p:nvSpPr>
          <p:spPr>
            <a:xfrm rot="10800000" flipH="1">
              <a:off x="-500670" y="2194295"/>
              <a:ext cx="1878446" cy="2617787"/>
            </a:xfrm>
            <a:custGeom>
              <a:avLst/>
              <a:gdLst/>
              <a:ahLst/>
              <a:cxnLst/>
              <a:rect l="l" t="t" r="r" b="b"/>
              <a:pathLst>
                <a:path w="28588" h="39840" extrusionOk="0">
                  <a:moveTo>
                    <a:pt x="0" y="0"/>
                  </a:moveTo>
                  <a:lnTo>
                    <a:pt x="0" y="7348"/>
                  </a:lnTo>
                  <a:lnTo>
                    <a:pt x="13584" y="7348"/>
                  </a:lnTo>
                  <a:lnTo>
                    <a:pt x="21983" y="15747"/>
                  </a:lnTo>
                  <a:lnTo>
                    <a:pt x="21983" y="33457"/>
                  </a:lnTo>
                  <a:lnTo>
                    <a:pt x="28359" y="39840"/>
                  </a:lnTo>
                  <a:lnTo>
                    <a:pt x="28587" y="39612"/>
                  </a:lnTo>
                  <a:lnTo>
                    <a:pt x="22304" y="33329"/>
                  </a:lnTo>
                  <a:lnTo>
                    <a:pt x="22304" y="15613"/>
                  </a:lnTo>
                  <a:lnTo>
                    <a:pt x="13764" y="7073"/>
                  </a:lnTo>
                  <a:lnTo>
                    <a:pt x="13718" y="7026"/>
                  </a:lnTo>
                  <a:lnTo>
                    <a:pt x="315" y="702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0"/>
            <p:cNvSpPr/>
            <p:nvPr/>
          </p:nvSpPr>
          <p:spPr>
            <a:xfrm rot="10800000" flipH="1">
              <a:off x="520339" y="3896655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0" y="1"/>
                  </a:moveTo>
                  <a:lnTo>
                    <a:pt x="0" y="1401"/>
                  </a:lnTo>
                  <a:lnTo>
                    <a:pt x="1762" y="3162"/>
                  </a:lnTo>
                  <a:lnTo>
                    <a:pt x="3524" y="4924"/>
                  </a:lnTo>
                  <a:lnTo>
                    <a:pt x="4923" y="4924"/>
                  </a:lnTo>
                  <a:lnTo>
                    <a:pt x="2465" y="2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0"/>
            <p:cNvSpPr/>
            <p:nvPr/>
          </p:nvSpPr>
          <p:spPr>
            <a:xfrm rot="10800000" flipH="1">
              <a:off x="1345082" y="2148540"/>
              <a:ext cx="79703" cy="79309"/>
            </a:xfrm>
            <a:custGeom>
              <a:avLst/>
              <a:gdLst/>
              <a:ahLst/>
              <a:cxnLst/>
              <a:rect l="l" t="t" r="r" b="b"/>
              <a:pathLst>
                <a:path w="1213" h="1207" extrusionOk="0">
                  <a:moveTo>
                    <a:pt x="610" y="315"/>
                  </a:moveTo>
                  <a:cubicBezTo>
                    <a:pt x="764" y="315"/>
                    <a:pt x="891" y="443"/>
                    <a:pt x="891" y="604"/>
                  </a:cubicBezTo>
                  <a:cubicBezTo>
                    <a:pt x="891" y="758"/>
                    <a:pt x="764" y="885"/>
                    <a:pt x="610" y="885"/>
                  </a:cubicBezTo>
                  <a:cubicBezTo>
                    <a:pt x="449" y="885"/>
                    <a:pt x="322" y="758"/>
                    <a:pt x="322" y="604"/>
                  </a:cubicBezTo>
                  <a:cubicBezTo>
                    <a:pt x="322" y="443"/>
                    <a:pt x="449" y="315"/>
                    <a:pt x="610" y="315"/>
                  </a:cubicBezTo>
                  <a:close/>
                  <a:moveTo>
                    <a:pt x="610" y="1"/>
                  </a:moveTo>
                  <a:cubicBezTo>
                    <a:pt x="275" y="1"/>
                    <a:pt x="0" y="269"/>
                    <a:pt x="0" y="604"/>
                  </a:cubicBezTo>
                  <a:cubicBezTo>
                    <a:pt x="0" y="932"/>
                    <a:pt x="275" y="1206"/>
                    <a:pt x="610" y="1206"/>
                  </a:cubicBezTo>
                  <a:cubicBezTo>
                    <a:pt x="938" y="1206"/>
                    <a:pt x="1213" y="932"/>
                    <a:pt x="1213" y="604"/>
                  </a:cubicBezTo>
                  <a:cubicBezTo>
                    <a:pt x="1213" y="269"/>
                    <a:pt x="938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0"/>
            <p:cNvSpPr/>
            <p:nvPr/>
          </p:nvSpPr>
          <p:spPr>
            <a:xfrm rot="10800000" flipH="1">
              <a:off x="951174" y="2534090"/>
              <a:ext cx="676984" cy="959921"/>
            </a:xfrm>
            <a:custGeom>
              <a:avLst/>
              <a:gdLst/>
              <a:ahLst/>
              <a:cxnLst/>
              <a:rect l="l" t="t" r="r" b="b"/>
              <a:pathLst>
                <a:path w="10303" h="14609" extrusionOk="0">
                  <a:moveTo>
                    <a:pt x="88" y="1"/>
                  </a:moveTo>
                  <a:lnTo>
                    <a:pt x="1" y="94"/>
                  </a:lnTo>
                  <a:lnTo>
                    <a:pt x="6143" y="6236"/>
                  </a:lnTo>
                  <a:lnTo>
                    <a:pt x="6143" y="10537"/>
                  </a:lnTo>
                  <a:lnTo>
                    <a:pt x="10215" y="14609"/>
                  </a:lnTo>
                  <a:lnTo>
                    <a:pt x="10302" y="14515"/>
                  </a:lnTo>
                  <a:lnTo>
                    <a:pt x="6270" y="10483"/>
                  </a:lnTo>
                  <a:lnTo>
                    <a:pt x="6270" y="61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 rot="10800000" flipH="1">
              <a:off x="1519335" y="4094655"/>
              <a:ext cx="1878906" cy="2617787"/>
            </a:xfrm>
            <a:custGeom>
              <a:avLst/>
              <a:gdLst/>
              <a:ahLst/>
              <a:cxnLst/>
              <a:rect l="l" t="t" r="r" b="b"/>
              <a:pathLst>
                <a:path w="28595" h="39840" extrusionOk="0">
                  <a:moveTo>
                    <a:pt x="229" y="0"/>
                  </a:moveTo>
                  <a:lnTo>
                    <a:pt x="1" y="221"/>
                  </a:lnTo>
                  <a:lnTo>
                    <a:pt x="6290" y="6511"/>
                  </a:lnTo>
                  <a:lnTo>
                    <a:pt x="6290" y="24227"/>
                  </a:lnTo>
                  <a:lnTo>
                    <a:pt x="14830" y="32767"/>
                  </a:lnTo>
                  <a:lnTo>
                    <a:pt x="14877" y="32807"/>
                  </a:lnTo>
                  <a:lnTo>
                    <a:pt x="28273" y="32807"/>
                  </a:lnTo>
                  <a:lnTo>
                    <a:pt x="28273" y="39840"/>
                  </a:lnTo>
                  <a:lnTo>
                    <a:pt x="28595" y="39840"/>
                  </a:lnTo>
                  <a:lnTo>
                    <a:pt x="28595" y="32492"/>
                  </a:lnTo>
                  <a:lnTo>
                    <a:pt x="15004" y="32492"/>
                  </a:lnTo>
                  <a:lnTo>
                    <a:pt x="6605" y="24093"/>
                  </a:lnTo>
                  <a:lnTo>
                    <a:pt x="6605" y="637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0"/>
            <p:cNvSpPr/>
            <p:nvPr/>
          </p:nvSpPr>
          <p:spPr>
            <a:xfrm rot="10800000" flipH="1">
              <a:off x="2053198" y="4686643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0" y="1"/>
                  </a:moveTo>
                  <a:lnTo>
                    <a:pt x="2465" y="2459"/>
                  </a:lnTo>
                  <a:lnTo>
                    <a:pt x="4924" y="4924"/>
                  </a:lnTo>
                  <a:lnTo>
                    <a:pt x="4924" y="3517"/>
                  </a:lnTo>
                  <a:lnTo>
                    <a:pt x="3162" y="1756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0"/>
            <p:cNvSpPr/>
            <p:nvPr/>
          </p:nvSpPr>
          <p:spPr>
            <a:xfrm rot="10800000" flipH="1">
              <a:off x="3347938" y="4026035"/>
              <a:ext cx="79309" cy="79243"/>
            </a:xfrm>
            <a:custGeom>
              <a:avLst/>
              <a:gdLst/>
              <a:ahLst/>
              <a:cxnLst/>
              <a:rect l="l" t="t" r="r" b="b"/>
              <a:pathLst>
                <a:path w="1207" h="1206" extrusionOk="0">
                  <a:moveTo>
                    <a:pt x="604" y="315"/>
                  </a:moveTo>
                  <a:cubicBezTo>
                    <a:pt x="758" y="315"/>
                    <a:pt x="885" y="442"/>
                    <a:pt x="885" y="603"/>
                  </a:cubicBezTo>
                  <a:cubicBezTo>
                    <a:pt x="885" y="757"/>
                    <a:pt x="758" y="884"/>
                    <a:pt x="604" y="884"/>
                  </a:cubicBezTo>
                  <a:cubicBezTo>
                    <a:pt x="443" y="884"/>
                    <a:pt x="316" y="757"/>
                    <a:pt x="316" y="603"/>
                  </a:cubicBezTo>
                  <a:cubicBezTo>
                    <a:pt x="316" y="442"/>
                    <a:pt x="443" y="315"/>
                    <a:pt x="604" y="315"/>
                  </a:cubicBezTo>
                  <a:close/>
                  <a:moveTo>
                    <a:pt x="604" y="0"/>
                  </a:moveTo>
                  <a:cubicBezTo>
                    <a:pt x="269" y="0"/>
                    <a:pt x="1" y="268"/>
                    <a:pt x="1" y="603"/>
                  </a:cubicBezTo>
                  <a:cubicBezTo>
                    <a:pt x="1" y="938"/>
                    <a:pt x="269" y="1206"/>
                    <a:pt x="604" y="1206"/>
                  </a:cubicBezTo>
                  <a:cubicBezTo>
                    <a:pt x="939" y="1206"/>
                    <a:pt x="1207" y="938"/>
                    <a:pt x="1207" y="603"/>
                  </a:cubicBezTo>
                  <a:cubicBezTo>
                    <a:pt x="1207" y="268"/>
                    <a:pt x="932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 rot="10800000" flipH="1">
              <a:off x="2906129" y="4282155"/>
              <a:ext cx="484593" cy="284842"/>
            </a:xfrm>
            <a:custGeom>
              <a:avLst/>
              <a:gdLst/>
              <a:ahLst/>
              <a:cxnLst/>
              <a:rect l="l" t="t" r="r" b="b"/>
              <a:pathLst>
                <a:path w="7375" h="4335" extrusionOk="0">
                  <a:moveTo>
                    <a:pt x="87" y="1"/>
                  </a:moveTo>
                  <a:lnTo>
                    <a:pt x="0" y="95"/>
                  </a:lnTo>
                  <a:lnTo>
                    <a:pt x="2077" y="2171"/>
                  </a:lnTo>
                  <a:lnTo>
                    <a:pt x="5124" y="2171"/>
                  </a:lnTo>
                  <a:lnTo>
                    <a:pt x="7281" y="4334"/>
                  </a:lnTo>
                  <a:lnTo>
                    <a:pt x="7375" y="4241"/>
                  </a:lnTo>
                  <a:lnTo>
                    <a:pt x="5178" y="2044"/>
                  </a:lnTo>
                  <a:lnTo>
                    <a:pt x="2130" y="204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0"/>
            <p:cNvSpPr/>
            <p:nvPr/>
          </p:nvSpPr>
          <p:spPr>
            <a:xfrm rot="10800000" flipH="1">
              <a:off x="2014891" y="3995679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 rot="10800000" flipH="1">
              <a:off x="1163733" y="4337154"/>
              <a:ext cx="11499" cy="72278"/>
            </a:xfrm>
            <a:custGeom>
              <a:avLst/>
              <a:gdLst/>
              <a:ahLst/>
              <a:cxnLst/>
              <a:rect l="l" t="t" r="r" b="b"/>
              <a:pathLst>
                <a:path w="175" h="1100" extrusionOk="0">
                  <a:moveTo>
                    <a:pt x="1" y="1"/>
                  </a:moveTo>
                  <a:lnTo>
                    <a:pt x="1" y="1099"/>
                  </a:lnTo>
                  <a:lnTo>
                    <a:pt x="175" y="109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 rot="10800000" flipH="1">
              <a:off x="1133837" y="4367512"/>
              <a:ext cx="71818" cy="11565"/>
            </a:xfrm>
            <a:custGeom>
              <a:avLst/>
              <a:gdLst/>
              <a:ahLst/>
              <a:cxnLst/>
              <a:rect l="l" t="t" r="r" b="b"/>
              <a:pathLst>
                <a:path w="1093" h="176" extrusionOk="0">
                  <a:moveTo>
                    <a:pt x="0" y="1"/>
                  </a:moveTo>
                  <a:lnTo>
                    <a:pt x="0" y="175"/>
                  </a:lnTo>
                  <a:lnTo>
                    <a:pt x="1092" y="175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 rot="10800000" flipH="1">
              <a:off x="1258350" y="4337155"/>
              <a:ext cx="70504" cy="49806"/>
            </a:xfrm>
            <a:custGeom>
              <a:avLst/>
              <a:gdLst/>
              <a:ahLst/>
              <a:cxnLst/>
              <a:rect l="l" t="t" r="r" b="b"/>
              <a:pathLst>
                <a:path w="1073" h="758" extrusionOk="0">
                  <a:moveTo>
                    <a:pt x="631" y="0"/>
                  </a:moveTo>
                  <a:lnTo>
                    <a:pt x="1" y="757"/>
                  </a:lnTo>
                  <a:lnTo>
                    <a:pt x="450" y="757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 rot="10800000" flipH="1">
              <a:off x="1312098" y="4337155"/>
              <a:ext cx="70438" cy="49806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623" y="0"/>
                  </a:moveTo>
                  <a:lnTo>
                    <a:pt x="0" y="757"/>
                  </a:lnTo>
                  <a:lnTo>
                    <a:pt x="442" y="75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 rot="10800000" flipH="1">
              <a:off x="1365780" y="4337155"/>
              <a:ext cx="70044" cy="49806"/>
            </a:xfrm>
            <a:custGeom>
              <a:avLst/>
              <a:gdLst/>
              <a:ahLst/>
              <a:cxnLst/>
              <a:rect l="l" t="t" r="r" b="b"/>
              <a:pathLst>
                <a:path w="1066" h="758" extrusionOk="0">
                  <a:moveTo>
                    <a:pt x="623" y="0"/>
                  </a:moveTo>
                  <a:lnTo>
                    <a:pt x="0" y="757"/>
                  </a:lnTo>
                  <a:lnTo>
                    <a:pt x="442" y="757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 rot="10800000" flipH="1">
              <a:off x="1544435" y="4123281"/>
              <a:ext cx="136080" cy="22078"/>
            </a:xfrm>
            <a:custGeom>
              <a:avLst/>
              <a:gdLst/>
              <a:ahLst/>
              <a:cxnLst/>
              <a:rect l="l" t="t" r="r" b="b"/>
              <a:pathLst>
                <a:path w="2071" h="336" extrusionOk="0">
                  <a:moveTo>
                    <a:pt x="1" y="1"/>
                  </a:moveTo>
                  <a:lnTo>
                    <a:pt x="1" y="335"/>
                  </a:lnTo>
                  <a:lnTo>
                    <a:pt x="2070" y="335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0"/>
            <p:cNvSpPr/>
            <p:nvPr/>
          </p:nvSpPr>
          <p:spPr>
            <a:xfrm rot="10800000" flipH="1">
              <a:off x="1706861" y="4123281"/>
              <a:ext cx="68270" cy="22078"/>
            </a:xfrm>
            <a:custGeom>
              <a:avLst/>
              <a:gdLst/>
              <a:ahLst/>
              <a:cxnLst/>
              <a:rect l="l" t="t" r="r" b="b"/>
              <a:pathLst>
                <a:path w="1039" h="336" extrusionOk="0">
                  <a:moveTo>
                    <a:pt x="0" y="1"/>
                  </a:moveTo>
                  <a:lnTo>
                    <a:pt x="0" y="335"/>
                  </a:lnTo>
                  <a:lnTo>
                    <a:pt x="1038" y="335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0"/>
            <p:cNvSpPr/>
            <p:nvPr/>
          </p:nvSpPr>
          <p:spPr>
            <a:xfrm rot="10800000" flipH="1">
              <a:off x="1795301" y="4123281"/>
              <a:ext cx="21618" cy="22078"/>
            </a:xfrm>
            <a:custGeom>
              <a:avLst/>
              <a:gdLst/>
              <a:ahLst/>
              <a:cxnLst/>
              <a:rect l="l" t="t" r="r" b="b"/>
              <a:pathLst>
                <a:path w="329" h="336" extrusionOk="0">
                  <a:moveTo>
                    <a:pt x="0" y="1"/>
                  </a:moveTo>
                  <a:lnTo>
                    <a:pt x="0" y="335"/>
                  </a:lnTo>
                  <a:lnTo>
                    <a:pt x="329" y="335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 rot="10800000" flipH="1">
              <a:off x="988166" y="4129913"/>
              <a:ext cx="943625" cy="278600"/>
            </a:xfrm>
            <a:custGeom>
              <a:avLst/>
              <a:gdLst/>
              <a:ahLst/>
              <a:cxnLst/>
              <a:rect l="l" t="t" r="r" b="b"/>
              <a:pathLst>
                <a:path w="14361" h="4240" extrusionOk="0">
                  <a:moveTo>
                    <a:pt x="134" y="0"/>
                  </a:moveTo>
                  <a:lnTo>
                    <a:pt x="0" y="134"/>
                  </a:lnTo>
                  <a:lnTo>
                    <a:pt x="2579" y="2706"/>
                  </a:lnTo>
                  <a:lnTo>
                    <a:pt x="12700" y="2706"/>
                  </a:lnTo>
                  <a:lnTo>
                    <a:pt x="14227" y="4240"/>
                  </a:lnTo>
                  <a:lnTo>
                    <a:pt x="14361" y="4106"/>
                  </a:lnTo>
                  <a:lnTo>
                    <a:pt x="12773" y="2525"/>
                  </a:lnTo>
                  <a:lnTo>
                    <a:pt x="2653" y="252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 rot="10800000" flipH="1">
              <a:off x="2953635" y="3195105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 rot="10800000" flipH="1">
              <a:off x="3189126" y="3749215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 rot="10800000" flipH="1">
              <a:off x="3351486" y="3749215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 rot="10800000" flipH="1">
              <a:off x="3439532" y="3749215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 rot="10800000" flipH="1">
              <a:off x="3403854" y="3191170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 rot="10800000" flipH="1">
              <a:off x="3484869" y="3191170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 rot="10800000" flipH="1">
              <a:off x="3528827" y="3191170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 rot="10800000" flipH="1">
              <a:off x="121174" y="1141559"/>
              <a:ext cx="2308830" cy="1917213"/>
            </a:xfrm>
            <a:custGeom>
              <a:avLst/>
              <a:gdLst/>
              <a:ahLst/>
              <a:cxnLst/>
              <a:rect l="l" t="t" r="r" b="b"/>
              <a:pathLst>
                <a:path w="35138" h="29178" fill="none" extrusionOk="0">
                  <a:moveTo>
                    <a:pt x="35138" y="29177"/>
                  </a:moveTo>
                  <a:lnTo>
                    <a:pt x="29177" y="29177"/>
                  </a:ln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 rot="10800000" flipH="1">
              <a:off x="1419462" y="4337155"/>
              <a:ext cx="70044" cy="49806"/>
            </a:xfrm>
            <a:custGeom>
              <a:avLst/>
              <a:gdLst/>
              <a:ahLst/>
              <a:cxnLst/>
              <a:rect l="l" t="t" r="r" b="b"/>
              <a:pathLst>
                <a:path w="1066" h="758" extrusionOk="0">
                  <a:moveTo>
                    <a:pt x="623" y="0"/>
                  </a:moveTo>
                  <a:lnTo>
                    <a:pt x="0" y="757"/>
                  </a:lnTo>
                  <a:lnTo>
                    <a:pt x="442" y="757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 rot="10800000" flipH="1">
              <a:off x="1472684" y="4337155"/>
              <a:ext cx="70504" cy="49806"/>
            </a:xfrm>
            <a:custGeom>
              <a:avLst/>
              <a:gdLst/>
              <a:ahLst/>
              <a:cxnLst/>
              <a:rect l="l" t="t" r="r" b="b"/>
              <a:pathLst>
                <a:path w="1073" h="758" extrusionOk="0">
                  <a:moveTo>
                    <a:pt x="630" y="0"/>
                  </a:moveTo>
                  <a:lnTo>
                    <a:pt x="1" y="757"/>
                  </a:lnTo>
                  <a:lnTo>
                    <a:pt x="443" y="757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 rot="10800000" flipH="1">
              <a:off x="2553616" y="2597906"/>
              <a:ext cx="91136" cy="91136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14" y="1387"/>
                  </a:lnTo>
                  <a:lnTo>
                    <a:pt x="214" y="215"/>
                  </a:lnTo>
                  <a:lnTo>
                    <a:pt x="1387" y="215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0" name="Google Shape;1940;p50"/>
          <p:cNvSpPr txBox="1">
            <a:spLocks noGrp="1"/>
          </p:cNvSpPr>
          <p:nvPr>
            <p:ph type="title"/>
          </p:nvPr>
        </p:nvSpPr>
        <p:spPr>
          <a:xfrm>
            <a:off x="3547915" y="1397932"/>
            <a:ext cx="5205300" cy="2462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1400">
                <a:solidFill>
                  <a:schemeClr val="bg1">
                    <a:lumMod val="25000"/>
                    <a:lumOff val="75000"/>
                  </a:schemeClr>
                </a:solidFill>
              </a:rPr>
              <a:t>Coleta de Dados</a:t>
            </a:r>
            <a:r>
              <a:rPr lang="pt-BR" sz="1400"/>
              <a:t>: Automatiza a coleta de logs e eventos de segurança de diversas fontes, permitindo uma análise mais rápida.</a:t>
            </a:r>
            <a:br>
              <a:rPr lang="pt-BR" sz="1400"/>
            </a:br>
            <a:br>
              <a:rPr lang="pt-BR" sz="1400"/>
            </a:br>
            <a:r>
              <a:rPr lang="pt-BR" sz="1400">
                <a:solidFill>
                  <a:schemeClr val="bg1">
                    <a:lumMod val="25000"/>
                    <a:lumOff val="75000"/>
                  </a:schemeClr>
                </a:solidFill>
              </a:rPr>
              <a:t>Análise e Resposta</a:t>
            </a:r>
            <a:r>
              <a:rPr lang="pt-BR" sz="1400"/>
              <a:t>: RPA pode acionar processos automáticos, como bloqueio de IPs e isolamento de dispositivos ao detectar ameaças.</a:t>
            </a:r>
            <a:br>
              <a:rPr lang="pt-BR" sz="1400"/>
            </a:br>
            <a:br>
              <a:rPr lang="pt-BR" sz="1400"/>
            </a:br>
            <a:r>
              <a:rPr lang="pt-BR" sz="1400">
                <a:solidFill>
                  <a:schemeClr val="bg1">
                    <a:lumMod val="25000"/>
                    <a:lumOff val="75000"/>
                  </a:schemeClr>
                </a:solidFill>
              </a:rPr>
              <a:t>Gestão de Acessos</a:t>
            </a:r>
            <a:r>
              <a:rPr lang="pt-BR" sz="1400"/>
              <a:t>: Facilita o controle na criação e remoção de contas de usuário, garantindo acesso apenas a pessoas autorizadas.</a:t>
            </a:r>
            <a:endParaRPr sz="1400"/>
          </a:p>
        </p:txBody>
      </p:sp>
      <p:grpSp>
        <p:nvGrpSpPr>
          <p:cNvPr id="1941" name="Google Shape;1941;p50"/>
          <p:cNvGrpSpPr/>
          <p:nvPr/>
        </p:nvGrpSpPr>
        <p:grpSpPr>
          <a:xfrm>
            <a:off x="1031233" y="1308798"/>
            <a:ext cx="1943522" cy="2437483"/>
            <a:chOff x="5121258" y="1013123"/>
            <a:chExt cx="1943522" cy="2437483"/>
          </a:xfrm>
        </p:grpSpPr>
        <p:grpSp>
          <p:nvGrpSpPr>
            <p:cNvPr id="1942" name="Google Shape;1942;p50"/>
            <p:cNvGrpSpPr/>
            <p:nvPr/>
          </p:nvGrpSpPr>
          <p:grpSpPr>
            <a:xfrm>
              <a:off x="5121258" y="1013123"/>
              <a:ext cx="1943522" cy="2437483"/>
              <a:chOff x="5121258" y="1013123"/>
              <a:chExt cx="1943522" cy="2437483"/>
            </a:xfrm>
          </p:grpSpPr>
          <p:sp>
            <p:nvSpPr>
              <p:cNvPr id="1943" name="Google Shape;1943;p50"/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0"/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0"/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6" name="Google Shape;1946;p50"/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1947" name="Google Shape;1947;p50"/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50"/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50"/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50"/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50"/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50"/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50"/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50"/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50"/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50"/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57" name="Google Shape;1957;p50"/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8" name="Google Shape;1958;p50"/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1959" name="Google Shape;1959;p50"/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50"/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61" name="Google Shape;1961;p50"/>
            <p:cNvSpPr/>
            <p:nvPr/>
          </p:nvSpPr>
          <p:spPr>
            <a:xfrm>
              <a:off x="5378875" y="1601664"/>
              <a:ext cx="1386980" cy="1653841"/>
            </a:xfrm>
            <a:custGeom>
              <a:avLst/>
              <a:gdLst/>
              <a:ahLst/>
              <a:cxnLst/>
              <a:rect l="l" t="t" r="r" b="b"/>
              <a:pathLst>
                <a:path w="13929" h="16609" extrusionOk="0">
                  <a:moveTo>
                    <a:pt x="6571" y="1"/>
                  </a:moveTo>
                  <a:cubicBezTo>
                    <a:pt x="3326" y="1"/>
                    <a:pt x="2368" y="3404"/>
                    <a:pt x="2645" y="6125"/>
                  </a:cubicBezTo>
                  <a:cubicBezTo>
                    <a:pt x="3174" y="11075"/>
                    <a:pt x="14" y="11170"/>
                    <a:pt x="14" y="11170"/>
                  </a:cubicBezTo>
                  <a:cubicBezTo>
                    <a:pt x="14" y="11170"/>
                    <a:pt x="408" y="11536"/>
                    <a:pt x="1086" y="11821"/>
                  </a:cubicBezTo>
                  <a:cubicBezTo>
                    <a:pt x="896" y="12133"/>
                    <a:pt x="747" y="12458"/>
                    <a:pt x="638" y="12797"/>
                  </a:cubicBezTo>
                  <a:lnTo>
                    <a:pt x="1" y="13814"/>
                  </a:lnTo>
                  <a:cubicBezTo>
                    <a:pt x="1818" y="15537"/>
                    <a:pt x="4273" y="16608"/>
                    <a:pt x="6972" y="16608"/>
                  </a:cubicBezTo>
                  <a:cubicBezTo>
                    <a:pt x="9657" y="16608"/>
                    <a:pt x="12125" y="15537"/>
                    <a:pt x="13929" y="13814"/>
                  </a:cubicBezTo>
                  <a:lnTo>
                    <a:pt x="13305" y="12756"/>
                  </a:lnTo>
                  <a:cubicBezTo>
                    <a:pt x="13210" y="12363"/>
                    <a:pt x="13034" y="12011"/>
                    <a:pt x="12817" y="11685"/>
                  </a:cubicBezTo>
                  <a:cubicBezTo>
                    <a:pt x="13359" y="11414"/>
                    <a:pt x="13658" y="11129"/>
                    <a:pt x="13658" y="11129"/>
                  </a:cubicBezTo>
                  <a:cubicBezTo>
                    <a:pt x="13658" y="11129"/>
                    <a:pt x="10498" y="11048"/>
                    <a:pt x="11040" y="6111"/>
                  </a:cubicBezTo>
                  <a:cubicBezTo>
                    <a:pt x="11149" y="5026"/>
                    <a:pt x="11135" y="3887"/>
                    <a:pt x="10810" y="2843"/>
                  </a:cubicBezTo>
                  <a:cubicBezTo>
                    <a:pt x="10566" y="2043"/>
                    <a:pt x="10023" y="1025"/>
                    <a:pt x="9182" y="754"/>
                  </a:cubicBezTo>
                  <a:cubicBezTo>
                    <a:pt x="9061" y="715"/>
                    <a:pt x="8935" y="697"/>
                    <a:pt x="8809" y="697"/>
                  </a:cubicBezTo>
                  <a:cubicBezTo>
                    <a:pt x="8625" y="697"/>
                    <a:pt x="8442" y="736"/>
                    <a:pt x="8274" y="808"/>
                  </a:cubicBezTo>
                  <a:cubicBezTo>
                    <a:pt x="8192" y="632"/>
                    <a:pt x="8084" y="483"/>
                    <a:pt x="7935" y="361"/>
                  </a:cubicBezTo>
                  <a:cubicBezTo>
                    <a:pt x="7623" y="117"/>
                    <a:pt x="7216" y="22"/>
                    <a:pt x="6836" y="8"/>
                  </a:cubicBezTo>
                  <a:cubicBezTo>
                    <a:pt x="6746" y="3"/>
                    <a:pt x="6658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516;p42">
            <a:extLst>
              <a:ext uri="{FF2B5EF4-FFF2-40B4-BE49-F238E27FC236}">
                <a16:creationId xmlns:a16="http://schemas.microsoft.com/office/drawing/2014/main" id="{D35344B5-AD5D-43A1-84F6-CAF816352A5F}"/>
              </a:ext>
            </a:extLst>
          </p:cNvPr>
          <p:cNvSpPr txBox="1">
            <a:spLocks/>
          </p:cNvSpPr>
          <p:nvPr/>
        </p:nvSpPr>
        <p:spPr>
          <a:xfrm>
            <a:off x="2773004" y="611968"/>
            <a:ext cx="1250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"/>
              <a:buNone/>
              <a:defRPr sz="48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" name="Google Shape;1966;p51"/>
          <p:cNvGrpSpPr/>
          <p:nvPr/>
        </p:nvGrpSpPr>
        <p:grpSpPr>
          <a:xfrm>
            <a:off x="5697704" y="426026"/>
            <a:ext cx="3842005" cy="4057831"/>
            <a:chOff x="5697704" y="426026"/>
            <a:chExt cx="3842005" cy="4057831"/>
          </a:xfrm>
        </p:grpSpPr>
        <p:sp>
          <p:nvSpPr>
            <p:cNvPr id="1967" name="Google Shape;1967;p51"/>
            <p:cNvSpPr/>
            <p:nvPr/>
          </p:nvSpPr>
          <p:spPr>
            <a:xfrm flipH="1">
              <a:off x="6239442" y="1800638"/>
              <a:ext cx="1690523" cy="1117947"/>
            </a:xfrm>
            <a:custGeom>
              <a:avLst/>
              <a:gdLst/>
              <a:ahLst/>
              <a:cxnLst/>
              <a:rect l="l" t="t" r="r" b="b"/>
              <a:pathLst>
                <a:path w="25728" h="17014" extrusionOk="0">
                  <a:moveTo>
                    <a:pt x="0" y="1"/>
                  </a:moveTo>
                  <a:lnTo>
                    <a:pt x="4876" y="4883"/>
                  </a:lnTo>
                  <a:lnTo>
                    <a:pt x="4876" y="6116"/>
                  </a:lnTo>
                  <a:lnTo>
                    <a:pt x="9465" y="10704"/>
                  </a:lnTo>
                  <a:lnTo>
                    <a:pt x="11829" y="10704"/>
                  </a:lnTo>
                  <a:lnTo>
                    <a:pt x="18145" y="17013"/>
                  </a:lnTo>
                  <a:lnTo>
                    <a:pt x="25727" y="17013"/>
                  </a:lnTo>
                  <a:lnTo>
                    <a:pt x="22934" y="14227"/>
                  </a:lnTo>
                  <a:lnTo>
                    <a:pt x="22934" y="12178"/>
                  </a:lnTo>
                  <a:lnTo>
                    <a:pt x="18534" y="7784"/>
                  </a:lnTo>
                  <a:lnTo>
                    <a:pt x="15077" y="7784"/>
                  </a:lnTo>
                  <a:lnTo>
                    <a:pt x="7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 flipH="1">
              <a:off x="7161901" y="277237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 flipH="1">
              <a:off x="5697704" y="31865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51"/>
            <p:cNvGrpSpPr/>
            <p:nvPr/>
          </p:nvGrpSpPr>
          <p:grpSpPr>
            <a:xfrm flipH="1">
              <a:off x="6016191" y="426026"/>
              <a:ext cx="3523519" cy="4057831"/>
              <a:chOff x="-518964" y="-1080787"/>
              <a:chExt cx="3523518" cy="4057831"/>
            </a:xfrm>
          </p:grpSpPr>
          <p:sp>
            <p:nvSpPr>
              <p:cNvPr id="1971" name="Google Shape;1971;p51"/>
              <p:cNvSpPr/>
              <p:nvPr/>
            </p:nvSpPr>
            <p:spPr>
              <a:xfrm>
                <a:off x="25018" y="-805280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1"/>
              <p:cNvSpPr/>
              <p:nvPr/>
            </p:nvSpPr>
            <p:spPr>
              <a:xfrm>
                <a:off x="1579034" y="665098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1"/>
              <p:cNvSpPr/>
              <p:nvPr/>
            </p:nvSpPr>
            <p:spPr>
              <a:xfrm>
                <a:off x="2119862" y="1205139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75"/>
                    </a:moveTo>
                    <a:cubicBezTo>
                      <a:pt x="892" y="375"/>
                      <a:pt x="1039" y="522"/>
                      <a:pt x="1039" y="710"/>
                    </a:cubicBezTo>
                    <a:cubicBezTo>
                      <a:pt x="1039" y="891"/>
                      <a:pt x="892" y="1038"/>
                      <a:pt x="711" y="1038"/>
                    </a:cubicBezTo>
                    <a:cubicBezTo>
                      <a:pt x="523" y="1038"/>
                      <a:pt x="376" y="891"/>
                      <a:pt x="376" y="710"/>
                    </a:cubicBezTo>
                    <a:cubicBezTo>
                      <a:pt x="376" y="522"/>
                      <a:pt x="523" y="375"/>
                      <a:pt x="711" y="375"/>
                    </a:cubicBezTo>
                    <a:close/>
                    <a:moveTo>
                      <a:pt x="711" y="0"/>
                    </a:moveTo>
                    <a:cubicBezTo>
                      <a:pt x="316" y="0"/>
                      <a:pt x="1" y="315"/>
                      <a:pt x="1" y="710"/>
                    </a:cubicBezTo>
                    <a:cubicBezTo>
                      <a:pt x="1" y="1098"/>
                      <a:pt x="316" y="1413"/>
                      <a:pt x="711" y="1413"/>
                    </a:cubicBezTo>
                    <a:cubicBezTo>
                      <a:pt x="1099" y="1413"/>
                      <a:pt x="1414" y="1098"/>
                      <a:pt x="1414" y="710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1"/>
              <p:cNvSpPr/>
              <p:nvPr/>
            </p:nvSpPr>
            <p:spPr>
              <a:xfrm>
                <a:off x="-29124" y="-1080787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1"/>
              <p:cNvSpPr/>
              <p:nvPr/>
            </p:nvSpPr>
            <p:spPr>
              <a:xfrm>
                <a:off x="5240" y="-1000231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1"/>
              <p:cNvSpPr/>
              <p:nvPr/>
            </p:nvSpPr>
            <p:spPr>
              <a:xfrm>
                <a:off x="213397" y="-188691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1"/>
              <p:cNvSpPr/>
              <p:nvPr/>
            </p:nvSpPr>
            <p:spPr>
              <a:xfrm>
                <a:off x="1623451" y="1712983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691" y="1"/>
                    </a:moveTo>
                    <a:lnTo>
                      <a:pt x="1" y="690"/>
                    </a:lnTo>
                    <a:lnTo>
                      <a:pt x="1" y="2418"/>
                    </a:lnTo>
                    <a:lnTo>
                      <a:pt x="1" y="4153"/>
                    </a:lnTo>
                    <a:lnTo>
                      <a:pt x="691" y="4836"/>
                    </a:lnTo>
                    <a:lnTo>
                      <a:pt x="691" y="241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1"/>
              <p:cNvSpPr/>
              <p:nvPr/>
            </p:nvSpPr>
            <p:spPr>
              <a:xfrm>
                <a:off x="-109680" y="335909"/>
                <a:ext cx="22452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424" extrusionOk="0">
                    <a:moveTo>
                      <a:pt x="1" y="0"/>
                    </a:moveTo>
                    <a:lnTo>
                      <a:pt x="1709" y="1708"/>
                    </a:lnTo>
                    <a:lnTo>
                      <a:pt x="3417" y="3423"/>
                    </a:lnTo>
                    <a:lnTo>
                      <a:pt x="3417" y="2445"/>
                    </a:lnTo>
                    <a:lnTo>
                      <a:pt x="2191" y="122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1"/>
              <p:cNvSpPr/>
              <p:nvPr/>
            </p:nvSpPr>
            <p:spPr>
              <a:xfrm>
                <a:off x="-518964" y="-72062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69"/>
                    </a:moveTo>
                    <a:cubicBezTo>
                      <a:pt x="892" y="369"/>
                      <a:pt x="1046" y="523"/>
                      <a:pt x="1046" y="704"/>
                    </a:cubicBezTo>
                    <a:cubicBezTo>
                      <a:pt x="1046" y="891"/>
                      <a:pt x="892" y="1039"/>
                      <a:pt x="711" y="1039"/>
                    </a:cubicBezTo>
                    <a:cubicBezTo>
                      <a:pt x="523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0"/>
                    </a:moveTo>
                    <a:cubicBezTo>
                      <a:pt x="322" y="0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14" y="1092"/>
                      <a:pt x="1414" y="704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1"/>
              <p:cNvSpPr/>
              <p:nvPr/>
            </p:nvSpPr>
            <p:spPr>
              <a:xfrm>
                <a:off x="1630088" y="2213797"/>
                <a:ext cx="92910" cy="92976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15" extrusionOk="0">
                    <a:moveTo>
                      <a:pt x="703" y="376"/>
                    </a:moveTo>
                    <a:cubicBezTo>
                      <a:pt x="891" y="376"/>
                      <a:pt x="1038" y="523"/>
                      <a:pt x="1038" y="704"/>
                    </a:cubicBezTo>
                    <a:cubicBezTo>
                      <a:pt x="1038" y="892"/>
                      <a:pt x="891" y="1039"/>
                      <a:pt x="703" y="1039"/>
                    </a:cubicBezTo>
                    <a:cubicBezTo>
                      <a:pt x="523" y="1039"/>
                      <a:pt x="375" y="892"/>
                      <a:pt x="375" y="704"/>
                    </a:cubicBezTo>
                    <a:cubicBezTo>
                      <a:pt x="375" y="523"/>
                      <a:pt x="523" y="376"/>
                      <a:pt x="703" y="376"/>
                    </a:cubicBezTo>
                    <a:close/>
                    <a:moveTo>
                      <a:pt x="703" y="1"/>
                    </a:moveTo>
                    <a:cubicBezTo>
                      <a:pt x="315" y="1"/>
                      <a:pt x="0" y="316"/>
                      <a:pt x="0" y="704"/>
                    </a:cubicBezTo>
                    <a:cubicBezTo>
                      <a:pt x="0" y="1099"/>
                      <a:pt x="315" y="1414"/>
                      <a:pt x="703" y="1414"/>
                    </a:cubicBezTo>
                    <a:cubicBezTo>
                      <a:pt x="1099" y="1414"/>
                      <a:pt x="1413" y="1099"/>
                      <a:pt x="1413" y="704"/>
                    </a:cubicBezTo>
                    <a:cubicBezTo>
                      <a:pt x="1413" y="316"/>
                      <a:pt x="1099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1"/>
              <p:cNvSpPr/>
              <p:nvPr/>
            </p:nvSpPr>
            <p:spPr>
              <a:xfrm>
                <a:off x="-461734" y="-10890"/>
                <a:ext cx="2150409" cy="223714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7" extrusionOk="0">
                    <a:moveTo>
                      <a:pt x="268" y="0"/>
                    </a:moveTo>
                    <a:lnTo>
                      <a:pt x="1" y="268"/>
                    </a:lnTo>
                    <a:lnTo>
                      <a:pt x="10476" y="10737"/>
                    </a:lnTo>
                    <a:lnTo>
                      <a:pt x="10530" y="10791"/>
                    </a:lnTo>
                    <a:lnTo>
                      <a:pt x="18299" y="10791"/>
                    </a:lnTo>
                    <a:lnTo>
                      <a:pt x="32359" y="24850"/>
                    </a:lnTo>
                    <a:lnTo>
                      <a:pt x="32359" y="34046"/>
                    </a:lnTo>
                    <a:lnTo>
                      <a:pt x="32727" y="34046"/>
                    </a:lnTo>
                    <a:lnTo>
                      <a:pt x="32727" y="24696"/>
                    </a:lnTo>
                    <a:lnTo>
                      <a:pt x="18507" y="10469"/>
                    </a:lnTo>
                    <a:lnTo>
                      <a:pt x="18454" y="10416"/>
                    </a:lnTo>
                    <a:lnTo>
                      <a:pt x="10684" y="104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1"/>
              <p:cNvSpPr/>
              <p:nvPr/>
            </p:nvSpPr>
            <p:spPr>
              <a:xfrm>
                <a:off x="908306" y="843359"/>
                <a:ext cx="572181" cy="571327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8695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3852" y="154"/>
                    </a:lnTo>
                    <a:lnTo>
                      <a:pt x="8560" y="4863"/>
                    </a:lnTo>
                    <a:lnTo>
                      <a:pt x="8560" y="8694"/>
                    </a:lnTo>
                    <a:lnTo>
                      <a:pt x="8708" y="8694"/>
                    </a:lnTo>
                    <a:lnTo>
                      <a:pt x="8708" y="4803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1"/>
              <p:cNvSpPr/>
              <p:nvPr/>
            </p:nvSpPr>
            <p:spPr>
              <a:xfrm>
                <a:off x="-147921" y="1021161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1"/>
              <p:cNvSpPr/>
              <p:nvPr/>
            </p:nvSpPr>
            <p:spPr>
              <a:xfrm>
                <a:off x="601983" y="1455940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1"/>
              <p:cNvSpPr/>
              <p:nvPr/>
            </p:nvSpPr>
            <p:spPr>
              <a:xfrm>
                <a:off x="-169078" y="970501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1"/>
              <p:cNvSpPr/>
              <p:nvPr/>
            </p:nvSpPr>
            <p:spPr>
              <a:xfrm>
                <a:off x="1207991" y="2918893"/>
                <a:ext cx="58151" cy="5815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443" y="234"/>
                    </a:moveTo>
                    <a:cubicBezTo>
                      <a:pt x="557" y="234"/>
                      <a:pt x="650" y="328"/>
                      <a:pt x="650" y="442"/>
                    </a:cubicBezTo>
                    <a:cubicBezTo>
                      <a:pt x="650" y="556"/>
                      <a:pt x="557" y="650"/>
                      <a:pt x="443" y="650"/>
                    </a:cubicBezTo>
                    <a:cubicBezTo>
                      <a:pt x="329" y="650"/>
                      <a:pt x="235" y="556"/>
                      <a:pt x="235" y="442"/>
                    </a:cubicBezTo>
                    <a:cubicBezTo>
                      <a:pt x="235" y="328"/>
                      <a:pt x="329" y="234"/>
                      <a:pt x="443" y="234"/>
                    </a:cubicBezTo>
                    <a:close/>
                    <a:moveTo>
                      <a:pt x="443" y="0"/>
                    </a:moveTo>
                    <a:cubicBezTo>
                      <a:pt x="195" y="0"/>
                      <a:pt x="1" y="194"/>
                      <a:pt x="1" y="442"/>
                    </a:cubicBezTo>
                    <a:cubicBezTo>
                      <a:pt x="1" y="683"/>
                      <a:pt x="195" y="884"/>
                      <a:pt x="443" y="884"/>
                    </a:cubicBezTo>
                    <a:cubicBezTo>
                      <a:pt x="684" y="884"/>
                      <a:pt x="885" y="683"/>
                      <a:pt x="885" y="442"/>
                    </a:cubicBezTo>
                    <a:cubicBezTo>
                      <a:pt x="885" y="194"/>
                      <a:pt x="684" y="0"/>
                      <a:pt x="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1"/>
              <p:cNvSpPr/>
              <p:nvPr/>
            </p:nvSpPr>
            <p:spPr>
              <a:xfrm>
                <a:off x="918424" y="1989344"/>
                <a:ext cx="497406" cy="70471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0725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4508" y="4576"/>
                    </a:lnTo>
                    <a:lnTo>
                      <a:pt x="4508" y="7730"/>
                    </a:lnTo>
                    <a:lnTo>
                      <a:pt x="7502" y="10724"/>
                    </a:lnTo>
                    <a:lnTo>
                      <a:pt x="7569" y="10657"/>
                    </a:lnTo>
                    <a:lnTo>
                      <a:pt x="4602" y="7697"/>
                    </a:lnTo>
                    <a:lnTo>
                      <a:pt x="4602" y="453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1"/>
              <p:cNvSpPr/>
              <p:nvPr/>
            </p:nvSpPr>
            <p:spPr>
              <a:xfrm>
                <a:off x="-142205" y="1158881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1"/>
              <p:cNvSpPr/>
              <p:nvPr/>
            </p:nvSpPr>
            <p:spPr>
              <a:xfrm>
                <a:off x="2757146" y="654125"/>
                <a:ext cx="15507" cy="9507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47" extrusionOk="0">
                    <a:moveTo>
                      <a:pt x="1" y="0"/>
                    </a:moveTo>
                    <a:lnTo>
                      <a:pt x="1" y="1447"/>
                    </a:lnTo>
                    <a:lnTo>
                      <a:pt x="235" y="14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1"/>
              <p:cNvSpPr/>
              <p:nvPr/>
            </p:nvSpPr>
            <p:spPr>
              <a:xfrm>
                <a:off x="2717131" y="694140"/>
                <a:ext cx="95539" cy="1504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229" extrusionOk="0">
                    <a:moveTo>
                      <a:pt x="0" y="1"/>
                    </a:moveTo>
                    <a:lnTo>
                      <a:pt x="0" y="228"/>
                    </a:lnTo>
                    <a:lnTo>
                      <a:pt x="1454" y="228"/>
                    </a:lnTo>
                    <a:lnTo>
                      <a:pt x="1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1"/>
              <p:cNvSpPr/>
              <p:nvPr/>
            </p:nvSpPr>
            <p:spPr>
              <a:xfrm>
                <a:off x="2555165" y="654125"/>
                <a:ext cx="92450" cy="65642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999" extrusionOk="0">
                    <a:moveTo>
                      <a:pt x="824" y="0"/>
                    </a:moveTo>
                    <a:lnTo>
                      <a:pt x="0" y="998"/>
                    </a:lnTo>
                    <a:lnTo>
                      <a:pt x="583" y="998"/>
                    </a:lnTo>
                    <a:lnTo>
                      <a:pt x="14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1"/>
              <p:cNvSpPr/>
              <p:nvPr/>
            </p:nvSpPr>
            <p:spPr>
              <a:xfrm>
                <a:off x="2484268" y="654125"/>
                <a:ext cx="92976" cy="65642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999" extrusionOk="0">
                    <a:moveTo>
                      <a:pt x="825" y="0"/>
                    </a:moveTo>
                    <a:lnTo>
                      <a:pt x="1" y="998"/>
                    </a:lnTo>
                    <a:lnTo>
                      <a:pt x="590" y="998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1"/>
              <p:cNvSpPr/>
              <p:nvPr/>
            </p:nvSpPr>
            <p:spPr>
              <a:xfrm>
                <a:off x="2413897" y="654125"/>
                <a:ext cx="92450" cy="65642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999" extrusionOk="0">
                    <a:moveTo>
                      <a:pt x="824" y="0"/>
                    </a:moveTo>
                    <a:lnTo>
                      <a:pt x="0" y="998"/>
                    </a:lnTo>
                    <a:lnTo>
                      <a:pt x="583" y="998"/>
                    </a:lnTo>
                    <a:lnTo>
                      <a:pt x="14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1"/>
              <p:cNvSpPr/>
              <p:nvPr/>
            </p:nvSpPr>
            <p:spPr>
              <a:xfrm>
                <a:off x="2343000" y="654125"/>
                <a:ext cx="92976" cy="65642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999" extrusionOk="0">
                    <a:moveTo>
                      <a:pt x="825" y="0"/>
                    </a:moveTo>
                    <a:lnTo>
                      <a:pt x="1" y="998"/>
                    </a:lnTo>
                    <a:lnTo>
                      <a:pt x="590" y="998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1"/>
              <p:cNvSpPr/>
              <p:nvPr/>
            </p:nvSpPr>
            <p:spPr>
              <a:xfrm>
                <a:off x="2272628" y="654125"/>
                <a:ext cx="92450" cy="65642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999" extrusionOk="0">
                    <a:moveTo>
                      <a:pt x="824" y="0"/>
                    </a:moveTo>
                    <a:lnTo>
                      <a:pt x="0" y="998"/>
                    </a:lnTo>
                    <a:lnTo>
                      <a:pt x="583" y="998"/>
                    </a:lnTo>
                    <a:lnTo>
                      <a:pt x="14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1"/>
              <p:cNvSpPr/>
              <p:nvPr/>
            </p:nvSpPr>
            <p:spPr>
              <a:xfrm>
                <a:off x="2090819" y="371982"/>
                <a:ext cx="179644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37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2734" y="436"/>
                    </a:lnTo>
                    <a:lnTo>
                      <a:pt x="2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1"/>
              <p:cNvSpPr/>
              <p:nvPr/>
            </p:nvSpPr>
            <p:spPr>
              <a:xfrm>
                <a:off x="1966306" y="371982"/>
                <a:ext cx="89822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367" y="436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1"/>
              <p:cNvSpPr/>
              <p:nvPr/>
            </p:nvSpPr>
            <p:spPr>
              <a:xfrm>
                <a:off x="1910850" y="371982"/>
                <a:ext cx="29108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443" y="436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1"/>
              <p:cNvSpPr/>
              <p:nvPr/>
            </p:nvSpPr>
            <p:spPr>
              <a:xfrm>
                <a:off x="1759923" y="380786"/>
                <a:ext cx="1244631" cy="367108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5587" extrusionOk="0">
                    <a:moveTo>
                      <a:pt x="174" y="1"/>
                    </a:moveTo>
                    <a:lnTo>
                      <a:pt x="0" y="175"/>
                    </a:lnTo>
                    <a:lnTo>
                      <a:pt x="2090" y="2258"/>
                    </a:lnTo>
                    <a:lnTo>
                      <a:pt x="15439" y="2258"/>
                    </a:lnTo>
                    <a:lnTo>
                      <a:pt x="18768" y="5587"/>
                    </a:lnTo>
                    <a:lnTo>
                      <a:pt x="18942" y="5413"/>
                    </a:lnTo>
                    <a:lnTo>
                      <a:pt x="15539" y="2017"/>
                    </a:lnTo>
                    <a:lnTo>
                      <a:pt x="2190" y="201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0" name="Google Shape;2000;p51"/>
              <p:cNvGrpSpPr/>
              <p:nvPr/>
            </p:nvGrpSpPr>
            <p:grpSpPr>
              <a:xfrm>
                <a:off x="906072" y="1190552"/>
                <a:ext cx="1033430" cy="391808"/>
                <a:chOff x="906072" y="1190552"/>
                <a:chExt cx="1033430" cy="391808"/>
              </a:xfrm>
            </p:grpSpPr>
            <p:sp>
              <p:nvSpPr>
                <p:cNvPr id="2001" name="Google Shape;2001;p51"/>
                <p:cNvSpPr/>
                <p:nvPr/>
              </p:nvSpPr>
              <p:spPr>
                <a:xfrm>
                  <a:off x="1054436" y="1529465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690" y="0"/>
                      </a:moveTo>
                      <a:lnTo>
                        <a:pt x="0" y="690"/>
                      </a:lnTo>
                      <a:lnTo>
                        <a:pt x="107" y="798"/>
                      </a:lnTo>
                      <a:lnTo>
                        <a:pt x="797" y="108"/>
                      </a:lnTo>
                      <a:lnTo>
                        <a:pt x="6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51"/>
                <p:cNvSpPr/>
                <p:nvPr/>
              </p:nvSpPr>
              <p:spPr>
                <a:xfrm>
                  <a:off x="1054436" y="1529925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107" y="0"/>
                      </a:moveTo>
                      <a:lnTo>
                        <a:pt x="0" y="107"/>
                      </a:lnTo>
                      <a:lnTo>
                        <a:pt x="690" y="797"/>
                      </a:lnTo>
                      <a:lnTo>
                        <a:pt x="797" y="69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51"/>
                <p:cNvSpPr/>
                <p:nvPr/>
              </p:nvSpPr>
              <p:spPr>
                <a:xfrm>
                  <a:off x="1201815" y="1529465"/>
                  <a:ext cx="52500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8" extrusionOk="0">
                      <a:moveTo>
                        <a:pt x="691" y="0"/>
                      </a:moveTo>
                      <a:lnTo>
                        <a:pt x="1" y="690"/>
                      </a:lnTo>
                      <a:lnTo>
                        <a:pt x="115" y="798"/>
                      </a:lnTo>
                      <a:lnTo>
                        <a:pt x="798" y="10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51"/>
                <p:cNvSpPr/>
                <p:nvPr/>
              </p:nvSpPr>
              <p:spPr>
                <a:xfrm>
                  <a:off x="1201815" y="1529925"/>
                  <a:ext cx="52500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8" extrusionOk="0">
                      <a:moveTo>
                        <a:pt x="115" y="0"/>
                      </a:moveTo>
                      <a:lnTo>
                        <a:pt x="1" y="107"/>
                      </a:lnTo>
                      <a:lnTo>
                        <a:pt x="691" y="797"/>
                      </a:lnTo>
                      <a:lnTo>
                        <a:pt x="798" y="690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51"/>
                <p:cNvSpPr/>
                <p:nvPr/>
              </p:nvSpPr>
              <p:spPr>
                <a:xfrm>
                  <a:off x="906072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691" y="1"/>
                      </a:moveTo>
                      <a:lnTo>
                        <a:pt x="1" y="691"/>
                      </a:lnTo>
                      <a:lnTo>
                        <a:pt x="108" y="798"/>
                      </a:lnTo>
                      <a:lnTo>
                        <a:pt x="798" y="108"/>
                      </a:lnTo>
                      <a:lnTo>
                        <a:pt x="6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51"/>
                <p:cNvSpPr/>
                <p:nvPr/>
              </p:nvSpPr>
              <p:spPr>
                <a:xfrm>
                  <a:off x="906072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108" y="1"/>
                      </a:moveTo>
                      <a:lnTo>
                        <a:pt x="1" y="108"/>
                      </a:lnTo>
                      <a:lnTo>
                        <a:pt x="691" y="798"/>
                      </a:lnTo>
                      <a:lnTo>
                        <a:pt x="798" y="691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51"/>
                <p:cNvSpPr/>
                <p:nvPr/>
              </p:nvSpPr>
              <p:spPr>
                <a:xfrm>
                  <a:off x="1053516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691" y="1"/>
                      </a:moveTo>
                      <a:lnTo>
                        <a:pt x="1" y="691"/>
                      </a:lnTo>
                      <a:lnTo>
                        <a:pt x="108" y="798"/>
                      </a:lnTo>
                      <a:lnTo>
                        <a:pt x="798" y="108"/>
                      </a:lnTo>
                      <a:lnTo>
                        <a:pt x="6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51"/>
                <p:cNvSpPr/>
                <p:nvPr/>
              </p:nvSpPr>
              <p:spPr>
                <a:xfrm>
                  <a:off x="1053516" y="1409288"/>
                  <a:ext cx="52435" cy="5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798" extrusionOk="0">
                      <a:moveTo>
                        <a:pt x="108" y="1"/>
                      </a:moveTo>
                      <a:lnTo>
                        <a:pt x="1" y="108"/>
                      </a:lnTo>
                      <a:lnTo>
                        <a:pt x="691" y="798"/>
                      </a:lnTo>
                      <a:lnTo>
                        <a:pt x="798" y="691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51"/>
                <p:cNvSpPr/>
                <p:nvPr/>
              </p:nvSpPr>
              <p:spPr>
                <a:xfrm>
                  <a:off x="1759923" y="1190552"/>
                  <a:ext cx="179579" cy="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444" extrusionOk="0">
                      <a:moveTo>
                        <a:pt x="0" y="1"/>
                      </a:moveTo>
                      <a:lnTo>
                        <a:pt x="0" y="443"/>
                      </a:lnTo>
                      <a:lnTo>
                        <a:pt x="2733" y="443"/>
                      </a:lnTo>
                      <a:lnTo>
                        <a:pt x="27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51"/>
                <p:cNvSpPr/>
                <p:nvPr/>
              </p:nvSpPr>
              <p:spPr>
                <a:xfrm>
                  <a:off x="1635344" y="1190552"/>
                  <a:ext cx="89822" cy="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444" extrusionOk="0">
                      <a:moveTo>
                        <a:pt x="0" y="1"/>
                      </a:moveTo>
                      <a:lnTo>
                        <a:pt x="0" y="443"/>
                      </a:lnTo>
                      <a:lnTo>
                        <a:pt x="1367" y="443"/>
                      </a:lnTo>
                      <a:lnTo>
                        <a:pt x="13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51"/>
                <p:cNvSpPr/>
                <p:nvPr/>
              </p:nvSpPr>
              <p:spPr>
                <a:xfrm>
                  <a:off x="1580348" y="1190552"/>
                  <a:ext cx="28648" cy="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444" extrusionOk="0">
                      <a:moveTo>
                        <a:pt x="0" y="1"/>
                      </a:moveTo>
                      <a:lnTo>
                        <a:pt x="0" y="443"/>
                      </a:lnTo>
                      <a:lnTo>
                        <a:pt x="436" y="443"/>
                      </a:lnTo>
                      <a:lnTo>
                        <a:pt x="4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12" name="Google Shape;2012;p51"/>
            <p:cNvSpPr/>
            <p:nvPr/>
          </p:nvSpPr>
          <p:spPr>
            <a:xfrm flipH="1">
              <a:off x="6992706" y="234571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 flipH="1">
              <a:off x="6992706" y="234610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 flipH="1">
              <a:off x="7104932" y="234610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 flipH="1">
              <a:off x="7104932" y="234610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 flipH="1">
              <a:off x="6880480" y="243723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 flipH="1">
              <a:off x="6880480" y="243723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 flipH="1">
              <a:off x="6992246" y="243769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 flipH="1">
              <a:off x="6992246" y="243723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 flipH="1">
              <a:off x="8315633" y="1325092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 flipH="1">
              <a:off x="6963655" y="171282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 flipH="1">
              <a:off x="7065769" y="161071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 flipH="1">
              <a:off x="6971548" y="161071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1"/>
            <p:cNvSpPr/>
            <p:nvPr/>
          </p:nvSpPr>
          <p:spPr>
            <a:xfrm flipH="1">
              <a:off x="6929760" y="161071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1"/>
            <p:cNvSpPr/>
            <p:nvPr/>
          </p:nvSpPr>
          <p:spPr>
            <a:xfrm flipH="1">
              <a:off x="6919180" y="217934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 flipH="1">
              <a:off x="6872135" y="217934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 flipH="1">
              <a:off x="6850978" y="217934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 flipH="1">
              <a:off x="7746158" y="2692508"/>
              <a:ext cx="91136" cy="91136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14" y="1387"/>
                  </a:lnTo>
                  <a:lnTo>
                    <a:pt x="214" y="215"/>
                  </a:lnTo>
                  <a:lnTo>
                    <a:pt x="1387" y="215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9" name="Google Shape;2029;p51"/>
          <p:cNvSpPr txBox="1">
            <a:spLocks noGrp="1"/>
          </p:cNvSpPr>
          <p:nvPr>
            <p:ph type="subTitle" idx="1"/>
          </p:nvPr>
        </p:nvSpPr>
        <p:spPr>
          <a:xfrm>
            <a:off x="-792689" y="2343079"/>
            <a:ext cx="7056288" cy="647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latin typeface="Orbitron" panose="020B0604020202020204" charset="0"/>
              </a:rPr>
              <a:t>Benefícios aos </a:t>
            </a:r>
            <a:r>
              <a:rPr lang="pt-BR" sz="3500" b="1">
                <a:solidFill>
                  <a:schemeClr val="bg1">
                    <a:lumMod val="25000"/>
                    <a:lumOff val="75000"/>
                  </a:schemeClr>
                </a:solidFill>
                <a:latin typeface="Orbitron" panose="020B0604020202020204" charset="0"/>
              </a:rPr>
              <a:t>Clientes</a:t>
            </a:r>
            <a:r>
              <a:rPr lang="pt-BR" sz="3500" b="1">
                <a:latin typeface="Orbitron" panose="020B0604020202020204" charset="0"/>
              </a:rPr>
              <a:t> </a:t>
            </a:r>
            <a:r>
              <a:rPr lang="pt-BR" sz="3500">
                <a:latin typeface="Orbitron" panose="020B0604020202020204" charset="0"/>
              </a:rPr>
              <a:t> </a:t>
            </a:r>
            <a:endParaRPr sz="3500">
              <a:latin typeface="Orbitron" panose="020B0604020202020204" charset="0"/>
            </a:endParaRPr>
          </a:p>
        </p:txBody>
      </p:sp>
      <p:cxnSp>
        <p:nvCxnSpPr>
          <p:cNvPr id="2052" name="Google Shape;2052;p51"/>
          <p:cNvCxnSpPr>
            <a:cxnSpLocks/>
          </p:cNvCxnSpPr>
          <p:nvPr/>
        </p:nvCxnSpPr>
        <p:spPr>
          <a:xfrm>
            <a:off x="542260" y="2925639"/>
            <a:ext cx="547393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44"/>
          <p:cNvGrpSpPr/>
          <p:nvPr/>
        </p:nvGrpSpPr>
        <p:grpSpPr>
          <a:xfrm>
            <a:off x="1078512" y="4301044"/>
            <a:ext cx="132532" cy="132532"/>
            <a:chOff x="1078512" y="4301044"/>
            <a:chExt cx="132532" cy="132532"/>
          </a:xfrm>
        </p:grpSpPr>
        <p:sp>
          <p:nvSpPr>
            <p:cNvPr id="1604" name="Google Shape;1604;p44"/>
            <p:cNvSpPr/>
            <p:nvPr/>
          </p:nvSpPr>
          <p:spPr>
            <a:xfrm flipH="1">
              <a:off x="1134365" y="43010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 flipH="1">
              <a:off x="1078512" y="43569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44"/>
          <p:cNvGrpSpPr/>
          <p:nvPr/>
        </p:nvGrpSpPr>
        <p:grpSpPr>
          <a:xfrm>
            <a:off x="8129503" y="3638468"/>
            <a:ext cx="586296" cy="866602"/>
            <a:chOff x="8129503" y="3638468"/>
            <a:chExt cx="586296" cy="866602"/>
          </a:xfrm>
        </p:grpSpPr>
        <p:sp>
          <p:nvSpPr>
            <p:cNvPr id="1607" name="Google Shape;1607;p44"/>
            <p:cNvSpPr/>
            <p:nvPr/>
          </p:nvSpPr>
          <p:spPr>
            <a:xfrm flipH="1">
              <a:off x="8271231" y="43734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 flipH="1">
              <a:off x="8271231" y="43738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 flipH="1">
              <a:off x="8270771" y="446544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 flipH="1">
              <a:off x="8270771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 flipH="1">
              <a:off x="8242180" y="37405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 flipH="1">
              <a:off x="8344294" y="36384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 flipH="1">
              <a:off x="8250073" y="36384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 flipH="1">
              <a:off x="8208285" y="36384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 flipH="1">
              <a:off x="8197705" y="42070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 flipH="1">
              <a:off x="8150660" y="42070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 flipH="1">
              <a:off x="8129503" y="42070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031;p51">
            <a:extLst>
              <a:ext uri="{FF2B5EF4-FFF2-40B4-BE49-F238E27FC236}">
                <a16:creationId xmlns:a16="http://schemas.microsoft.com/office/drawing/2014/main" id="{89AEC168-8E4B-4246-86B1-F05D201A93E9}"/>
              </a:ext>
            </a:extLst>
          </p:cNvPr>
          <p:cNvGrpSpPr/>
          <p:nvPr/>
        </p:nvGrpSpPr>
        <p:grpSpPr>
          <a:xfrm>
            <a:off x="615276" y="1073394"/>
            <a:ext cx="1943522" cy="2437483"/>
            <a:chOff x="5121258" y="1013123"/>
            <a:chExt cx="1943522" cy="2437483"/>
          </a:xfrm>
        </p:grpSpPr>
        <p:grpSp>
          <p:nvGrpSpPr>
            <p:cNvPr id="26" name="Google Shape;2032;p51">
              <a:extLst>
                <a:ext uri="{FF2B5EF4-FFF2-40B4-BE49-F238E27FC236}">
                  <a16:creationId xmlns:a16="http://schemas.microsoft.com/office/drawing/2014/main" id="{B9367D80-95D1-4A23-A9BF-EAA2354A0F7C}"/>
                </a:ext>
              </a:extLst>
            </p:cNvPr>
            <p:cNvGrpSpPr/>
            <p:nvPr/>
          </p:nvGrpSpPr>
          <p:grpSpPr>
            <a:xfrm>
              <a:off x="5121258" y="1013123"/>
              <a:ext cx="1943522" cy="2437483"/>
              <a:chOff x="5121258" y="1013123"/>
              <a:chExt cx="1943522" cy="2437483"/>
            </a:xfrm>
          </p:grpSpPr>
          <p:sp>
            <p:nvSpPr>
              <p:cNvPr id="28" name="Google Shape;2033;p51">
                <a:extLst>
                  <a:ext uri="{FF2B5EF4-FFF2-40B4-BE49-F238E27FC236}">
                    <a16:creationId xmlns:a16="http://schemas.microsoft.com/office/drawing/2014/main" id="{4A417525-28E9-4DEA-8751-8AD514B2FF46}"/>
                  </a:ext>
                </a:extLst>
              </p:cNvPr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34;p51">
                <a:extLst>
                  <a:ext uri="{FF2B5EF4-FFF2-40B4-BE49-F238E27FC236}">
                    <a16:creationId xmlns:a16="http://schemas.microsoft.com/office/drawing/2014/main" id="{5E9EA726-63C9-4BB2-840E-11517E5A7E3D}"/>
                  </a:ext>
                </a:extLst>
              </p:cNvPr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35;p51">
                <a:extLst>
                  <a:ext uri="{FF2B5EF4-FFF2-40B4-BE49-F238E27FC236}">
                    <a16:creationId xmlns:a16="http://schemas.microsoft.com/office/drawing/2014/main" id="{FA6E7F11-D280-49F6-964A-6865DD264AA4}"/>
                  </a:ext>
                </a:extLst>
              </p:cNvPr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2036;p51">
                <a:extLst>
                  <a:ext uri="{FF2B5EF4-FFF2-40B4-BE49-F238E27FC236}">
                    <a16:creationId xmlns:a16="http://schemas.microsoft.com/office/drawing/2014/main" id="{EB14F61D-7CA4-4827-AA91-4C26BF520664}"/>
                  </a:ext>
                </a:extLst>
              </p:cNvPr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36" name="Google Shape;2037;p51">
                  <a:extLst>
                    <a:ext uri="{FF2B5EF4-FFF2-40B4-BE49-F238E27FC236}">
                      <a16:creationId xmlns:a16="http://schemas.microsoft.com/office/drawing/2014/main" id="{7D7143EC-BB77-4DE5-BB67-72B47EF87088}"/>
                    </a:ext>
                  </a:extLst>
                </p:cNvPr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038;p51">
                  <a:extLst>
                    <a:ext uri="{FF2B5EF4-FFF2-40B4-BE49-F238E27FC236}">
                      <a16:creationId xmlns:a16="http://schemas.microsoft.com/office/drawing/2014/main" id="{35E85D86-226A-4FA7-AE7C-8F7FE1D9F64B}"/>
                    </a:ext>
                  </a:extLst>
                </p:cNvPr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039;p51">
                  <a:extLst>
                    <a:ext uri="{FF2B5EF4-FFF2-40B4-BE49-F238E27FC236}">
                      <a16:creationId xmlns:a16="http://schemas.microsoft.com/office/drawing/2014/main" id="{135C8C78-1F0D-476F-BCFB-F979AE8E40E9}"/>
                    </a:ext>
                  </a:extLst>
                </p:cNvPr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040;p51">
                  <a:extLst>
                    <a:ext uri="{FF2B5EF4-FFF2-40B4-BE49-F238E27FC236}">
                      <a16:creationId xmlns:a16="http://schemas.microsoft.com/office/drawing/2014/main" id="{175BCDFA-C078-4EFD-8941-E70351027CAF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041;p51">
                  <a:extLst>
                    <a:ext uri="{FF2B5EF4-FFF2-40B4-BE49-F238E27FC236}">
                      <a16:creationId xmlns:a16="http://schemas.microsoft.com/office/drawing/2014/main" id="{959A5FCA-ABF0-444A-839A-ADE4A5B17B7C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042;p51">
                  <a:extLst>
                    <a:ext uri="{FF2B5EF4-FFF2-40B4-BE49-F238E27FC236}">
                      <a16:creationId xmlns:a16="http://schemas.microsoft.com/office/drawing/2014/main" id="{DAD08598-2B41-4CC3-A60A-96FFFE853307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043;p51">
                  <a:extLst>
                    <a:ext uri="{FF2B5EF4-FFF2-40B4-BE49-F238E27FC236}">
                      <a16:creationId xmlns:a16="http://schemas.microsoft.com/office/drawing/2014/main" id="{F46E74E6-58B7-41B7-A1C5-C40E0D8E02D0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044;p51">
                  <a:extLst>
                    <a:ext uri="{FF2B5EF4-FFF2-40B4-BE49-F238E27FC236}">
                      <a16:creationId xmlns:a16="http://schemas.microsoft.com/office/drawing/2014/main" id="{8B9754FF-A1A4-4CAE-85B1-0EC00C057770}"/>
                    </a:ext>
                  </a:extLst>
                </p:cNvPr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045;p51">
                  <a:extLst>
                    <a:ext uri="{FF2B5EF4-FFF2-40B4-BE49-F238E27FC236}">
                      <a16:creationId xmlns:a16="http://schemas.microsoft.com/office/drawing/2014/main" id="{7472F13A-07FD-4C99-9BFD-E26EBBE11B5A}"/>
                    </a:ext>
                  </a:extLst>
                </p:cNvPr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046;p51">
                  <a:extLst>
                    <a:ext uri="{FF2B5EF4-FFF2-40B4-BE49-F238E27FC236}">
                      <a16:creationId xmlns:a16="http://schemas.microsoft.com/office/drawing/2014/main" id="{2437DAE8-5AA8-450C-A633-15280494C91B}"/>
                    </a:ext>
                  </a:extLst>
                </p:cNvPr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2047;p51">
                <a:extLst>
                  <a:ext uri="{FF2B5EF4-FFF2-40B4-BE49-F238E27FC236}">
                    <a16:creationId xmlns:a16="http://schemas.microsoft.com/office/drawing/2014/main" id="{C2E72003-3EBF-4ED1-B174-D15D4020C5EC}"/>
                  </a:ext>
                </a:extLst>
              </p:cNvPr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2048;p51">
                <a:extLst>
                  <a:ext uri="{FF2B5EF4-FFF2-40B4-BE49-F238E27FC236}">
                    <a16:creationId xmlns:a16="http://schemas.microsoft.com/office/drawing/2014/main" id="{3CFEFB4C-5318-4BE7-BDD7-3D89E5570F0C}"/>
                  </a:ext>
                </a:extLst>
              </p:cNvPr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34" name="Google Shape;2049;p51">
                  <a:extLst>
                    <a:ext uri="{FF2B5EF4-FFF2-40B4-BE49-F238E27FC236}">
                      <a16:creationId xmlns:a16="http://schemas.microsoft.com/office/drawing/2014/main" id="{A47A1FA2-3017-415A-8295-DA25006ED5F7}"/>
                    </a:ext>
                  </a:extLst>
                </p:cNvPr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050;p51">
                  <a:extLst>
                    <a:ext uri="{FF2B5EF4-FFF2-40B4-BE49-F238E27FC236}">
                      <a16:creationId xmlns:a16="http://schemas.microsoft.com/office/drawing/2014/main" id="{7F7CB620-ADCF-48C3-B4B9-11EDB43B08F4}"/>
                    </a:ext>
                  </a:extLst>
                </p:cNvPr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" name="Google Shape;2051;p51">
              <a:extLst>
                <a:ext uri="{FF2B5EF4-FFF2-40B4-BE49-F238E27FC236}">
                  <a16:creationId xmlns:a16="http://schemas.microsoft.com/office/drawing/2014/main" id="{F9AD97AE-625F-43A3-AC41-73BD1E0F696D}"/>
                </a:ext>
              </a:extLst>
            </p:cNvPr>
            <p:cNvSpPr/>
            <p:nvPr/>
          </p:nvSpPr>
          <p:spPr>
            <a:xfrm>
              <a:off x="5381187" y="1664228"/>
              <a:ext cx="1371364" cy="1584834"/>
            </a:xfrm>
            <a:custGeom>
              <a:avLst/>
              <a:gdLst/>
              <a:ahLst/>
              <a:cxnLst/>
              <a:rect l="l" t="t" r="r" b="b"/>
              <a:pathLst>
                <a:path w="13943" h="16113" extrusionOk="0">
                  <a:moveTo>
                    <a:pt x="6892" y="0"/>
                  </a:moveTo>
                  <a:cubicBezTo>
                    <a:pt x="6847" y="0"/>
                    <a:pt x="6801" y="0"/>
                    <a:pt x="6754" y="1"/>
                  </a:cubicBezTo>
                  <a:cubicBezTo>
                    <a:pt x="4951" y="15"/>
                    <a:pt x="4598" y="842"/>
                    <a:pt x="4598" y="842"/>
                  </a:cubicBezTo>
                  <a:cubicBezTo>
                    <a:pt x="4584" y="856"/>
                    <a:pt x="4584" y="883"/>
                    <a:pt x="4584" y="896"/>
                  </a:cubicBezTo>
                  <a:cubicBezTo>
                    <a:pt x="4578" y="896"/>
                    <a:pt x="4572" y="896"/>
                    <a:pt x="4566" y="896"/>
                  </a:cubicBezTo>
                  <a:cubicBezTo>
                    <a:pt x="4036" y="896"/>
                    <a:pt x="3797" y="1472"/>
                    <a:pt x="3716" y="1968"/>
                  </a:cubicBezTo>
                  <a:cubicBezTo>
                    <a:pt x="3608" y="2537"/>
                    <a:pt x="3906" y="3622"/>
                    <a:pt x="3906" y="3622"/>
                  </a:cubicBezTo>
                  <a:lnTo>
                    <a:pt x="3879" y="3622"/>
                  </a:lnTo>
                  <a:cubicBezTo>
                    <a:pt x="3874" y="3622"/>
                    <a:pt x="3869" y="3622"/>
                    <a:pt x="3863" y="3622"/>
                  </a:cubicBezTo>
                  <a:cubicBezTo>
                    <a:pt x="3639" y="3622"/>
                    <a:pt x="3445" y="3902"/>
                    <a:pt x="3432" y="4246"/>
                  </a:cubicBezTo>
                  <a:cubicBezTo>
                    <a:pt x="3405" y="4612"/>
                    <a:pt x="3594" y="5100"/>
                    <a:pt x="3839" y="5100"/>
                  </a:cubicBezTo>
                  <a:cubicBezTo>
                    <a:pt x="3906" y="5100"/>
                    <a:pt x="3974" y="5060"/>
                    <a:pt x="4042" y="4992"/>
                  </a:cubicBezTo>
                  <a:cubicBezTo>
                    <a:pt x="4259" y="5996"/>
                    <a:pt x="4801" y="7026"/>
                    <a:pt x="5507" y="7677"/>
                  </a:cubicBezTo>
                  <a:lnTo>
                    <a:pt x="5235" y="9101"/>
                  </a:lnTo>
                  <a:lnTo>
                    <a:pt x="3201" y="9671"/>
                  </a:lnTo>
                  <a:cubicBezTo>
                    <a:pt x="1953" y="10037"/>
                    <a:pt x="991" y="11013"/>
                    <a:pt x="624" y="12275"/>
                  </a:cubicBezTo>
                  <a:lnTo>
                    <a:pt x="1" y="13319"/>
                  </a:lnTo>
                  <a:cubicBezTo>
                    <a:pt x="1818" y="15041"/>
                    <a:pt x="4273" y="16113"/>
                    <a:pt x="6971" y="16113"/>
                  </a:cubicBezTo>
                  <a:cubicBezTo>
                    <a:pt x="9670" y="16113"/>
                    <a:pt x="12125" y="15041"/>
                    <a:pt x="13942" y="13319"/>
                  </a:cubicBezTo>
                  <a:lnTo>
                    <a:pt x="13305" y="12275"/>
                  </a:lnTo>
                  <a:cubicBezTo>
                    <a:pt x="12925" y="11013"/>
                    <a:pt x="11949" y="10051"/>
                    <a:pt x="10701" y="9698"/>
                  </a:cubicBezTo>
                  <a:lnTo>
                    <a:pt x="8667" y="9115"/>
                  </a:lnTo>
                  <a:lnTo>
                    <a:pt x="8395" y="7691"/>
                  </a:lnTo>
                  <a:cubicBezTo>
                    <a:pt x="9087" y="7067"/>
                    <a:pt x="9616" y="6050"/>
                    <a:pt x="9846" y="5046"/>
                  </a:cubicBezTo>
                  <a:cubicBezTo>
                    <a:pt x="9901" y="5087"/>
                    <a:pt x="9955" y="5100"/>
                    <a:pt x="10009" y="5100"/>
                  </a:cubicBezTo>
                  <a:cubicBezTo>
                    <a:pt x="10240" y="5087"/>
                    <a:pt x="10430" y="4612"/>
                    <a:pt x="10416" y="4246"/>
                  </a:cubicBezTo>
                  <a:cubicBezTo>
                    <a:pt x="10390" y="3902"/>
                    <a:pt x="10195" y="3622"/>
                    <a:pt x="9971" y="3622"/>
                  </a:cubicBezTo>
                  <a:cubicBezTo>
                    <a:pt x="9966" y="3622"/>
                    <a:pt x="9960" y="3622"/>
                    <a:pt x="9955" y="3622"/>
                  </a:cubicBezTo>
                  <a:lnTo>
                    <a:pt x="9955" y="3609"/>
                  </a:lnTo>
                  <a:cubicBezTo>
                    <a:pt x="9982" y="3487"/>
                    <a:pt x="10240" y="2483"/>
                    <a:pt x="10145" y="1968"/>
                  </a:cubicBezTo>
                  <a:cubicBezTo>
                    <a:pt x="9972" y="1075"/>
                    <a:pt x="9354" y="0"/>
                    <a:pt x="6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516;p42">
            <a:extLst>
              <a:ext uri="{FF2B5EF4-FFF2-40B4-BE49-F238E27FC236}">
                <a16:creationId xmlns:a16="http://schemas.microsoft.com/office/drawing/2014/main" id="{1CD62D2C-FF8E-441F-B31E-41CF0B1948A5}"/>
              </a:ext>
            </a:extLst>
          </p:cNvPr>
          <p:cNvSpPr txBox="1">
            <a:spLocks/>
          </p:cNvSpPr>
          <p:nvPr/>
        </p:nvSpPr>
        <p:spPr>
          <a:xfrm>
            <a:off x="1933598" y="321378"/>
            <a:ext cx="1250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"/>
              <a:buNone/>
              <a:defRPr sz="48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D2CCED-D37B-4400-ABA6-A1A2A036C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17" y="1090235"/>
            <a:ext cx="503798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b="1">
                <a:solidFill>
                  <a:schemeClr val="bg1">
                    <a:lumMod val="25000"/>
                    <a:lumOff val="75000"/>
                  </a:schemeClr>
                </a:solidFill>
                <a:latin typeface="Orbitron" panose="020B0604020202020204" charset="0"/>
              </a:rPr>
              <a:t>Aumento da Precisão</a:t>
            </a:r>
            <a:r>
              <a:rPr lang="pt-BR" altLang="pt-BR">
                <a:solidFill>
                  <a:schemeClr val="tx1"/>
                </a:solidFill>
                <a:latin typeface="Orbitron" panose="020B0604020202020204" charset="0"/>
              </a:rPr>
              <a:t>: Minimiza erros humanos na detecção de ameaças.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>
              <a:solidFill>
                <a:schemeClr val="tx1"/>
              </a:solidFill>
              <a:latin typeface="Orbitro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Orbitron" panose="020B0604020202020204" charset="0"/>
              </a:rPr>
              <a:t>Custos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Orbitron" panose="020B0604020202020204" charset="0"/>
              </a:rPr>
              <a:t>: Reduz mão de obra em tarefas rotineiras, liberando recursos.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rbitro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Orbitron" panose="020B0604020202020204" charset="0"/>
              </a:rPr>
              <a:t>Visibilidade Aprimorada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Orbitron" panose="020B0604020202020204" charset="0"/>
              </a:rPr>
              <a:t>: Oferece uma visão clara da segurança organizacional.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rbitro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Orbitron" panose="020B0604020202020204" charset="0"/>
              </a:rPr>
              <a:t>Escalabilidade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Orbitron" panose="020B0604020202020204" charset="0"/>
              </a:rPr>
              <a:t>: Fácil adaptação à crescente demanda por segurança.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rbitro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Orbitron" panose="020B0604020202020204" charset="0"/>
              </a:rPr>
              <a:t>Resposta Rápida a Incidentes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Orbitron" panose="020B0604020202020204" charset="0"/>
              </a:rPr>
              <a:t>: Respostas ágeis a ameaças, reduzindo inatividade.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45"/>
          <p:cNvGrpSpPr/>
          <p:nvPr/>
        </p:nvGrpSpPr>
        <p:grpSpPr>
          <a:xfrm>
            <a:off x="6783161" y="558046"/>
            <a:ext cx="3319537" cy="4841071"/>
            <a:chOff x="6783161" y="558046"/>
            <a:chExt cx="3319537" cy="4841071"/>
          </a:xfrm>
        </p:grpSpPr>
        <p:grpSp>
          <p:nvGrpSpPr>
            <p:cNvPr id="1629" name="Google Shape;1629;p45"/>
            <p:cNvGrpSpPr/>
            <p:nvPr/>
          </p:nvGrpSpPr>
          <p:grpSpPr>
            <a:xfrm>
              <a:off x="7555330" y="756018"/>
              <a:ext cx="2547369" cy="1962224"/>
              <a:chOff x="7555330" y="756018"/>
              <a:chExt cx="2547369" cy="1962224"/>
            </a:xfrm>
          </p:grpSpPr>
          <p:grpSp>
            <p:nvGrpSpPr>
              <p:cNvPr id="1630" name="Google Shape;1630;p45"/>
              <p:cNvGrpSpPr/>
              <p:nvPr/>
            </p:nvGrpSpPr>
            <p:grpSpPr>
              <a:xfrm>
                <a:off x="7555330" y="756018"/>
                <a:ext cx="771529" cy="1566327"/>
                <a:chOff x="7555330" y="756018"/>
                <a:chExt cx="771529" cy="1566327"/>
              </a:xfrm>
            </p:grpSpPr>
            <p:sp>
              <p:nvSpPr>
                <p:cNvPr id="1631" name="Google Shape;1631;p45"/>
                <p:cNvSpPr/>
                <p:nvPr/>
              </p:nvSpPr>
              <p:spPr>
                <a:xfrm flipH="1">
                  <a:off x="8117781" y="1491010"/>
                  <a:ext cx="40082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610" extrusionOk="0">
                      <a:moveTo>
                        <a:pt x="522" y="0"/>
                      </a:moveTo>
                      <a:lnTo>
                        <a:pt x="0" y="523"/>
                      </a:lnTo>
                      <a:lnTo>
                        <a:pt x="87" y="610"/>
                      </a:lnTo>
                      <a:lnTo>
                        <a:pt x="610" y="87"/>
                      </a:lnTo>
                      <a:lnTo>
                        <a:pt x="5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5"/>
                <p:cNvSpPr/>
                <p:nvPr/>
              </p:nvSpPr>
              <p:spPr>
                <a:xfrm flipH="1">
                  <a:off x="8117781" y="1491404"/>
                  <a:ext cx="40082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604" extrusionOk="0">
                      <a:moveTo>
                        <a:pt x="87" y="1"/>
                      </a:moveTo>
                      <a:lnTo>
                        <a:pt x="0" y="88"/>
                      </a:lnTo>
                      <a:lnTo>
                        <a:pt x="522" y="604"/>
                      </a:lnTo>
                      <a:lnTo>
                        <a:pt x="610" y="523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5"/>
                <p:cNvSpPr/>
                <p:nvPr/>
              </p:nvSpPr>
              <p:spPr>
                <a:xfrm flipH="1">
                  <a:off x="8230007" y="1491404"/>
                  <a:ext cx="39687" cy="4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1" extrusionOk="0">
                      <a:moveTo>
                        <a:pt x="523" y="1"/>
                      </a:moveTo>
                      <a:lnTo>
                        <a:pt x="1" y="523"/>
                      </a:lnTo>
                      <a:lnTo>
                        <a:pt x="81" y="610"/>
                      </a:lnTo>
                      <a:lnTo>
                        <a:pt x="604" y="88"/>
                      </a:lnTo>
                      <a:lnTo>
                        <a:pt x="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5"/>
                <p:cNvSpPr/>
                <p:nvPr/>
              </p:nvSpPr>
              <p:spPr>
                <a:xfrm flipH="1">
                  <a:off x="8230007" y="1491404"/>
                  <a:ext cx="39687" cy="4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1" extrusionOk="0">
                      <a:moveTo>
                        <a:pt x="81" y="1"/>
                      </a:moveTo>
                      <a:lnTo>
                        <a:pt x="1" y="88"/>
                      </a:lnTo>
                      <a:lnTo>
                        <a:pt x="523" y="610"/>
                      </a:lnTo>
                      <a:lnTo>
                        <a:pt x="604" y="523"/>
                      </a:lnTo>
                      <a:lnTo>
                        <a:pt x="8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5"/>
                <p:cNvSpPr/>
                <p:nvPr/>
              </p:nvSpPr>
              <p:spPr>
                <a:xfrm flipH="1">
                  <a:off x="8005555" y="158253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523" y="0"/>
                      </a:moveTo>
                      <a:lnTo>
                        <a:pt x="1" y="523"/>
                      </a:lnTo>
                      <a:lnTo>
                        <a:pt x="81" y="610"/>
                      </a:lnTo>
                      <a:lnTo>
                        <a:pt x="604" y="8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5"/>
                <p:cNvSpPr/>
                <p:nvPr/>
              </p:nvSpPr>
              <p:spPr>
                <a:xfrm flipH="1">
                  <a:off x="8005555" y="158253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81" y="0"/>
                      </a:moveTo>
                      <a:lnTo>
                        <a:pt x="1" y="87"/>
                      </a:lnTo>
                      <a:lnTo>
                        <a:pt x="523" y="610"/>
                      </a:lnTo>
                      <a:lnTo>
                        <a:pt x="604" y="523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5"/>
                <p:cNvSpPr/>
                <p:nvPr/>
              </p:nvSpPr>
              <p:spPr>
                <a:xfrm flipH="1">
                  <a:off x="8117321" y="1582999"/>
                  <a:ext cx="39687" cy="3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03" extrusionOk="0">
                      <a:moveTo>
                        <a:pt x="516" y="0"/>
                      </a:moveTo>
                      <a:lnTo>
                        <a:pt x="0" y="522"/>
                      </a:lnTo>
                      <a:lnTo>
                        <a:pt x="81" y="603"/>
                      </a:lnTo>
                      <a:lnTo>
                        <a:pt x="603" y="80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5"/>
                <p:cNvSpPr/>
                <p:nvPr/>
              </p:nvSpPr>
              <p:spPr>
                <a:xfrm flipH="1">
                  <a:off x="8117321" y="158253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81" y="0"/>
                      </a:moveTo>
                      <a:lnTo>
                        <a:pt x="0" y="87"/>
                      </a:lnTo>
                      <a:lnTo>
                        <a:pt x="523" y="610"/>
                      </a:lnTo>
                      <a:lnTo>
                        <a:pt x="603" y="523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5"/>
                <p:cNvSpPr/>
                <p:nvPr/>
              </p:nvSpPr>
              <p:spPr>
                <a:xfrm flipH="1">
                  <a:off x="7555330" y="1848726"/>
                  <a:ext cx="473620" cy="473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" h="7208" fill="none" extrusionOk="0">
                      <a:moveTo>
                        <a:pt x="7208" y="3604"/>
                      </a:moveTo>
                      <a:cubicBezTo>
                        <a:pt x="7208" y="5593"/>
                        <a:pt x="5593" y="7207"/>
                        <a:pt x="3604" y="7207"/>
                      </a:cubicBezTo>
                      <a:cubicBezTo>
                        <a:pt x="1615" y="7207"/>
                        <a:pt x="1" y="5593"/>
                        <a:pt x="1" y="3604"/>
                      </a:cubicBezTo>
                      <a:cubicBezTo>
                        <a:pt x="1" y="1615"/>
                        <a:pt x="1615" y="0"/>
                        <a:pt x="3604" y="0"/>
                      </a:cubicBezTo>
                      <a:cubicBezTo>
                        <a:pt x="5593" y="0"/>
                        <a:pt x="7208" y="1615"/>
                        <a:pt x="7208" y="36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66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5"/>
                <p:cNvSpPr/>
                <p:nvPr/>
              </p:nvSpPr>
              <p:spPr>
                <a:xfrm flipH="1">
                  <a:off x="8190844" y="756018"/>
                  <a:ext cx="136015" cy="2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329" extrusionOk="0">
                      <a:moveTo>
                        <a:pt x="0" y="1"/>
                      </a:moveTo>
                      <a:lnTo>
                        <a:pt x="0" y="329"/>
                      </a:lnTo>
                      <a:lnTo>
                        <a:pt x="2070" y="329"/>
                      </a:lnTo>
                      <a:lnTo>
                        <a:pt x="2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5"/>
                <p:cNvSpPr/>
                <p:nvPr/>
              </p:nvSpPr>
              <p:spPr>
                <a:xfrm flipH="1">
                  <a:off x="8096623" y="756018"/>
                  <a:ext cx="67876" cy="2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29" extrusionOk="0">
                      <a:moveTo>
                        <a:pt x="1" y="1"/>
                      </a:moveTo>
                      <a:lnTo>
                        <a:pt x="1" y="329"/>
                      </a:lnTo>
                      <a:lnTo>
                        <a:pt x="1032" y="329"/>
                      </a:lnTo>
                      <a:lnTo>
                        <a:pt x="10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5"/>
                <p:cNvSpPr/>
                <p:nvPr/>
              </p:nvSpPr>
              <p:spPr>
                <a:xfrm flipH="1">
                  <a:off x="8054835" y="756018"/>
                  <a:ext cx="21618" cy="2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329" extrusionOk="0">
                      <a:moveTo>
                        <a:pt x="0" y="1"/>
                      </a:moveTo>
                      <a:lnTo>
                        <a:pt x="0" y="329"/>
                      </a:lnTo>
                      <a:lnTo>
                        <a:pt x="328" y="329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5"/>
                <p:cNvSpPr/>
                <p:nvPr/>
              </p:nvSpPr>
              <p:spPr>
                <a:xfrm flipH="1">
                  <a:off x="8044255" y="1324641"/>
                  <a:ext cx="67876" cy="1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168" extrusionOk="0">
                      <a:moveTo>
                        <a:pt x="1" y="0"/>
                      </a:moveTo>
                      <a:lnTo>
                        <a:pt x="1" y="168"/>
                      </a:lnTo>
                      <a:lnTo>
                        <a:pt x="1032" y="168"/>
                      </a:lnTo>
                      <a:lnTo>
                        <a:pt x="10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5"/>
                <p:cNvSpPr/>
                <p:nvPr/>
              </p:nvSpPr>
              <p:spPr>
                <a:xfrm flipH="1">
                  <a:off x="7997210" y="1324641"/>
                  <a:ext cx="33905" cy="1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168" extrusionOk="0">
                      <a:moveTo>
                        <a:pt x="0" y="0"/>
                      </a:moveTo>
                      <a:lnTo>
                        <a:pt x="0" y="168"/>
                      </a:lnTo>
                      <a:lnTo>
                        <a:pt x="516" y="168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5"/>
                <p:cNvSpPr/>
                <p:nvPr/>
              </p:nvSpPr>
              <p:spPr>
                <a:xfrm flipH="1">
                  <a:off x="7976053" y="1324641"/>
                  <a:ext cx="11105" cy="1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168" extrusionOk="0">
                      <a:moveTo>
                        <a:pt x="1" y="0"/>
                      </a:moveTo>
                      <a:lnTo>
                        <a:pt x="1" y="168"/>
                      </a:lnTo>
                      <a:lnTo>
                        <a:pt x="168" y="168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6" name="Google Shape;1646;p45"/>
              <p:cNvSpPr/>
              <p:nvPr/>
            </p:nvSpPr>
            <p:spPr>
              <a:xfrm flipH="1">
                <a:off x="7793869" y="80102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7" name="Google Shape;1647;p45"/>
            <p:cNvGrpSpPr/>
            <p:nvPr/>
          </p:nvGrpSpPr>
          <p:grpSpPr>
            <a:xfrm>
              <a:off x="7273001" y="2092076"/>
              <a:ext cx="2184774" cy="2317239"/>
              <a:chOff x="7273001" y="2092076"/>
              <a:chExt cx="2184774" cy="2317239"/>
            </a:xfrm>
          </p:grpSpPr>
          <p:sp>
            <p:nvSpPr>
              <p:cNvPr id="1648" name="Google Shape;1648;p45"/>
              <p:cNvSpPr/>
              <p:nvPr/>
            </p:nvSpPr>
            <p:spPr>
              <a:xfrm>
                <a:off x="7327143" y="2367583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8881159" y="3837960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5"/>
              <p:cNvSpPr/>
              <p:nvPr/>
            </p:nvSpPr>
            <p:spPr>
              <a:xfrm>
                <a:off x="7273001" y="2092076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7307365" y="2172632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7515522" y="2984171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3" name="Google Shape;1653;p45"/>
            <p:cNvGrpSpPr/>
            <p:nvPr/>
          </p:nvGrpSpPr>
          <p:grpSpPr>
            <a:xfrm>
              <a:off x="6783161" y="3100800"/>
              <a:ext cx="2207639" cy="2298316"/>
              <a:chOff x="6783161" y="3100800"/>
              <a:chExt cx="2207639" cy="2298316"/>
            </a:xfrm>
          </p:grpSpPr>
          <p:sp>
            <p:nvSpPr>
              <p:cNvPr id="1654" name="Google Shape;1654;p45"/>
              <p:cNvSpPr/>
              <p:nvPr/>
            </p:nvSpPr>
            <p:spPr>
              <a:xfrm>
                <a:off x="8925576" y="4885846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691" y="1"/>
                    </a:moveTo>
                    <a:lnTo>
                      <a:pt x="1" y="690"/>
                    </a:lnTo>
                    <a:lnTo>
                      <a:pt x="1" y="2418"/>
                    </a:lnTo>
                    <a:lnTo>
                      <a:pt x="1" y="4153"/>
                    </a:lnTo>
                    <a:lnTo>
                      <a:pt x="691" y="4836"/>
                    </a:lnTo>
                    <a:lnTo>
                      <a:pt x="691" y="241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7192445" y="3508771"/>
                <a:ext cx="22452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424" extrusionOk="0">
                    <a:moveTo>
                      <a:pt x="1" y="0"/>
                    </a:moveTo>
                    <a:lnTo>
                      <a:pt x="1709" y="1708"/>
                    </a:lnTo>
                    <a:lnTo>
                      <a:pt x="3417" y="3423"/>
                    </a:lnTo>
                    <a:lnTo>
                      <a:pt x="3417" y="2445"/>
                    </a:lnTo>
                    <a:lnTo>
                      <a:pt x="2191" y="122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6783161" y="3100800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69"/>
                    </a:moveTo>
                    <a:cubicBezTo>
                      <a:pt x="892" y="369"/>
                      <a:pt x="1046" y="523"/>
                      <a:pt x="1046" y="704"/>
                    </a:cubicBezTo>
                    <a:cubicBezTo>
                      <a:pt x="1046" y="891"/>
                      <a:pt x="892" y="1039"/>
                      <a:pt x="711" y="1039"/>
                    </a:cubicBezTo>
                    <a:cubicBezTo>
                      <a:pt x="523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0"/>
                    </a:moveTo>
                    <a:cubicBezTo>
                      <a:pt x="322" y="0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14" y="1092"/>
                      <a:pt x="1414" y="704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6840391" y="3161973"/>
                <a:ext cx="2150409" cy="223714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7" extrusionOk="0">
                    <a:moveTo>
                      <a:pt x="268" y="0"/>
                    </a:moveTo>
                    <a:lnTo>
                      <a:pt x="1" y="268"/>
                    </a:lnTo>
                    <a:lnTo>
                      <a:pt x="10476" y="10737"/>
                    </a:lnTo>
                    <a:lnTo>
                      <a:pt x="10530" y="10791"/>
                    </a:lnTo>
                    <a:lnTo>
                      <a:pt x="18299" y="10791"/>
                    </a:lnTo>
                    <a:lnTo>
                      <a:pt x="32359" y="24850"/>
                    </a:lnTo>
                    <a:lnTo>
                      <a:pt x="32359" y="34046"/>
                    </a:lnTo>
                    <a:lnTo>
                      <a:pt x="32727" y="34046"/>
                    </a:lnTo>
                    <a:lnTo>
                      <a:pt x="32727" y="24696"/>
                    </a:lnTo>
                    <a:lnTo>
                      <a:pt x="18507" y="10469"/>
                    </a:lnTo>
                    <a:lnTo>
                      <a:pt x="18454" y="10416"/>
                    </a:lnTo>
                    <a:lnTo>
                      <a:pt x="10684" y="104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8210431" y="4016222"/>
                <a:ext cx="572181" cy="571327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8695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3852" y="154"/>
                    </a:lnTo>
                    <a:lnTo>
                      <a:pt x="8560" y="4863"/>
                    </a:lnTo>
                    <a:lnTo>
                      <a:pt x="8560" y="8694"/>
                    </a:lnTo>
                    <a:lnTo>
                      <a:pt x="8708" y="8694"/>
                    </a:lnTo>
                    <a:lnTo>
                      <a:pt x="8708" y="4803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45"/>
            <p:cNvGrpSpPr/>
            <p:nvPr/>
          </p:nvGrpSpPr>
          <p:grpSpPr>
            <a:xfrm>
              <a:off x="6921250" y="558046"/>
              <a:ext cx="2268483" cy="2209664"/>
              <a:chOff x="6921250" y="558046"/>
              <a:chExt cx="2268483" cy="2209664"/>
            </a:xfrm>
          </p:grpSpPr>
          <p:sp>
            <p:nvSpPr>
              <p:cNvPr id="1660" name="Google Shape;1660;p45"/>
              <p:cNvSpPr/>
              <p:nvPr/>
            </p:nvSpPr>
            <p:spPr>
              <a:xfrm rot="-2700000">
                <a:off x="6934344" y="1437376"/>
                <a:ext cx="6255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8" extrusionOk="0">
                    <a:moveTo>
                      <a:pt x="476" y="255"/>
                    </a:moveTo>
                    <a:cubicBezTo>
                      <a:pt x="597" y="255"/>
                      <a:pt x="704" y="355"/>
                      <a:pt x="704" y="476"/>
                    </a:cubicBezTo>
                    <a:cubicBezTo>
                      <a:pt x="704" y="603"/>
                      <a:pt x="597" y="703"/>
                      <a:pt x="476" y="703"/>
                    </a:cubicBezTo>
                    <a:cubicBezTo>
                      <a:pt x="349" y="703"/>
                      <a:pt x="248" y="603"/>
                      <a:pt x="248" y="476"/>
                    </a:cubicBezTo>
                    <a:cubicBezTo>
                      <a:pt x="248" y="355"/>
                      <a:pt x="349" y="255"/>
                      <a:pt x="476" y="255"/>
                    </a:cubicBezTo>
                    <a:close/>
                    <a:moveTo>
                      <a:pt x="476" y="0"/>
                    </a:moveTo>
                    <a:cubicBezTo>
                      <a:pt x="215" y="0"/>
                      <a:pt x="1" y="215"/>
                      <a:pt x="1" y="476"/>
                    </a:cubicBezTo>
                    <a:cubicBezTo>
                      <a:pt x="1" y="744"/>
                      <a:pt x="215" y="958"/>
                      <a:pt x="476" y="958"/>
                    </a:cubicBezTo>
                    <a:cubicBezTo>
                      <a:pt x="737" y="958"/>
                      <a:pt x="952" y="744"/>
                      <a:pt x="952" y="476"/>
                    </a:cubicBezTo>
                    <a:cubicBezTo>
                      <a:pt x="952" y="215"/>
                      <a:pt x="737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 rot="-2700000">
                <a:off x="7442081" y="743230"/>
                <a:ext cx="1285641" cy="1839295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27992" extrusionOk="0">
                    <a:moveTo>
                      <a:pt x="181" y="0"/>
                    </a:moveTo>
                    <a:lnTo>
                      <a:pt x="0" y="181"/>
                    </a:lnTo>
                    <a:lnTo>
                      <a:pt x="6725" y="6906"/>
                    </a:lnTo>
                    <a:lnTo>
                      <a:pt x="6765" y="6940"/>
                    </a:lnTo>
                    <a:lnTo>
                      <a:pt x="12097" y="6940"/>
                    </a:lnTo>
                    <a:lnTo>
                      <a:pt x="19311" y="14160"/>
                    </a:lnTo>
                    <a:lnTo>
                      <a:pt x="19311" y="16263"/>
                    </a:lnTo>
                    <a:lnTo>
                      <a:pt x="14836" y="20737"/>
                    </a:lnTo>
                    <a:lnTo>
                      <a:pt x="14836" y="24629"/>
                    </a:lnTo>
                    <a:lnTo>
                      <a:pt x="18199" y="27991"/>
                    </a:lnTo>
                    <a:lnTo>
                      <a:pt x="18380" y="27817"/>
                    </a:lnTo>
                    <a:lnTo>
                      <a:pt x="15091" y="24522"/>
                    </a:lnTo>
                    <a:lnTo>
                      <a:pt x="15091" y="20845"/>
                    </a:lnTo>
                    <a:lnTo>
                      <a:pt x="19565" y="16370"/>
                    </a:lnTo>
                    <a:lnTo>
                      <a:pt x="19565" y="14053"/>
                    </a:lnTo>
                    <a:lnTo>
                      <a:pt x="12238" y="6725"/>
                    </a:lnTo>
                    <a:lnTo>
                      <a:pt x="12197" y="6692"/>
                    </a:lnTo>
                    <a:lnTo>
                      <a:pt x="6866" y="6692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" name="Google Shape;3102;p72">
            <a:extLst>
              <a:ext uri="{FF2B5EF4-FFF2-40B4-BE49-F238E27FC236}">
                <a16:creationId xmlns:a16="http://schemas.microsoft.com/office/drawing/2014/main" id="{710F5672-4B8E-4C18-BF43-2C0B61C03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98" y="2026477"/>
            <a:ext cx="4982027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O</a:t>
            </a:r>
            <a:r>
              <a:rPr lang="pt-BR" sz="5400">
                <a:solidFill>
                  <a:schemeClr val="bg1">
                    <a:lumMod val="25000"/>
                    <a:lumOff val="75000"/>
                  </a:schemeClr>
                </a:solidFill>
              </a:rPr>
              <a:t>B</a:t>
            </a:r>
            <a:r>
              <a:rPr lang="pt-BR" sz="5400"/>
              <a:t>R</a:t>
            </a:r>
            <a:r>
              <a:rPr lang="pt-BR" sz="5400">
                <a:solidFill>
                  <a:schemeClr val="bg1">
                    <a:lumMod val="25000"/>
                    <a:lumOff val="75000"/>
                  </a:schemeClr>
                </a:solidFill>
              </a:rPr>
              <a:t>I</a:t>
            </a:r>
            <a:r>
              <a:rPr lang="pt-BR" sz="5400"/>
              <a:t>G</a:t>
            </a:r>
            <a:r>
              <a:rPr lang="pt-BR" sz="5400">
                <a:solidFill>
                  <a:schemeClr val="bg1">
                    <a:lumMod val="25000"/>
                    <a:lumOff val="75000"/>
                  </a:schemeClr>
                </a:solidFill>
              </a:rPr>
              <a:t>A</a:t>
            </a:r>
            <a:r>
              <a:rPr lang="pt-BR" sz="5400"/>
              <a:t>D</a:t>
            </a:r>
            <a:r>
              <a:rPr lang="pt-BR" sz="5400">
                <a:solidFill>
                  <a:schemeClr val="bg1">
                    <a:lumMod val="25000"/>
                    <a:lumOff val="75000"/>
                  </a:schemeClr>
                </a:solidFill>
              </a:rPr>
              <a:t>O</a:t>
            </a:r>
            <a:r>
              <a:rPr lang="en" sz="5400"/>
              <a:t>!</a:t>
            </a:r>
            <a:endParaRPr sz="5400"/>
          </a:p>
        </p:txBody>
      </p:sp>
      <p:grpSp>
        <p:nvGrpSpPr>
          <p:cNvPr id="42" name="Google Shape;3105;p72">
            <a:extLst>
              <a:ext uri="{FF2B5EF4-FFF2-40B4-BE49-F238E27FC236}">
                <a16:creationId xmlns:a16="http://schemas.microsoft.com/office/drawing/2014/main" id="{86A33A80-8538-4026-9BE8-0E6A8C91E24B}"/>
              </a:ext>
            </a:extLst>
          </p:cNvPr>
          <p:cNvGrpSpPr/>
          <p:nvPr/>
        </p:nvGrpSpPr>
        <p:grpSpPr>
          <a:xfrm>
            <a:off x="5158810" y="1353008"/>
            <a:ext cx="1943522" cy="2437483"/>
            <a:chOff x="5121258" y="1013123"/>
            <a:chExt cx="1943522" cy="2437483"/>
          </a:xfrm>
        </p:grpSpPr>
        <p:grpSp>
          <p:nvGrpSpPr>
            <p:cNvPr id="43" name="Google Shape;3106;p72">
              <a:extLst>
                <a:ext uri="{FF2B5EF4-FFF2-40B4-BE49-F238E27FC236}">
                  <a16:creationId xmlns:a16="http://schemas.microsoft.com/office/drawing/2014/main" id="{514ACC74-91D7-4866-B1D5-D6E21FAE5B23}"/>
                </a:ext>
              </a:extLst>
            </p:cNvPr>
            <p:cNvGrpSpPr/>
            <p:nvPr/>
          </p:nvGrpSpPr>
          <p:grpSpPr>
            <a:xfrm>
              <a:off x="5121258" y="1013123"/>
              <a:ext cx="1943522" cy="2437483"/>
              <a:chOff x="5121258" y="1013123"/>
              <a:chExt cx="1943522" cy="2437483"/>
            </a:xfrm>
          </p:grpSpPr>
          <p:sp>
            <p:nvSpPr>
              <p:cNvPr id="45" name="Google Shape;3107;p72">
                <a:extLst>
                  <a:ext uri="{FF2B5EF4-FFF2-40B4-BE49-F238E27FC236}">
                    <a16:creationId xmlns:a16="http://schemas.microsoft.com/office/drawing/2014/main" id="{CA32FD44-A6C0-47A9-B0D1-AAFB9A56C895}"/>
                  </a:ext>
                </a:extLst>
              </p:cNvPr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08;p72">
                <a:extLst>
                  <a:ext uri="{FF2B5EF4-FFF2-40B4-BE49-F238E27FC236}">
                    <a16:creationId xmlns:a16="http://schemas.microsoft.com/office/drawing/2014/main" id="{A193935E-7E35-4C54-B1FF-EA1AE9C0197F}"/>
                  </a:ext>
                </a:extLst>
              </p:cNvPr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09;p72">
                <a:extLst>
                  <a:ext uri="{FF2B5EF4-FFF2-40B4-BE49-F238E27FC236}">
                    <a16:creationId xmlns:a16="http://schemas.microsoft.com/office/drawing/2014/main" id="{C348D8A8-D16D-4AFB-A992-79EBC4BC71D1}"/>
                  </a:ext>
                </a:extLst>
              </p:cNvPr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3110;p72">
                <a:extLst>
                  <a:ext uri="{FF2B5EF4-FFF2-40B4-BE49-F238E27FC236}">
                    <a16:creationId xmlns:a16="http://schemas.microsoft.com/office/drawing/2014/main" id="{DCC30F5C-35D5-4890-8859-25ACC7925CBD}"/>
                  </a:ext>
                </a:extLst>
              </p:cNvPr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53" name="Google Shape;3111;p72">
                  <a:extLst>
                    <a:ext uri="{FF2B5EF4-FFF2-40B4-BE49-F238E27FC236}">
                      <a16:creationId xmlns:a16="http://schemas.microsoft.com/office/drawing/2014/main" id="{3EF9F42B-8FA0-46DC-8A50-1C730EE5F562}"/>
                    </a:ext>
                  </a:extLst>
                </p:cNvPr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3112;p72">
                  <a:extLst>
                    <a:ext uri="{FF2B5EF4-FFF2-40B4-BE49-F238E27FC236}">
                      <a16:creationId xmlns:a16="http://schemas.microsoft.com/office/drawing/2014/main" id="{6563F46D-7741-4058-86B6-F56725FA6F90}"/>
                    </a:ext>
                  </a:extLst>
                </p:cNvPr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3113;p72">
                  <a:extLst>
                    <a:ext uri="{FF2B5EF4-FFF2-40B4-BE49-F238E27FC236}">
                      <a16:creationId xmlns:a16="http://schemas.microsoft.com/office/drawing/2014/main" id="{26397D8D-6A5E-4FE0-A26B-8F8AF2465798}"/>
                    </a:ext>
                  </a:extLst>
                </p:cNvPr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3114;p72">
                  <a:extLst>
                    <a:ext uri="{FF2B5EF4-FFF2-40B4-BE49-F238E27FC236}">
                      <a16:creationId xmlns:a16="http://schemas.microsoft.com/office/drawing/2014/main" id="{2334E7DD-2D64-4072-ACA8-8523F378FEE8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3115;p72">
                  <a:extLst>
                    <a:ext uri="{FF2B5EF4-FFF2-40B4-BE49-F238E27FC236}">
                      <a16:creationId xmlns:a16="http://schemas.microsoft.com/office/drawing/2014/main" id="{ED7CB0FE-9448-431B-BCDF-B88AAAA887B7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3116;p72">
                  <a:extLst>
                    <a:ext uri="{FF2B5EF4-FFF2-40B4-BE49-F238E27FC236}">
                      <a16:creationId xmlns:a16="http://schemas.microsoft.com/office/drawing/2014/main" id="{A98D0E76-F4DF-40B3-949A-A60CF18F34CD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3117;p72">
                  <a:extLst>
                    <a:ext uri="{FF2B5EF4-FFF2-40B4-BE49-F238E27FC236}">
                      <a16:creationId xmlns:a16="http://schemas.microsoft.com/office/drawing/2014/main" id="{B3409D24-D3D2-4763-83DA-81B300D40C7B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3118;p72">
                  <a:extLst>
                    <a:ext uri="{FF2B5EF4-FFF2-40B4-BE49-F238E27FC236}">
                      <a16:creationId xmlns:a16="http://schemas.microsoft.com/office/drawing/2014/main" id="{38F8FFAA-D3CD-4700-A369-04B6743563B6}"/>
                    </a:ext>
                  </a:extLst>
                </p:cNvPr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3119;p72">
                  <a:extLst>
                    <a:ext uri="{FF2B5EF4-FFF2-40B4-BE49-F238E27FC236}">
                      <a16:creationId xmlns:a16="http://schemas.microsoft.com/office/drawing/2014/main" id="{1DDD576A-8E59-4BC2-99ED-4DDA3F556778}"/>
                    </a:ext>
                  </a:extLst>
                </p:cNvPr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3120;p72">
                  <a:extLst>
                    <a:ext uri="{FF2B5EF4-FFF2-40B4-BE49-F238E27FC236}">
                      <a16:creationId xmlns:a16="http://schemas.microsoft.com/office/drawing/2014/main" id="{57178427-1534-4A8E-B9CD-A21BAFDA8913}"/>
                    </a:ext>
                  </a:extLst>
                </p:cNvPr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" name="Google Shape;3121;p72">
                <a:extLst>
                  <a:ext uri="{FF2B5EF4-FFF2-40B4-BE49-F238E27FC236}">
                    <a16:creationId xmlns:a16="http://schemas.microsoft.com/office/drawing/2014/main" id="{46357648-91BA-40AD-A9A7-AA3C9A57EAC4}"/>
                  </a:ext>
                </a:extLst>
              </p:cNvPr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3122;p72">
                <a:extLst>
                  <a:ext uri="{FF2B5EF4-FFF2-40B4-BE49-F238E27FC236}">
                    <a16:creationId xmlns:a16="http://schemas.microsoft.com/office/drawing/2014/main" id="{BB3C9AED-877B-4BDA-B390-C34FF56BB8F4}"/>
                  </a:ext>
                </a:extLst>
              </p:cNvPr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51" name="Google Shape;3123;p72">
                  <a:extLst>
                    <a:ext uri="{FF2B5EF4-FFF2-40B4-BE49-F238E27FC236}">
                      <a16:creationId xmlns:a16="http://schemas.microsoft.com/office/drawing/2014/main" id="{A2CB4062-20B6-45D3-A9D0-7521F09FE090}"/>
                    </a:ext>
                  </a:extLst>
                </p:cNvPr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3124;p72">
                  <a:extLst>
                    <a:ext uri="{FF2B5EF4-FFF2-40B4-BE49-F238E27FC236}">
                      <a16:creationId xmlns:a16="http://schemas.microsoft.com/office/drawing/2014/main" id="{B61529B3-FA1B-4F16-A605-C62C297A2398}"/>
                    </a:ext>
                  </a:extLst>
                </p:cNvPr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" name="Google Shape;3125;p72">
              <a:extLst>
                <a:ext uri="{FF2B5EF4-FFF2-40B4-BE49-F238E27FC236}">
                  <a16:creationId xmlns:a16="http://schemas.microsoft.com/office/drawing/2014/main" id="{C53D0E90-A8EF-41A4-A352-C0213003DE05}"/>
                </a:ext>
              </a:extLst>
            </p:cNvPr>
            <p:cNvSpPr/>
            <p:nvPr/>
          </p:nvSpPr>
          <p:spPr>
            <a:xfrm>
              <a:off x="5381362" y="1619017"/>
              <a:ext cx="1367375" cy="1644642"/>
            </a:xfrm>
            <a:custGeom>
              <a:avLst/>
              <a:gdLst/>
              <a:ahLst/>
              <a:cxnLst/>
              <a:rect l="l" t="t" r="r" b="b"/>
              <a:pathLst>
                <a:path w="13929" h="16753" extrusionOk="0">
                  <a:moveTo>
                    <a:pt x="6669" y="1"/>
                  </a:moveTo>
                  <a:cubicBezTo>
                    <a:pt x="6461" y="1"/>
                    <a:pt x="6256" y="33"/>
                    <a:pt x="6076" y="139"/>
                  </a:cubicBezTo>
                  <a:cubicBezTo>
                    <a:pt x="5791" y="288"/>
                    <a:pt x="5601" y="600"/>
                    <a:pt x="5534" y="939"/>
                  </a:cubicBezTo>
                  <a:cubicBezTo>
                    <a:pt x="3526" y="953"/>
                    <a:pt x="1180" y="4289"/>
                    <a:pt x="2374" y="7124"/>
                  </a:cubicBezTo>
                  <a:cubicBezTo>
                    <a:pt x="2748" y="8016"/>
                    <a:pt x="3281" y="8273"/>
                    <a:pt x="3772" y="8273"/>
                  </a:cubicBezTo>
                  <a:cubicBezTo>
                    <a:pt x="4437" y="8273"/>
                    <a:pt x="5024" y="7802"/>
                    <a:pt x="5032" y="7802"/>
                  </a:cubicBezTo>
                  <a:cubicBezTo>
                    <a:pt x="4761" y="7476"/>
                    <a:pt x="4449" y="6974"/>
                    <a:pt x="4272" y="6378"/>
                  </a:cubicBezTo>
                  <a:lnTo>
                    <a:pt x="4272" y="6378"/>
                  </a:lnTo>
                  <a:cubicBezTo>
                    <a:pt x="4449" y="6879"/>
                    <a:pt x="4720" y="7381"/>
                    <a:pt x="5032" y="7802"/>
                  </a:cubicBezTo>
                  <a:cubicBezTo>
                    <a:pt x="5181" y="7992"/>
                    <a:pt x="5330" y="8168"/>
                    <a:pt x="5507" y="8303"/>
                  </a:cubicBezTo>
                  <a:lnTo>
                    <a:pt x="5235" y="9728"/>
                  </a:lnTo>
                  <a:lnTo>
                    <a:pt x="3201" y="10311"/>
                  </a:lnTo>
                  <a:cubicBezTo>
                    <a:pt x="1940" y="10663"/>
                    <a:pt x="977" y="11640"/>
                    <a:pt x="624" y="12901"/>
                  </a:cubicBezTo>
                  <a:lnTo>
                    <a:pt x="0" y="13945"/>
                  </a:lnTo>
                  <a:cubicBezTo>
                    <a:pt x="1804" y="15681"/>
                    <a:pt x="4272" y="16753"/>
                    <a:pt x="6958" y="16753"/>
                  </a:cubicBezTo>
                  <a:cubicBezTo>
                    <a:pt x="9656" y="16753"/>
                    <a:pt x="12111" y="15681"/>
                    <a:pt x="13929" y="13945"/>
                  </a:cubicBezTo>
                  <a:lnTo>
                    <a:pt x="13305" y="12901"/>
                  </a:lnTo>
                  <a:cubicBezTo>
                    <a:pt x="12952" y="11653"/>
                    <a:pt x="11976" y="10677"/>
                    <a:pt x="10728" y="10311"/>
                  </a:cubicBezTo>
                  <a:lnTo>
                    <a:pt x="8694" y="9728"/>
                  </a:lnTo>
                  <a:lnTo>
                    <a:pt x="8422" y="8303"/>
                  </a:lnTo>
                  <a:lnTo>
                    <a:pt x="8517" y="8209"/>
                  </a:lnTo>
                  <a:cubicBezTo>
                    <a:pt x="8791" y="8331"/>
                    <a:pt x="9101" y="8393"/>
                    <a:pt x="9411" y="8393"/>
                  </a:cubicBezTo>
                  <a:cubicBezTo>
                    <a:pt x="9992" y="8393"/>
                    <a:pt x="10573" y="8176"/>
                    <a:pt x="10918" y="7734"/>
                  </a:cubicBezTo>
                  <a:cubicBezTo>
                    <a:pt x="12071" y="6269"/>
                    <a:pt x="11257" y="3747"/>
                    <a:pt x="10375" y="2363"/>
                  </a:cubicBezTo>
                  <a:cubicBezTo>
                    <a:pt x="9643" y="1183"/>
                    <a:pt x="8449" y="275"/>
                    <a:pt x="7080" y="31"/>
                  </a:cubicBezTo>
                  <a:cubicBezTo>
                    <a:pt x="6945" y="15"/>
                    <a:pt x="6806" y="1"/>
                    <a:pt x="6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052;p51">
            <a:extLst>
              <a:ext uri="{FF2B5EF4-FFF2-40B4-BE49-F238E27FC236}">
                <a16:creationId xmlns:a16="http://schemas.microsoft.com/office/drawing/2014/main" id="{3D13E095-386C-8CF7-5902-D95FAF8DA859}"/>
              </a:ext>
            </a:extLst>
          </p:cNvPr>
          <p:cNvCxnSpPr>
            <a:cxnSpLocks/>
          </p:cNvCxnSpPr>
          <p:nvPr/>
        </p:nvCxnSpPr>
        <p:spPr>
          <a:xfrm>
            <a:off x="556436" y="2982278"/>
            <a:ext cx="395176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w to Protect your Digital Identity by Slidesgo">
  <a:themeElements>
    <a:clrScheme name="Simple Light">
      <a:dk1>
        <a:srgbClr val="FFFFFF"/>
      </a:dk1>
      <a:lt1>
        <a:srgbClr val="011936"/>
      </a:lt1>
      <a:dk2>
        <a:srgbClr val="15C2BC"/>
      </a:dk2>
      <a:lt2>
        <a:srgbClr val="E64566"/>
      </a:lt2>
      <a:accent1>
        <a:srgbClr val="4653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204</Words>
  <Application>Microsoft Office PowerPoint</Application>
  <PresentationFormat>Apresentação na tela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Nunito Light</vt:lpstr>
      <vt:lpstr>Roboto</vt:lpstr>
      <vt:lpstr>Orbitron</vt:lpstr>
      <vt:lpstr>Arial</vt:lpstr>
      <vt:lpstr>How to Protect your Digital Identity by Slidesgo</vt:lpstr>
      <vt:lpstr>CYBERSECURITY         COM RPA</vt:lpstr>
      <vt:lpstr>Introdução à CYBERSECURITY!</vt:lpstr>
      <vt:lpstr>O Que é ?  Refere-se a práticas e tecnologias que protegem sistemas e dados contra ataques e acessos não autorizados.  Para Que?  Essencial para garantir a segurança de informações sensíveis e confidenciais.         </vt:lpstr>
      <vt:lpstr>Integração com RPA</vt:lpstr>
      <vt:lpstr>Coleta de Dados: Automatiza a coleta de logs e eventos de segurança de diversas fontes, permitindo uma análise mais rápida.  Análise e Resposta: RPA pode acionar processos automáticos, como bloqueio de IPs e isolamento de dispositivos ao detectar ameaças.  Gestão de Acessos: Facilita o controle na criação e remoção de contas de usuário, garantindo acesso apenas a pessoas autorizadas.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        COM RPA</dc:title>
  <dc:creator>EDUARDO FERREIRA PARGA CARVALHO</dc:creator>
  <cp:lastModifiedBy>Higia Limp Rio</cp:lastModifiedBy>
  <cp:revision>9</cp:revision>
  <dcterms:modified xsi:type="dcterms:W3CDTF">2024-10-05T01:34:12Z</dcterms:modified>
</cp:coreProperties>
</file>