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11DC1-1CFE-249A-A372-03DAC076D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F0060-3D1C-593F-E370-C605A5557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FC64C-63ED-F7ED-6750-FC50B795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F23EB-0A9B-13C5-5A4C-3D868AF4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6C016B-DDA0-FF09-28CA-FFDFC4D4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4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5CA3C-937D-8308-69AF-A4BA01C0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364EC9-56A1-FB65-394D-2387A4D87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B4FAC-0C8F-2F15-4898-CA3D9938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5DBCD2-BB2E-F67D-B0C2-B855DBFE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1FA77-5603-278C-F282-EDDB0680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15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8C6797-47C9-C828-ECA2-F4670D844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5CBDC3-2098-0548-7DE8-B55D49F3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21417-83BC-5A5D-2DC8-535AB0AB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844540-6F84-BA89-EF85-FC5F5A67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F14E9-9B6F-D332-225A-CED0891E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6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A9902-F513-2F6E-C4C3-293B7F62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24DCF-F544-ADD6-8A72-BD73AEEF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6A75C-A309-EB51-20D5-E93CB714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0486D-51EB-0F22-7944-1886022D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BC2BE-4B1B-62AF-9203-8B52CF9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99310-A85D-6C87-2131-2B7350FC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08705A-EF10-B91E-769A-B40643A9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CF1C1-5719-9773-479D-745A8B3B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43767B-9DD9-D593-99E4-CC2EB1A3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4FB754-4A85-08F8-A201-3E150414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14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8A638-0A74-A52A-F0DC-C0BE9E2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D1D2C-D545-9011-7E92-5B3638079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C97E86-BE07-8E94-74DA-129C2491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2CCDDC-9FA0-24A1-7A06-A6DE14B7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DA04B1-3AEF-C6C9-7580-DE8BCCD0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A371E-CD67-F753-AF49-54FC31C9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8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D27E2-C838-4BDE-586E-FF487747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F4A36-4824-26DA-2995-D31F8C5B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AEE27E-976F-B1A9-1A3D-17AF3BA4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A47F33-84CD-5C5A-7275-4B4F4FA39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D0B440-1456-C5E6-E2D8-D3AEC326D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9274D0-A961-9CF4-E80F-3D152863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C89758-F595-9776-2BBB-803F7419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31102B-7D53-C205-5D1C-58B0E592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7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B6D24-FB65-B7C7-B928-9E44337A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AED3B5-D660-36F5-E490-458D47F1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D022F2-5209-092B-96D2-99B57E78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8B2D57-2642-3916-FF5A-8EFDDB51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3EDBF6-24A0-E93E-4F80-ACD5EAD3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4ACC52-65D7-7EDB-F6CB-8DC89F1B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D5F7A0-638E-CF4D-4BBB-89F333C4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0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41A8D-5EEF-2039-7981-C0B0C4E8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2224C-9A8D-A590-1DB4-43279AB5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C4EDF5-EE3C-00F5-948D-EA6E6FE79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CEA557-0248-9088-1BD8-ACB6F731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97E0F4-55DE-8436-3748-DD623A7B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462F6B-E817-1FBA-1244-43132AC3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8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1A5E3-E0FF-CC32-5DE3-AD73B211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26E9ED-2849-2266-94CB-ECDCDEDD7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03D004-E9D9-29B2-5C9D-D197146D8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E15830-CFCE-6F87-592C-ABC640CE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C8A4F8-DBE1-9B48-4ECE-E9470072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184B3-F4BA-FCB4-3F64-670E0142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98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4DAA51-3F50-127A-DD56-D835A44B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0EE17E-2783-EBD0-EC1C-F153EE50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3D41ED-4909-0472-04F3-1042F93AC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1C3F9-3A60-4BE8-9DA7-9D450FE24E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4ECC5-5F83-BEC2-8438-A10D3D80C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09D43-360A-09B7-F0BD-FF4D59839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40C66-28D9-4CFC-9488-8667AE727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1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Criado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a </a:t>
            </a:r>
            <a:r>
              <a:rPr lang="en-US" sz="25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tabela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</a:t>
            </a:r>
            <a:r>
              <a:rPr lang="en-US" sz="25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cliente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e </a:t>
            </a:r>
            <a:r>
              <a:rPr lang="en-US" sz="25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suas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constraints de PRIMARY KEY e UNIQUE.</a:t>
            </a:r>
            <a:b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magem 10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7E8CF07-77BC-FA44-ED9D-2F0AD012A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35" y="1966293"/>
            <a:ext cx="877272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8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a tabela produto. De acordo com a RN02, adicionado na chave primaria, um IDENTITY. Uma das entidades escolhidas pelo grupo.</a:t>
            </a:r>
            <a:br>
              <a:rPr lang="en-US" sz="25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206397C-3BCA-E752-4BB9-548CF4AD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9" y="1894114"/>
            <a:ext cx="7970813" cy="42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6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todos os comentários e as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PRIMARY KEY e UNIQUE 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 tabela produto.</a:t>
            </a:r>
            <a:br>
              <a:rPr lang="en-US" sz="25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F8A770C-4DC6-8509-E02B-C07918AFA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69" y="1740755"/>
            <a:ext cx="8128856" cy="47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8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a tabela SAC e sua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PRIMARY KEY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 acordo com a RN12, adicionado na chave primaria, um IDENTITY.</a:t>
            </a:r>
            <a:br>
              <a:rPr lang="en-US" sz="25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DF510BE-5EC5-3647-0220-3C459089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48" y="1822348"/>
            <a:ext cx="7292899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2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a tabela avalição de produtos, entidade na qual o grupo decidiu criar como RN24. Uma das entidades escolhidas pelo grupo.</a:t>
            </a:r>
            <a:br>
              <a:rPr lang="en-US" sz="25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80A5179-4DF7-7BFF-5CD4-89EC124C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22" y="2154186"/>
            <a:ext cx="8370356" cy="33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todos os comentários e a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PRIMARY KEY da tabela avaliação do produto.</a:t>
            </a:r>
            <a:br>
              <a:rPr lang="en-US" sz="25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76A6AEAA-EC04-BF7A-2982-58C84B0D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7" y="2044047"/>
            <a:ext cx="8225301" cy="45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6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as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FOREIGN KEY de todas as tabelas necessitadas.</a:t>
            </a:r>
            <a:br>
              <a:rPr lang="en-US" sz="25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490CA6DB-1364-2F76-9E09-32B7025CE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14" y="1822348"/>
            <a:ext cx="8828968" cy="49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2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35" y="322682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6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as </a:t>
            </a:r>
            <a:r>
              <a:rPr lang="pt-BR" sz="2600" kern="100" dirty="0" err="1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constraints</a:t>
            </a:r>
            <a:r>
              <a:rPr lang="pt-BR" sz="26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CHECK das tabelas: categoria(data termino será opcional se o status for A(ativo), porem será obrigatória e preenchida se o status for I(inativo) e cliente(checar se o usuário está logado ou não, Y ou N), de acordo com as RN06 e RN08.</a:t>
            </a:r>
            <a:br>
              <a:rPr lang="en-US" sz="25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2EE2D58-C851-DC83-C44D-644E1288C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76" y="1949238"/>
            <a:ext cx="801164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0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Criado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a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tabela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de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pessoa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física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e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suas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constraints de PRIMARY KEY e UNIQUE.</a:t>
            </a:r>
            <a:b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7F9B1AA9-1383-900A-FD7C-DAD090751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17" y="1941126"/>
            <a:ext cx="937296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6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Criado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a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tabela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de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pessoa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jurídica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e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suas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Aptos ExtraBold" panose="020B0004020202020204" pitchFamily="34" charset="0"/>
              </a:rPr>
              <a:t> constraints de PRIMARY KEY e UNIQUE.</a:t>
            </a:r>
            <a:b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1EBEAD23-87A5-20B1-7B94-99076F356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5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a tabela departamento e suas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PRIMARY KEY e UNIQUE.</a:t>
            </a:r>
            <a:b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1EBEAD23-87A5-20B1-7B94-99076F356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4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a tabela funcionário e suas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PRIMARY KEY e UNIQUE.</a:t>
            </a:r>
            <a:b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F0BB861-4262-741E-5458-3A8626D38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48" y="1822348"/>
            <a:ext cx="8808099" cy="45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3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a tabela categoria e suas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PRIMARY KEY, UNIQUE e CHECK(data de termino deve ser maior que data de início). De acordo com a RN05, adicionado na chave primaria, um IDENTITY.</a:t>
            </a:r>
            <a:b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FE79904-EDDF-B079-E0B8-A47720C3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08" y="1748581"/>
            <a:ext cx="8166580" cy="46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a tabela vídeo e suas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constraints</a:t>
            </a: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PRIMARY KEY e CHECK(status do vídeo deve ser A ou I).</a:t>
            </a:r>
            <a:b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47CB9030-6E7A-6EB7-82B4-CF94727E1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23" y="1893983"/>
            <a:ext cx="9602540" cy="49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7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a tabela tipo de vídeo e sua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KEY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25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25E3B319-145D-5E7B-1030-BD2EEB5B0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3" y="2047535"/>
            <a:ext cx="9852744" cy="36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3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1AB14D-8F4D-E2D8-BF6B-9018E1E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329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Criado a tabela visualização de vídeo e sua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PRIMARY KEY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Aptos ExtraBold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25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B4C35C32-7F3A-A6F0-5F2A-46AF105F5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70" y="2138839"/>
            <a:ext cx="971685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8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350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ExtraBold</vt:lpstr>
      <vt:lpstr>Arial</vt:lpstr>
      <vt:lpstr>Tema do Office</vt:lpstr>
      <vt:lpstr>Criado a tabela cliente e suas constraints de PRIMARY KEY e UNIQUE. </vt:lpstr>
      <vt:lpstr>Criado a tabela de pessoa física e suas constraints de PRIMARY KEY e UNIQUE. </vt:lpstr>
      <vt:lpstr>Criado a tabela de pessoa jurídica e suas constraints de PRIMARY KEY e UNIQUE. </vt:lpstr>
      <vt:lpstr>Criado a tabela departamento e suas constraints de PRIMARY KEY e UNIQUE. </vt:lpstr>
      <vt:lpstr>Criado a tabela funcionário e suas constraints de PRIMARY KEY e UNIQUE. </vt:lpstr>
      <vt:lpstr>Criado a tabela categoria e suas constraints de PRIMARY KEY, UNIQUE e CHECK(data de termino deve ser maior que data de início). De acordo com a RN05, adicionado na chave primaria, um IDENTITY. </vt:lpstr>
      <vt:lpstr>Criado a tabela vídeo e suas constraints de PRIMARY KEY e CHECK(status do vídeo deve ser A ou I). </vt:lpstr>
      <vt:lpstr>Criado a tabela tipo de vídeo e sua constraint PRIMARY KEY. </vt:lpstr>
      <vt:lpstr>Criado a tabela visualização de vídeo e sua constraint de PRIMARY KEY. </vt:lpstr>
      <vt:lpstr>Criado a tabela produto. De acordo com a RN02, adicionado na chave primaria, um IDENTITY. Uma das entidades escolhidas pelo grupo. </vt:lpstr>
      <vt:lpstr>Criado todos os comentários e as constraints de PRIMARY KEY e UNIQUE da tabela produto. </vt:lpstr>
      <vt:lpstr>Criado a tabela SAC e sua constraint de PRIMARY KEY. De acordo com a RN12, adicionado na chave primaria, um IDENTITY. </vt:lpstr>
      <vt:lpstr>Criado a tabela avalição de produtos, entidade na qual o grupo decidiu criar como RN24. Uma das entidades escolhidas pelo grupo. </vt:lpstr>
      <vt:lpstr>Criado todos os comentários e a constraint de PRIMARY KEY da tabela avaliação do produto. </vt:lpstr>
      <vt:lpstr>Criado as constraints de FOREIGN KEY de todas as tabelas necessitadas. </vt:lpstr>
      <vt:lpstr>Criado as constraints de CHECK das tabelas: categoria(data termino será opcional se o status for A(ativo), porem será obrigatória e preenchida se o status for I(inativo) e cliente(checar se o usuário está logado ou não, Y ou N), de acordo com as RN06 e RN08.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Criado a tabela cliente e suas constraints de PRIMARY KEY e UNIQUE. </dc:title>
  <dc:creator>Eduardo Pasqualetti</dc:creator>
  <cp:lastModifiedBy>Eduardo Pasqualetti</cp:lastModifiedBy>
  <cp:revision>1</cp:revision>
  <dcterms:created xsi:type="dcterms:W3CDTF">2024-03-16T20:35:51Z</dcterms:created>
  <dcterms:modified xsi:type="dcterms:W3CDTF">2024-03-16T21:28:52Z</dcterms:modified>
</cp:coreProperties>
</file>