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notesMasterIdLst>
    <p:notesMasterId r:id="rId9"/>
  </p:notesMasterIdLst>
  <p:sldIdLst>
    <p:sldId id="256" r:id="rId2"/>
    <p:sldId id="257" r:id="rId3"/>
    <p:sldId id="259" r:id="rId4"/>
    <p:sldId id="261" r:id="rId5"/>
    <p:sldId id="258" r:id="rId6"/>
    <p:sldId id="262" r:id="rId7"/>
    <p:sldId id="260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52230" autoAdjust="0"/>
  </p:normalViewPr>
  <p:slideViewPr>
    <p:cSldViewPr snapToGrid="0">
      <p:cViewPr varScale="1">
        <p:scale>
          <a:sx n="37" d="100"/>
          <a:sy n="37" d="100"/>
        </p:scale>
        <p:origin x="200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7CAEF7-7CBB-4891-B350-481AE65FC4BB}" type="datetimeFigureOut">
              <a:rPr lang="pt-BR" smtClean="0"/>
              <a:t>25/08/2020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E41EB-C576-4C55-867F-F1675E8369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247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C8C3BC"/>
                </a:solidFill>
                <a:effectLst/>
                <a:latin typeface="Droid Sans"/>
              </a:rPr>
              <a:t>O Google Fotos foi anunciado em maio de 2015.</a:t>
            </a:r>
          </a:p>
          <a:p>
            <a:endParaRPr lang="pt-BR" b="0" i="0" dirty="0">
              <a:solidFill>
                <a:srgbClr val="C8C3BC"/>
              </a:solidFill>
              <a:effectLst/>
              <a:latin typeface="Droid Sans"/>
            </a:endParaRPr>
          </a:p>
          <a:p>
            <a:r>
              <a:rPr lang="pt-BR" b="0" i="0" dirty="0">
                <a:solidFill>
                  <a:srgbClr val="C8C3BC"/>
                </a:solidFill>
                <a:effectLst/>
                <a:latin typeface="Droid Sans"/>
              </a:rPr>
              <a:t>O Google já vinha com o discurso pronto de que o Fotos foi criado com três ideias principais em mente: </a:t>
            </a:r>
          </a:p>
          <a:p>
            <a:r>
              <a:rPr lang="pt-BR" b="0" i="0" dirty="0">
                <a:solidFill>
                  <a:srgbClr val="C8C3BC"/>
                </a:solidFill>
                <a:effectLst/>
                <a:latin typeface="Droid Sans"/>
              </a:rPr>
              <a:t>	 “um lar para todas as suas fotos e vídeos”, </a:t>
            </a:r>
          </a:p>
          <a:p>
            <a:r>
              <a:rPr lang="pt-BR" b="0" i="0" dirty="0">
                <a:solidFill>
                  <a:srgbClr val="C8C3BC"/>
                </a:solidFill>
                <a:effectLst/>
                <a:latin typeface="Droid Sans"/>
              </a:rPr>
              <a:t>	 “te ajudar a organizar e trazer momentos à vida” </a:t>
            </a:r>
          </a:p>
          <a:p>
            <a:r>
              <a:rPr lang="pt-BR" b="0" i="0" dirty="0">
                <a:solidFill>
                  <a:srgbClr val="C8C3BC"/>
                </a:solidFill>
                <a:effectLst/>
                <a:latin typeface="Droid Sans"/>
              </a:rPr>
              <a:t>	 “facilitar que você compartilhe e salve o que importa”.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BE41EB-C576-4C55-867F-F1675E836925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0124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B5AEA4"/>
                </a:solidFill>
                <a:effectLst/>
                <a:latin typeface="arial" panose="020B0604020202020204" pitchFamily="34" charset="0"/>
              </a:rPr>
              <a:t>Um pedômetro é um dispositivo, geralmente portátil e eletrônico ou eletromecânico, que conta cada passo que uma pessoa dá ao detectar o movimento das mãos ou quadris da pessoa.</a:t>
            </a:r>
          </a:p>
          <a:p>
            <a:endParaRPr lang="pt-BR" b="0" i="0" dirty="0">
              <a:solidFill>
                <a:srgbClr val="B5AEA4"/>
              </a:solidFill>
              <a:effectLst/>
              <a:latin typeface="arial" panose="020B0604020202020204" pitchFamily="34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BE41EB-C576-4C55-867F-F1675E836925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3822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90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018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533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382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21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182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8/25/2020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10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8/25/2020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838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8/25/2020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190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68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736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855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2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google.com/store/apps/details?id=com.huami.watch.hmwatchmanager&amp;hl=pt_BR" TargetMode="External"/><Relationship Id="rId7" Type="http://schemas.openxmlformats.org/officeDocument/2006/relationships/hyperlink" Target="http://setupgsm.com.br/2017/11/05/conheca-a-historia-do-google-fotos-app-de-armazenamento-de-fotos-e-videos-ilimitado/" TargetMode="External"/><Relationship Id="rId2" Type="http://schemas.openxmlformats.org/officeDocument/2006/relationships/hyperlink" Target="https://play.google.com/store/apps/details?id=com.google.android.apps.photos&amp;hl=pt_B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aVqHTF13HH0" TargetMode="External"/><Relationship Id="rId5" Type="http://schemas.openxmlformats.org/officeDocument/2006/relationships/hyperlink" Target="https://www.youtube.com/watch?v=oxkCLuj3LnM" TargetMode="External"/><Relationship Id="rId4" Type="http://schemas.openxmlformats.org/officeDocument/2006/relationships/hyperlink" Target="https://play.google.com/store/apps/details?id=com.RealValor&amp;hl=pt_B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E433CB3-EAB2-4842-A1DD-7BC051B55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CB4426-47C0-43FB-905C-07A2AEC60B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91" b="7309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87376E7-9AC1-477E-9D52-27424009C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719945"/>
            <a:ext cx="12192000" cy="3138055"/>
          </a:xfrm>
          <a:prstGeom prst="rect">
            <a:avLst/>
          </a:prstGeom>
          <a:gradFill>
            <a:gsLst>
              <a:gs pos="47000">
                <a:srgbClr val="000000">
                  <a:alpha val="18000"/>
                </a:srgbClr>
              </a:gs>
              <a:gs pos="6000">
                <a:schemeClr val="tx1">
                  <a:alpha val="0"/>
                </a:schemeClr>
              </a:gs>
              <a:gs pos="100000">
                <a:srgbClr val="000000">
                  <a:alpha val="39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FB692F6-C24C-46EE-84A3-3D35F6A0FD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610" y="908452"/>
            <a:ext cx="5260286" cy="1903041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Desenvolvimento para Plataformas Móveis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FA79682-A189-431F-B5E6-CAE0D386A9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87479" y="2811493"/>
            <a:ext cx="4076700" cy="1958008"/>
          </a:xfrm>
        </p:spPr>
        <p:txBody>
          <a:bodyPr>
            <a:normAutofit lnSpcReduction="10000"/>
          </a:bodyPr>
          <a:lstStyle/>
          <a:p>
            <a:pPr algn="r">
              <a:lnSpc>
                <a:spcPct val="90000"/>
              </a:lnSpc>
            </a:pPr>
            <a:r>
              <a:rPr lang="pt-BR" sz="2000" dirty="0">
                <a:solidFill>
                  <a:srgbClr val="FFFFFF"/>
                </a:solidFill>
              </a:rPr>
              <a:t>Professor:</a:t>
            </a:r>
          </a:p>
          <a:p>
            <a:pPr algn="r">
              <a:lnSpc>
                <a:spcPct val="90000"/>
              </a:lnSpc>
            </a:pPr>
            <a:r>
              <a:rPr lang="pt-BR" sz="2000" dirty="0">
                <a:solidFill>
                  <a:srgbClr val="FFFFFF"/>
                </a:solidFill>
              </a:rPr>
              <a:t>Dalton Solano dos Reis</a:t>
            </a:r>
          </a:p>
          <a:p>
            <a:pPr algn="r">
              <a:lnSpc>
                <a:spcPct val="90000"/>
              </a:lnSpc>
            </a:pPr>
            <a:r>
              <a:rPr lang="pt-BR" sz="2000" dirty="0">
                <a:solidFill>
                  <a:srgbClr val="FFFFFF"/>
                </a:solidFill>
              </a:rPr>
              <a:t>Alunos:</a:t>
            </a:r>
          </a:p>
          <a:p>
            <a:pPr algn="r">
              <a:lnSpc>
                <a:spcPct val="90000"/>
              </a:lnSpc>
            </a:pPr>
            <a:r>
              <a:rPr lang="pt-BR" sz="2000" dirty="0">
                <a:solidFill>
                  <a:srgbClr val="FFFFFF"/>
                </a:solidFill>
              </a:rPr>
              <a:t>Augusto Henrique da Conceição</a:t>
            </a:r>
          </a:p>
          <a:p>
            <a:pPr algn="r">
              <a:lnSpc>
                <a:spcPct val="90000"/>
              </a:lnSpc>
            </a:pPr>
            <a:r>
              <a:rPr lang="pt-BR" sz="2000" dirty="0">
                <a:solidFill>
                  <a:srgbClr val="FFFFFF"/>
                </a:solidFill>
              </a:rPr>
              <a:t>Eduardo Cesar Pasquali</a:t>
            </a:r>
          </a:p>
        </p:txBody>
      </p:sp>
    </p:spTree>
    <p:extLst>
      <p:ext uri="{BB962C8B-B14F-4D97-AF65-F5344CB8AC3E}">
        <p14:creationId xmlns:p14="http://schemas.microsoft.com/office/powerpoint/2010/main" val="550048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2546713-DF96-41B2-8180-3EEC5B802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794E3E-966D-43D0-B426-D33988B92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7467600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E7670A6-3F60-4448-838B-A2C03B0A2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28" y="511126"/>
            <a:ext cx="6083272" cy="1031634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Google Fotos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635581-150B-4C67-BB5D-6238CB370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29287"/>
            <a:ext cx="6083272" cy="4342914"/>
          </a:xfrm>
        </p:spPr>
        <p:txBody>
          <a:bodyPr>
            <a:normAutofit/>
          </a:bodyPr>
          <a:lstStyle/>
          <a:p>
            <a:endParaRPr lang="pt-BR" dirty="0"/>
          </a:p>
          <a:p>
            <a:r>
              <a:rPr lang="pt-BR" dirty="0"/>
              <a:t>Multiplataforma</a:t>
            </a:r>
          </a:p>
          <a:p>
            <a:r>
              <a:rPr lang="pt-BR" dirty="0"/>
              <a:t>Localização</a:t>
            </a:r>
          </a:p>
          <a:p>
            <a:r>
              <a:rPr lang="pt-BR" dirty="0"/>
              <a:t>Reconhecimento de face.</a:t>
            </a:r>
          </a:p>
          <a:p>
            <a:r>
              <a:rPr lang="pt-BR" dirty="0"/>
              <a:t>Sugestões de organizações de álbuns e colagens de fotos.</a:t>
            </a:r>
          </a:p>
          <a:p>
            <a:endParaRPr lang="pt-BR" dirty="0"/>
          </a:p>
        </p:txBody>
      </p:sp>
      <p:pic>
        <p:nvPicPr>
          <p:cNvPr id="7" name="Imagem 6" descr="Tela de computador&#10;&#10;Descrição gerada automaticamente">
            <a:extLst>
              <a:ext uri="{FF2B5EF4-FFF2-40B4-BE49-F238E27FC236}">
                <a16:creationId xmlns:a16="http://schemas.microsoft.com/office/drawing/2014/main" id="{865259E5-A278-4C5F-A9A4-E4A6969BF5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935" y="351692"/>
            <a:ext cx="5927265" cy="2919177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83EF279-0BD0-48BA-B59E-A086FFFED3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9073" y="3361498"/>
            <a:ext cx="2573710" cy="334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71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02C0BBC-5A77-4D52-BD92-71B0400BE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766A8F4-67ED-471E-B755-B80A788C4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76700" y="685798"/>
            <a:ext cx="4076700" cy="5486401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E7670A6-3F60-4448-838B-A2C03B0A2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0238" y="905117"/>
            <a:ext cx="3041651" cy="1113990"/>
          </a:xfrm>
        </p:spPr>
        <p:txBody>
          <a:bodyPr>
            <a:normAutofit/>
          </a:bodyPr>
          <a:lstStyle/>
          <a:p>
            <a:pPr algn="ctr"/>
            <a:r>
              <a:rPr lang="pt-BR" sz="2800" dirty="0" err="1"/>
              <a:t>Zepp</a:t>
            </a:r>
            <a:br>
              <a:rPr lang="pt-BR" sz="2800" dirty="0"/>
            </a:br>
            <a:endParaRPr lang="pt-BR" sz="2800" dirty="0"/>
          </a:p>
        </p:txBody>
      </p:sp>
      <p:pic>
        <p:nvPicPr>
          <p:cNvPr id="4" name="Imagem 3" descr="Tela de jogo de vídeo game&#10;&#10;Descrição gerada automaticamente">
            <a:extLst>
              <a:ext uri="{FF2B5EF4-FFF2-40B4-BE49-F238E27FC236}">
                <a16:creationId xmlns:a16="http://schemas.microsoft.com/office/drawing/2014/main" id="{791398B6-E75F-4155-BBD3-56B7C707B0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25" r="9082"/>
          <a:stretch/>
        </p:blipFill>
        <p:spPr>
          <a:xfrm>
            <a:off x="19" y="10"/>
            <a:ext cx="3967069" cy="6857990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635581-150B-4C67-BB5D-6238CB370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7358" y="2301285"/>
            <a:ext cx="3114531" cy="3431122"/>
          </a:xfrm>
        </p:spPr>
        <p:txBody>
          <a:bodyPr>
            <a:normAutofit/>
          </a:bodyPr>
          <a:lstStyle/>
          <a:p>
            <a:pPr algn="ctr"/>
            <a:endParaRPr lang="pt-BR" sz="2000" dirty="0"/>
          </a:p>
          <a:p>
            <a:pPr algn="ctr"/>
            <a:endParaRPr lang="pt-BR" sz="2000" dirty="0"/>
          </a:p>
          <a:p>
            <a:pPr algn="ctr"/>
            <a:endParaRPr lang="pt-BR" sz="2000" dirty="0"/>
          </a:p>
          <a:p>
            <a:pPr algn="ctr"/>
            <a:r>
              <a:rPr lang="pt-BR" sz="2000" dirty="0"/>
              <a:t>Integração com </a:t>
            </a:r>
            <a:r>
              <a:rPr lang="pt-BR" sz="2000" dirty="0" err="1"/>
              <a:t>Amazfit</a:t>
            </a:r>
            <a:r>
              <a:rPr lang="pt-BR" sz="2000" dirty="0"/>
              <a:t> </a:t>
            </a:r>
          </a:p>
          <a:p>
            <a:pPr algn="ctr"/>
            <a:r>
              <a:rPr lang="pt-BR" sz="2000" dirty="0"/>
              <a:t>Monitoramento cardíaco</a:t>
            </a:r>
          </a:p>
          <a:p>
            <a:pPr algn="ctr"/>
            <a:r>
              <a:rPr lang="pt-BR" sz="2000" dirty="0"/>
              <a:t>Pedômetro e GPS</a:t>
            </a:r>
          </a:p>
          <a:p>
            <a:pPr algn="ctr"/>
            <a:endParaRPr lang="pt-BR" sz="2000" dirty="0"/>
          </a:p>
          <a:p>
            <a:pPr algn="ctr"/>
            <a:endParaRPr lang="pt-BR" sz="20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A702753-329E-419B-A37C-B11B4CF580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620" r="46591"/>
          <a:stretch/>
        </p:blipFill>
        <p:spPr>
          <a:xfrm>
            <a:off x="8839201" y="10"/>
            <a:ext cx="33528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683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D64E6F-7D5B-49B8-BC6F-AD59C3E0A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6DB419-09EB-44E2-BA43-34C320733F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A7F64F6-3E87-4300-B8DD-B044B300D39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C6C1FAF-E05A-4E62-816B-054EB1524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95" y="189857"/>
            <a:ext cx="2819794" cy="620164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4546EF8-A1F6-4BE0-B79B-4835EFE93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1680" y="189856"/>
            <a:ext cx="2867425" cy="620163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EE88C26-D7D6-4DBD-BBDE-5AE3A4ABA6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2163" y="189857"/>
            <a:ext cx="2800741" cy="620164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EE92445-25D1-4A76-80DA-965D569995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5759" y="189857"/>
            <a:ext cx="2838846" cy="620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001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6DB8B3B-3C1B-49E7-968D-B19CEEA7A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E3DFFE3-07F3-4EC3-AA29-50B2E141D0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76700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E7670A6-3F60-4448-838B-A2C03B0A2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371600"/>
            <a:ext cx="2705099" cy="2057400"/>
          </a:xfrm>
        </p:spPr>
        <p:txBody>
          <a:bodyPr anchor="ctr">
            <a:normAutofit/>
          </a:bodyPr>
          <a:lstStyle/>
          <a:p>
            <a:pPr algn="ctr"/>
            <a:r>
              <a:rPr lang="pt-BR" dirty="0"/>
              <a:t>Real Valor</a:t>
            </a:r>
            <a:br>
              <a:rPr lang="pt-BR" dirty="0"/>
            </a:br>
            <a:endParaRPr lang="pt-BR" dirty="0"/>
          </a:p>
        </p:txBody>
      </p:sp>
      <p:pic>
        <p:nvPicPr>
          <p:cNvPr id="6" name="Imagem 5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620EBDC0-499A-4136-A7ED-277F51517A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011"/>
          <a:stretch/>
        </p:blipFill>
        <p:spPr>
          <a:xfrm>
            <a:off x="8274821" y="662216"/>
            <a:ext cx="2693788" cy="5486400"/>
          </a:xfrm>
          <a:prstGeom prst="rect">
            <a:avLst/>
          </a:prstGeom>
        </p:spPr>
      </p:pic>
      <p:pic>
        <p:nvPicPr>
          <p:cNvPr id="5" name="Imagem 4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51603CDF-F20E-44AA-B4E4-57F3755FF9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106" r="16777"/>
          <a:stretch/>
        </p:blipFill>
        <p:spPr>
          <a:xfrm>
            <a:off x="5043443" y="662216"/>
            <a:ext cx="2693788" cy="5509986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635581-150B-4C67-BB5D-6238CB370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263" y="3591339"/>
            <a:ext cx="3874438" cy="2777198"/>
          </a:xfrm>
        </p:spPr>
        <p:txBody>
          <a:bodyPr anchor="ctr">
            <a:normAutofit/>
          </a:bodyPr>
          <a:lstStyle/>
          <a:p>
            <a:r>
              <a:rPr lang="pt-BR" dirty="0"/>
              <a:t>Importa automaticamente os investimentos da B3</a:t>
            </a:r>
          </a:p>
          <a:p>
            <a:r>
              <a:rPr lang="pt-BR" dirty="0"/>
              <a:t>Permite comparar a carteira com diversos índices</a:t>
            </a:r>
          </a:p>
          <a:p>
            <a:r>
              <a:rPr lang="pt-BR" dirty="0"/>
              <a:t>Ilustra as valorizações e os rendimentos</a:t>
            </a:r>
          </a:p>
        </p:txBody>
      </p:sp>
    </p:spTree>
    <p:extLst>
      <p:ext uri="{BB962C8B-B14F-4D97-AF65-F5344CB8AC3E}">
        <p14:creationId xmlns:p14="http://schemas.microsoft.com/office/powerpoint/2010/main" val="2983746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96E8AC-B754-4B77-8EFF-39B9D1E3B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B2DC91-36AE-4364-8343-B3597EC46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3BB304E-5A54-414D-8C26-F8B2C7D84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66" y="126690"/>
            <a:ext cx="2810267" cy="618258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52F3C9D-BBED-4F43-9347-7BEADD96B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9598" y="117164"/>
            <a:ext cx="2819794" cy="619211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32D0AAA-87C5-4E31-8E86-D664A950C6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2158" y="126690"/>
            <a:ext cx="2838846" cy="618258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862CC3C-27FB-4FF6-938E-EAB03BAF86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3334" y="117164"/>
            <a:ext cx="2857899" cy="619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715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BB8F75B-C884-4D2B-AE54-13C07B581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E7670A6-3F60-4448-838B-A2C03B0A2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177" y="568842"/>
            <a:ext cx="3880229" cy="5709684"/>
          </a:xfrm>
        </p:spPr>
        <p:txBody>
          <a:bodyPr anchor="ctr">
            <a:normAutofit/>
          </a:bodyPr>
          <a:lstStyle/>
          <a:p>
            <a:pPr algn="ctr"/>
            <a:r>
              <a:rPr lang="pt-BR" sz="3600" dirty="0"/>
              <a:t>Referências</a:t>
            </a:r>
            <a:br>
              <a:rPr lang="pt-BR" sz="3600" dirty="0"/>
            </a:br>
            <a:endParaRPr lang="pt-BR" sz="3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200" y="0"/>
            <a:ext cx="67818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635581-150B-4C67-BB5D-6238CB370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568842"/>
            <a:ext cx="5426846" cy="570968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1700" dirty="0"/>
              <a:t>Google Play: </a:t>
            </a:r>
          </a:p>
          <a:p>
            <a:pPr lvl="1">
              <a:lnSpc>
                <a:spcPct val="90000"/>
              </a:lnSpc>
            </a:pPr>
            <a:r>
              <a:rPr lang="pt-BR" sz="1700" dirty="0"/>
              <a:t>Google Fotos: </a:t>
            </a:r>
            <a:r>
              <a:rPr lang="pt-BR" sz="1700" dirty="0">
                <a:solidFill>
                  <a:schemeClr val="tx1">
                    <a:lumMod val="50000"/>
                    <a:lumOff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https://play.google.com/store/apps/details?id=com.google.android.apps.photos&amp;hl=pt_BR</a:t>
            </a:r>
            <a:endParaRPr lang="pt-BR" sz="1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>
              <a:lnSpc>
                <a:spcPct val="90000"/>
              </a:lnSpc>
            </a:pPr>
            <a:r>
              <a:rPr lang="pt-BR" sz="1700" dirty="0" err="1"/>
              <a:t>Zepp</a:t>
            </a:r>
            <a:r>
              <a:rPr lang="pt-BR" sz="1700" dirty="0"/>
              <a:t>: </a:t>
            </a:r>
            <a:r>
              <a:rPr lang="pt-BR" sz="1700" dirty="0">
                <a:solidFill>
                  <a:schemeClr val="tx1">
                    <a:lumMod val="50000"/>
                    <a:lumOff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https://play.google.com/store/apps/details?id=com.huami.watch.hmwatchmanager&amp;hl=pt_BR</a:t>
            </a:r>
            <a:endParaRPr lang="pt-BR" sz="1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>
              <a:lnSpc>
                <a:spcPct val="90000"/>
              </a:lnSpc>
            </a:pPr>
            <a:r>
              <a:rPr lang="pt-BR" sz="1700" dirty="0"/>
              <a:t>Real Valor: </a:t>
            </a:r>
            <a:r>
              <a:rPr lang="pt-BR" sz="1700" dirty="0">
                <a:solidFill>
                  <a:schemeClr val="tx1">
                    <a:lumMod val="50000"/>
                    <a:lumOff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https://play.google.com/store/apps/details?id=com.RealValor&amp;hl=pt_BR</a:t>
            </a:r>
            <a:endParaRPr lang="pt-BR" sz="1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pt-BR" sz="1700" dirty="0"/>
              <a:t>Vídeos:</a:t>
            </a:r>
          </a:p>
          <a:p>
            <a:pPr lvl="1">
              <a:lnSpc>
                <a:spcPct val="90000"/>
              </a:lnSpc>
            </a:pPr>
            <a:r>
              <a:rPr lang="pt-BR" sz="1700" dirty="0"/>
              <a:t>Real Valor (6:32): </a:t>
            </a:r>
            <a:r>
              <a:rPr lang="pt-BR" sz="1700" dirty="0">
                <a:solidFill>
                  <a:schemeClr val="tx1">
                    <a:lumMod val="50000"/>
                    <a:lumOff val="5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https://www.youtube.com/watch?v=oxkCLuj3LnM</a:t>
            </a:r>
            <a:endParaRPr lang="pt-BR" sz="1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>
              <a:lnSpc>
                <a:spcPct val="90000"/>
              </a:lnSpc>
            </a:pPr>
            <a:r>
              <a:rPr lang="pt-BR" sz="1700" dirty="0" err="1"/>
              <a:t>Zepp</a:t>
            </a:r>
            <a:r>
              <a:rPr lang="pt-BR" sz="1700" dirty="0"/>
              <a:t>(0:59): </a:t>
            </a:r>
            <a:r>
              <a:rPr lang="pt-BR" sz="1700" dirty="0">
                <a:solidFill>
                  <a:schemeClr val="tx1">
                    <a:lumMod val="50000"/>
                    <a:lumOff val="5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https://www.youtube.com/watch?v=aVqHTF13HH0</a:t>
            </a:r>
            <a:endParaRPr lang="pt-BR" sz="1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pt-BR" sz="2100" dirty="0"/>
              <a:t>Outros</a:t>
            </a:r>
          </a:p>
          <a:p>
            <a:pPr lvl="1">
              <a:lnSpc>
                <a:spcPct val="90000"/>
              </a:lnSpc>
            </a:pPr>
            <a:r>
              <a:rPr lang="pt-BR" sz="1700" dirty="0"/>
              <a:t>Google fotos: </a:t>
            </a:r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http://setupgsm.com.br/2017/11/05/conheca-a-historia-do-google-fotos-app-de-armazenamento-de-fotos-e-videos-ilimitado/</a:t>
            </a:r>
            <a:endParaRPr lang="pt-BR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>
              <a:lnSpc>
                <a:spcPct val="90000"/>
              </a:lnSpc>
            </a:pPr>
            <a:endParaRPr lang="pt-BR" sz="1700" dirty="0"/>
          </a:p>
        </p:txBody>
      </p:sp>
    </p:spTree>
    <p:extLst>
      <p:ext uri="{BB962C8B-B14F-4D97-AF65-F5344CB8AC3E}">
        <p14:creationId xmlns:p14="http://schemas.microsoft.com/office/powerpoint/2010/main" val="3147038447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AnalogousFromDarkSeedLeftStep">
      <a:dk1>
        <a:srgbClr val="000000"/>
      </a:dk1>
      <a:lt1>
        <a:srgbClr val="FFFFFF"/>
      </a:lt1>
      <a:dk2>
        <a:srgbClr val="223C2A"/>
      </a:dk2>
      <a:lt2>
        <a:srgbClr val="E8E3E2"/>
      </a:lt2>
      <a:accent1>
        <a:srgbClr val="46ADC0"/>
      </a:accent1>
      <a:accent2>
        <a:srgbClr val="37B594"/>
      </a:accent2>
      <a:accent3>
        <a:srgbClr val="43B768"/>
      </a:accent3>
      <a:accent4>
        <a:srgbClr val="43B537"/>
      </a:accent4>
      <a:accent5>
        <a:srgbClr val="7BB141"/>
      </a:accent5>
      <a:accent6>
        <a:srgbClr val="9FA833"/>
      </a:accent6>
      <a:hlink>
        <a:srgbClr val="519130"/>
      </a:hlink>
      <a:folHlink>
        <a:srgbClr val="7F7F7F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325</Words>
  <Application>Microsoft Office PowerPoint</Application>
  <PresentationFormat>Widescreen</PresentationFormat>
  <Paragraphs>42</Paragraphs>
  <Slides>7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4" baseType="lpstr">
      <vt:lpstr>Arial</vt:lpstr>
      <vt:lpstr>Arial</vt:lpstr>
      <vt:lpstr>Calibri</vt:lpstr>
      <vt:lpstr>Droid Sans</vt:lpstr>
      <vt:lpstr>Gill Sans MT</vt:lpstr>
      <vt:lpstr>Goudy Old Style</vt:lpstr>
      <vt:lpstr>ClassicFrameVTI</vt:lpstr>
      <vt:lpstr>Desenvolvimento para Plataformas Móveis </vt:lpstr>
      <vt:lpstr>Google Fotos </vt:lpstr>
      <vt:lpstr>Zepp </vt:lpstr>
      <vt:lpstr>Apresentação do PowerPoint</vt:lpstr>
      <vt:lpstr>Real Valor </vt:lpstr>
      <vt:lpstr>Apresentação do PowerPoint</vt:lpstr>
      <vt:lpstr>Referências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para Plataformas Móveis</dc:title>
  <dc:creator>Eduardo Pasquali</dc:creator>
  <cp:lastModifiedBy>Eduardo Pasquali</cp:lastModifiedBy>
  <cp:revision>9</cp:revision>
  <dcterms:created xsi:type="dcterms:W3CDTF">2020-08-25T21:11:51Z</dcterms:created>
  <dcterms:modified xsi:type="dcterms:W3CDTF">2020-08-25T22:06:02Z</dcterms:modified>
</cp:coreProperties>
</file>