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04A52-122A-4EAE-91E5-02FC35A66681}" v="120" dt="2020-09-16T01:26:41.836"/>
    <p1510:client id="{EC87A705-3C8C-0BD8-9E38-10C77A0F8762}" v="202" dt="2020-09-16T02:50:52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93635-61C2-4C91-969B-AFB7E025D250}" type="datetimeFigureOut">
              <a:rPr lang="pt-BR"/>
              <a:t>15/09/2020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E367F-D962-4F6C-9862-B87EF45E563D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71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 que é?</a:t>
            </a:r>
            <a:endParaRPr lang="pt-BR"/>
          </a:p>
          <a:p>
            <a:r>
              <a:rPr lang="en-US"/>
              <a:t>Kinect é um sensor de movimentos desenvolvido para o Xbox 360 e Xbox One, junto com a empresa Prime Sense. O Kinect criou uma nova tecnologia capaz de permitir aos jogadores interagir com os jogos eletrônicos sem a necessidade de ter em mãos um controle/joystick, inovando no campo da jogabilidade.</a:t>
            </a:r>
            <a:endParaRPr lang="pt-BR"/>
          </a:p>
          <a:p>
            <a:r>
              <a:rPr lang="en-US" dirty="0"/>
              <a:t> </a:t>
            </a:r>
            <a:endParaRPr lang="pt-BR" dirty="0"/>
          </a:p>
          <a:p>
            <a:r>
              <a:rPr lang="en-US"/>
              <a:t>Lançamento</a:t>
            </a:r>
            <a:endParaRPr lang="pt-BR"/>
          </a:p>
          <a:p>
            <a:r>
              <a:rPr lang="en-US"/>
              <a:t>O Kinect chegou nos EUA em 4 de novembro de 2010 e no Brasil em 18 de novembro do mesmo ano. </a:t>
            </a:r>
            <a:endParaRPr lang="pt-BR"/>
          </a:p>
          <a:p>
            <a:r>
              <a:rPr lang="en-US" dirty="0"/>
              <a:t> </a:t>
            </a:r>
            <a:endParaRPr lang="pt-BR" dirty="0"/>
          </a:p>
          <a:p>
            <a:r>
              <a:rPr lang="en-US"/>
              <a:t>Sensores utilizados</a:t>
            </a:r>
            <a:endParaRPr lang="pt-BR"/>
          </a:p>
          <a:p>
            <a:r>
              <a:rPr lang="en-US"/>
              <a:t>1º - Câmera RGB (Red, Green, Blue) que permite o reconhecimento facial da pessoa que está em frente do console.</a:t>
            </a:r>
            <a:endParaRPr lang="pt-BR"/>
          </a:p>
          <a:p>
            <a:r>
              <a:rPr lang="en-US"/>
              <a:t>2º - Sensor de profundidade (Infra Vermelho), que permite que o acessório escaneie o ambiente a sua volta em três dimensões.</a:t>
            </a:r>
            <a:endParaRPr lang="pt-BR"/>
          </a:p>
          <a:p>
            <a:r>
              <a:rPr lang="en-US"/>
              <a:t>3º - Microfone embutido, que além de captar as vozes mais próximas, consegue diferenciar os ruídos externos. Dessa forma, barulhos ao fundo não atrapalham o andamento do Kinect. O microfone também é capaz de detectar várias pessoas diferentes em uma sala (só não se sabe se a precisão é perfeita, já que é comum, por exemplo, irmãos com vozes parecidas).</a:t>
            </a:r>
            <a:endParaRPr lang="pt-BR"/>
          </a:p>
          <a:p>
            <a:r>
              <a:rPr lang="en-US"/>
              <a:t>4º - Próprio processador e software.</a:t>
            </a:r>
            <a:endParaRPr lang="pt-BR"/>
          </a:p>
          <a:p>
            <a:r>
              <a:rPr lang="en-US"/>
              <a:t>5º - Detecta 48 pontos de articulação do nosso corpo, ou seja, possui uma precisão muito elevada.</a:t>
            </a:r>
            <a:endParaRPr lang="pt-BR"/>
          </a:p>
          <a:p>
            <a:r>
              <a:rPr lang="en-US" dirty="0"/>
              <a:t> </a:t>
            </a:r>
            <a:endParaRPr lang="pt-BR" dirty="0"/>
          </a:p>
          <a:p>
            <a:r>
              <a:rPr lang="en-US"/>
              <a:t>Tecnologia e Evolução</a:t>
            </a:r>
            <a:endParaRPr lang="pt-BR"/>
          </a:p>
          <a:p>
            <a:r>
              <a:rPr lang="en-US"/>
              <a:t>    A tecnologia apresentada no primeiro Kinect recebeu uma grandiosa evolução em todos os sentidos. O detector de movimentos ficou muito mais preciso, identificando facilmente gestos sutis como mover os dedos, girar o pulso ou mesmo suas expressões faciais e até identificar seu batimento cardíaco. É possível até identificar a força empregada em um movimento, como um soco.</a:t>
            </a:r>
            <a:endParaRPr lang="pt-BR"/>
          </a:p>
          <a:p>
            <a:r>
              <a:rPr lang="en-US"/>
              <a:t>    Seu campo de visão é 60% maior e permite que ele funcione tanto em ambientes mais abertos como mais fechados, exigindo menos distância da câmera que o Kinect original. Nas últimas versões ele pode captar e interpretar os movimentos de até seis pessoas ao mesmo tempo, mesmo com baixa iluminação.</a:t>
            </a:r>
            <a:endParaRPr lang="pt-BR"/>
          </a:p>
          <a:p>
            <a:r>
              <a:rPr lang="en-US"/>
              <a:t>    O novo Kinect usará uma qualidade de 1080p. O novo Kinect tem maior precisão sobre o seu antecessor. O microfone do Kinect permanecerá ativo em todos os momentos para que ele possa receber comandos de voz do usuário, quando necessário, mesmo se o console estiver ausente. Os usuários ainda podem fazer as funções do Kinect igual como fazia no seu antecessor, porém, pode-se controla-lo apenas com a voz.</a:t>
            </a:r>
            <a:endParaRPr lang="pt-BR"/>
          </a:p>
          <a:p>
            <a:r>
              <a:rPr lang="en-US"/>
              <a:t>    Inicialmente, Kinect vinha junto com o console, mas atualmente é vendido separadamente, barateando o console.</a:t>
            </a:r>
            <a:endParaRPr lang="pt-BR"/>
          </a:p>
          <a:p>
            <a:r>
              <a:rPr lang="en-US"/>
              <a:t>    Em outubro de 2017 o responsável de conteúdos para o dispositivo anunciou que a produção do Kinect acabou. Quebra de vendas e conteúdos para o dispositivo são as razões apontadas para o desfecho.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E367F-D962-4F6C-9862-B87EF45E563D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08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 que é?</a:t>
            </a:r>
            <a:endParaRPr lang="pt-BR"/>
          </a:p>
          <a:p>
            <a:r>
              <a:rPr lang="en-US"/>
              <a:t>    Oculus Rift é um equipamento de realidade virtual para jogos eletrónicos, desenvolvido e fabricado pela Oculus VR.</a:t>
            </a:r>
            <a:endParaRPr lang="pt-BR"/>
          </a:p>
          <a:p>
            <a:r>
              <a:rPr lang="en-US" dirty="0"/>
              <a:t> </a:t>
            </a:r>
            <a:endParaRPr lang="pt-BR" dirty="0"/>
          </a:p>
          <a:p>
            <a:r>
              <a:rPr lang="en-US"/>
              <a:t>Lançamento</a:t>
            </a:r>
            <a:endParaRPr lang="pt-BR"/>
          </a:p>
          <a:p>
            <a:r>
              <a:rPr lang="en-US"/>
              <a:t>    28 de março de 2016 com o preço inicial de $399,99</a:t>
            </a:r>
            <a:endParaRPr lang="pt-BR"/>
          </a:p>
          <a:p>
            <a:r>
              <a:rPr lang="en-US" dirty="0"/>
              <a:t> </a:t>
            </a:r>
            <a:endParaRPr lang="pt-BR" dirty="0"/>
          </a:p>
          <a:p>
            <a:r>
              <a:rPr lang="en-US"/>
              <a:t>O projeto</a:t>
            </a:r>
            <a:endParaRPr lang="pt-BR"/>
          </a:p>
          <a:p>
            <a:r>
              <a:rPr lang="en-US"/>
              <a:t>    O projeto está sendo desenvolvido pela Oculus VR, que conseguiu 91 milhões de dólares de investidores, sendo que 2,4 milhões de dólares foram levantados pelo site Kickstarter. </a:t>
            </a:r>
            <a:endParaRPr lang="pt-BR"/>
          </a:p>
          <a:p>
            <a:r>
              <a:rPr lang="en-US"/>
              <a:t>    A companhia foi fundada por Palmer Luckey e os coofundadores da Scaleform Brendan Iribe, Michael Antonov e Nate Mitchell. Depois o coofundador da Id Software John Carmack foi contratado como Diretor Técnico.[2]</a:t>
            </a:r>
            <a:endParaRPr lang="pt-BR"/>
          </a:p>
          <a:p>
            <a:r>
              <a:rPr lang="en-US"/>
              <a:t>    No dia 25 de março de 2014, a empresa foi comprada pela Facebook, Inc., tendo anunciado que manteriam o foco em desenvolver o mesmo tipo de produtos.</a:t>
            </a:r>
            <a:endParaRPr lang="pt-BR"/>
          </a:p>
          <a:p>
            <a:r>
              <a:rPr lang="en-US" dirty="0"/>
              <a:t> </a:t>
            </a:r>
            <a:endParaRPr lang="pt-BR" dirty="0"/>
          </a:p>
          <a:p>
            <a:r>
              <a:rPr lang="en-US"/>
              <a:t>As mudanças de preços e de acessibilidade</a:t>
            </a:r>
            <a:endParaRPr lang="pt-BR"/>
          </a:p>
          <a:p>
            <a:r>
              <a:rPr lang="en-US"/>
              <a:t>    O Rift começou a ser disponibilizado a partir de Março de 2016, sem quaisquer tipos de comandos de movimento, com um PVP de 699€.</a:t>
            </a:r>
            <a:endParaRPr lang="pt-BR"/>
          </a:p>
          <a:p>
            <a:r>
              <a:rPr lang="en-US"/>
              <a:t>    Os comandos do Rift chegaram tarde, a apenas 6 de Dezembro de 2016, vários meses após do começo da venda do HTC Vive com as lighthouses e com os comandos de movimentos.</a:t>
            </a:r>
            <a:endParaRPr lang="pt-BR"/>
          </a:p>
          <a:p>
            <a:r>
              <a:rPr lang="en-US"/>
              <a:t>    No verão de 2017, a Oculus baixou o preço do bundle do Rift por tempo limitado para 399$, para atrair novos compradores interessados em VR que antes não o poderiam adquirir devido ao peço.</a:t>
            </a:r>
            <a:endParaRPr lang="pt-BR"/>
          </a:p>
          <a:p>
            <a:r>
              <a:rPr lang="en-US"/>
              <a:t>    Após o verão, a empresa subiu o preço do bundle para 499$, retirando o comando da Xbox do bundle para baixar o preço.</a:t>
            </a:r>
            <a:endParaRPr lang="pt-BR"/>
          </a:p>
          <a:p>
            <a:r>
              <a:rPr lang="en-US"/>
              <a:t>    No Oculus Connect 4, poucos meses depois da anterior subida de preço, a empresa voltou a baixar o bundle para o mesmo preço do que no verão (399$). Desta vez o bundle já não continha o comando da XBOX, tal como anteriormente.</a:t>
            </a:r>
            <a:endParaRPr lang="pt-BR"/>
          </a:p>
          <a:p>
            <a:r>
              <a:rPr lang="en-US"/>
              <a:t>    O Rift atingiu o seu menor preço na Black Friday de 2017, sendo vendido por 349$ e tendo muitos novos fãs e compradores.</a:t>
            </a:r>
            <a:endParaRPr lang="pt-BR"/>
          </a:p>
          <a:p>
            <a:r>
              <a:rPr lang="en-US"/>
              <a:t>    O Rift, devido às baixas de preço, tornou-se um dos headsets para PC mais acessíveis em termos do mesmo, cada vez ganhando mais market share.</a:t>
            </a:r>
            <a:endParaRPr lang="pt-BR"/>
          </a:p>
          <a:p>
            <a:r>
              <a:rPr lang="en-US" dirty="0"/>
              <a:t> </a:t>
            </a:r>
            <a:endParaRPr lang="pt-BR" dirty="0"/>
          </a:p>
          <a:p>
            <a:r>
              <a:rPr lang="en-US"/>
              <a:t>Hardware - Oculus Rift (CV1)</a:t>
            </a:r>
            <a:endParaRPr lang="pt-BR"/>
          </a:p>
          <a:p>
            <a:r>
              <a:rPr lang="en-US"/>
              <a:t>    O pacote de lançamento inclui o Oculus Rift, versão final de consumidor 1 (CV1), com headphones integrados; sensor externo de posicionamento, comando à distância, cabos para ligação ao PC, um comando XBox One e ainda os jogos Eve: Valkyrie e Lucky's Tale[3]</a:t>
            </a:r>
            <a:endParaRPr lang="pt-BR"/>
          </a:p>
          <a:p>
            <a:r>
              <a:rPr lang="en-US"/>
              <a:t>    O Rift possui dois ecrãs OLED, um para cada olho, com uma resolução de 1080x1200 cada, uma taxa de actualização de 90Hz, ocupando uma grande parte do campo visual.</a:t>
            </a:r>
            <a:endParaRPr lang="pt-BR"/>
          </a:p>
          <a:p>
            <a:r>
              <a:rPr lang="en-US"/>
              <a:t>    Integra três giroscópios que lhe permitem monitorizar a orientação da cabeça do utilizador e um par de headphones que podem ser recolhidos caso o utilizador não os queira utilizar, sendo que é recomendável o uso de headphones ou earphones para que possa ser simulado audio 3D.</a:t>
            </a:r>
            <a:endParaRPr lang="pt-BR"/>
          </a:p>
          <a:p>
            <a:r>
              <a:rPr lang="en-US"/>
              <a:t>    A unidade visual é ligada ao PC através de HDMI e de USB. O detector de posicionamento utiliza USB para comunicar informação de posição.</a:t>
            </a:r>
            <a:endParaRPr lang="pt-BR"/>
          </a:p>
          <a:p>
            <a:r>
              <a:rPr lang="en-US" dirty="0"/>
              <a:t> </a:t>
            </a:r>
            <a:endParaRPr lang="pt-BR" dirty="0"/>
          </a:p>
          <a:p>
            <a:r>
              <a:rPr lang="en-US"/>
              <a:t>Requisítos</a:t>
            </a:r>
            <a:endParaRPr lang="pt-BR"/>
          </a:p>
          <a:p>
            <a:r>
              <a:rPr lang="en-US"/>
              <a:t>    A Oculus recomenda um PC Windows com um CPU Intel Core i3-6100, placa gráfica NVidia GTX 960 e 8GB de RAM (requisitos mínimos), de modo a garantir uma experiência aceitável com o Rift, mas é fortemente recomendável que as capacidades estejam acima das mínimas, visto que jogar em realidade virtual requer cerca de 3x a potência computacional comparado a jogar em Full HD, o que pode contribuir para afastar esta nova experiência da maioria do público.</a:t>
            </a:r>
            <a:endParaRPr lang="pt-BR"/>
          </a:p>
          <a:p>
            <a:r>
              <a:rPr lang="en-US"/>
              <a:t>    A Futuremark desenvolveu as suas ferramentas gratuitas de benchmarking (http://www.futuremark.com/benchmarks/3dmark) (testes de esforço padronizados) para que qualquer utilizador possa avaliar se o seu PC está pronto para o Oculus Rift e quão boa experiência pode esperar. A própria Oculus oferece computadores em seu site, tendo preços variados de $799 a $1511, dependendo de sua especificação.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E367F-D962-4F6C-9862-B87EF45E563D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07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Oculus_Rif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ol.com.br/start/ultimas-noticias/2017/10/25/microsoft-para-producao-e-decreta-fim-do-kinect.htm" TargetMode="External"/><Relationship Id="rId4" Type="http://schemas.openxmlformats.org/officeDocument/2006/relationships/hyperlink" Target="https://pt.wikipedia.org/wiki/Kin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Hardwares</a:t>
            </a:r>
            <a:r>
              <a:rPr lang="en-US">
                <a:cs typeface="Calibri Light"/>
              </a:rPr>
              <a:t> para </a:t>
            </a:r>
            <a:r>
              <a:rPr lang="en-US" err="1">
                <a:cs typeface="Calibri Light"/>
              </a:rPr>
              <a:t>realidade</a:t>
            </a:r>
            <a:r>
              <a:rPr lang="en-US">
                <a:cs typeface="Calibri Light"/>
              </a:rPr>
              <a:t> virtual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Carlos Eduardo Machado </a:t>
            </a:r>
            <a:endParaRPr lang="pt-BR"/>
          </a:p>
          <a:p>
            <a:r>
              <a:rPr lang="en-US">
                <a:ea typeface="+mn-lt"/>
                <a:cs typeface="+mn-lt"/>
              </a:rPr>
              <a:t>Eduardo Cesar Pasquali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Gabriel Ariel Degenhardt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Gabriel da Silva Bernardi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1326A-EF7C-4AE3-8BE5-8419D3A4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pt-BR">
                <a:cs typeface="Calibri Light"/>
              </a:rPr>
              <a:t>KiNECT</a:t>
            </a:r>
            <a:endParaRPr lang="pt-BR" dirty="0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3CD1B-4CC1-49E8-ACC2-9D0776B0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43423" cy="3649133"/>
          </a:xfrm>
        </p:spPr>
        <p:txBody>
          <a:bodyPr>
            <a:normAutofit/>
          </a:bodyPr>
          <a:lstStyle/>
          <a:p>
            <a:r>
              <a:rPr lang="pt-BR">
                <a:cs typeface="Calibri"/>
              </a:rPr>
              <a:t>O que é?</a:t>
            </a:r>
          </a:p>
          <a:p>
            <a:r>
              <a:rPr lang="pt-BR">
                <a:cs typeface="Calibri"/>
              </a:rPr>
              <a:t>Lançamento</a:t>
            </a:r>
          </a:p>
          <a:p>
            <a:r>
              <a:rPr lang="pt-BR">
                <a:ea typeface="+mn-lt"/>
                <a:cs typeface="+mn-lt"/>
              </a:rPr>
              <a:t>Sensores utilizados</a:t>
            </a:r>
          </a:p>
          <a:p>
            <a:r>
              <a:rPr lang="pt-BR">
                <a:cs typeface="Calibri"/>
              </a:rPr>
              <a:t>Tecnologia e Evolução</a:t>
            </a:r>
          </a:p>
        </p:txBody>
      </p:sp>
      <p:pic>
        <p:nvPicPr>
          <p:cNvPr id="6" name="Imagem 6" descr="Imagem em preto e branco de computador&#10;&#10;Descrição gerada automaticamente">
            <a:extLst>
              <a:ext uri="{FF2B5EF4-FFF2-40B4-BE49-F238E27FC236}">
                <a16:creationId xmlns:a16="http://schemas.microsoft.com/office/drawing/2014/main" id="{4427C9BE-AB50-42DC-9E9A-507D4527DA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83" r="37857" b="-1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8" name="Group 10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2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92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Imagem 5">
            <a:extLst>
              <a:ext uri="{FF2B5EF4-FFF2-40B4-BE49-F238E27FC236}">
                <a16:creationId xmlns:a16="http://schemas.microsoft.com/office/drawing/2014/main" id="{B5F61490-BCF1-456D-866F-4DE0247B56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75" r="6276" b="1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419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2DBDA-2E31-4239-8368-3F19F9C7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681873" cy="1456267"/>
          </a:xfrm>
        </p:spPr>
        <p:txBody>
          <a:bodyPr>
            <a:normAutofit/>
          </a:bodyPr>
          <a:lstStyle/>
          <a:p>
            <a:r>
              <a:rPr lang="pt-BR">
                <a:ea typeface="+mj-lt"/>
                <a:cs typeface="+mj-lt"/>
              </a:rPr>
              <a:t>OCULUS RIFT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512278-8EAF-491C-BBAB-D05916E94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681873" cy="3649133"/>
          </a:xfrm>
        </p:spPr>
        <p:txBody>
          <a:bodyPr>
            <a:normAutofit/>
          </a:bodyPr>
          <a:lstStyle/>
          <a:p>
            <a:r>
              <a:rPr lang="pt-BR">
                <a:cs typeface="Calibri"/>
              </a:rPr>
              <a:t>O que é?</a:t>
            </a:r>
          </a:p>
          <a:p>
            <a:r>
              <a:rPr lang="pt-BR">
                <a:ea typeface="+mn-lt"/>
                <a:cs typeface="+mn-lt"/>
              </a:rPr>
              <a:t>Lançamento</a:t>
            </a:r>
            <a:endParaRPr lang="pt-BR" dirty="0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</a:rPr>
              <a:t>O projeto</a:t>
            </a:r>
          </a:p>
          <a:p>
            <a:r>
              <a:rPr lang="pt-BR">
                <a:ea typeface="+mn-lt"/>
                <a:cs typeface="+mn-lt"/>
              </a:rPr>
              <a:t>As mudanças de preços e de acessibilidade</a:t>
            </a:r>
          </a:p>
          <a:p>
            <a:r>
              <a:rPr lang="pt-BR">
                <a:ea typeface="+mn-lt"/>
                <a:cs typeface="+mn-lt"/>
              </a:rPr>
              <a:t>Hardware - Oculus Rift (CV1)</a:t>
            </a:r>
          </a:p>
          <a:p>
            <a:r>
              <a:rPr lang="pt-BR">
                <a:ea typeface="+mn-lt"/>
                <a:cs typeface="+mn-lt"/>
              </a:rPr>
              <a:t>Requisítos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0820A0-B14B-4F1C-8DDA-174AC2B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2" name="Freeform 98">
              <a:extLst>
                <a:ext uri="{FF2B5EF4-FFF2-40B4-BE49-F238E27FC236}">
                  <a16:creationId xmlns:a16="http://schemas.microsoft.com/office/drawing/2014/main" id="{A0B952A8-34E8-46AE-B7EC-D9FB3BF1E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C0821D-1BFC-498C-BEE4-6CE6B6B2C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CAE6635-A640-4DF6-8A57-8989A6B7B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A16D7B4-883D-4B71-A28E-8BDCD687E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72A9B10-2C9E-4DDF-8C99-874229A49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EF75B38-CC94-4DE1-A968-D9E320A92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0E9350D-D958-4D62-8379-58ADFF9545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1CA4590-01F5-4F10-A727-F0EE16FD3E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4D2BBC3-F36B-4D06-BCA7-F71AD66980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9AD5E0B-9B13-4228-A23D-83F17DD0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E153321-B19E-4FA5-8A22-05A91F2AC4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CB9B077-591C-4298-888F-32BB6D0AB6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6FAFF7A-3D2E-40E1-961C-C2875D67D3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7AB21FA-AE5F-4714-968F-356DEE791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A657826-1C0D-47DD-9B11-E93A32B64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0DC7092-7C59-441C-9840-7163FAB2D6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56E4341-2683-4149-A265-F498A3B79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2D68886-7F13-46BC-9D15-BAF1B45EC3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17C4A21-61C9-400C-B013-440B0338B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DB85B97-7A10-452C-95EB-4CBC73A729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5A1D773-A4DC-4A3D-BB9D-E056BAC3B7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A7184E7-1D5B-4687-8ADC-B776C1EFB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32D3DC5-864B-4B44-9E09-2FE1AD048A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0DB5CCD-3BBF-45CE-B561-4579A82BD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1DD1944-44B9-4A99-A105-7C364538CA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5ACDF35-7550-4E16-9914-613447CC0F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BE9C83A-DEB3-4D63-A163-8223B68140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6FFC901-4314-4DC8-BCF5-34E1ACC591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ACA1D64-7220-4CB4-9BF1-69B45B4822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565C435-F20D-4ACD-921E-A46F19D671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88848F1-0711-4763-BC8B-76970B5C8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F1F2F9F-1FE7-4945-95B9-09731BE954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D030805-517F-4B88-A49B-B0E89A0A9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51D02D9-7DCC-42F6-BBD4-62F841ED4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0B07484-4B4C-4B4E-9841-E455CCF19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183CA18-F3C2-4329-AC85-63B53C6A63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F40AEE3-A69A-4F08-95EC-D4427E246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92C26C7-E36B-4C29-9C8B-963C7C350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A2AB60F-895F-49A6-A514-5EDE49E67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A53213F-862F-474E-9DE6-F06F3F344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D556880-E892-4297-B930-959E868A1F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786BA14-25A0-4244-92EE-40B324E323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4A8FE26-68CA-4ED2-AC18-175CCD385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02032B0-7225-492F-A909-4A5FA8B1C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A3885E-E420-40C5-8B05-E5167027DD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A973D3B-A048-46C9-8DA7-6792F2F949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BAEE237-4C03-4C0B-9951-EB14A5362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E1D87A6-7BC8-4BD7-A2B9-B64555B75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17DFB34-0FF3-45E0-86D1-14367FD4E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B72F8F4-90B4-4099-B7E7-4F060A017D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9A58548-CA86-4B09-9534-0B9F46F1C6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395729B-8C0E-41B8-B3ED-3E25B3289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3910024-5A98-44CB-96D6-6F18BEE2B1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71B185B-BD9C-4F33-A1CA-8053DC4F1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D04AC18-163B-4734-89C3-160679520D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08A3168-5207-4A96-AF77-4442A6DD4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103104E-3B79-4584-BC67-161734567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AE2661F-465D-44F7-832A-93816854D4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6351CA6-C76B-4C66-9378-C385BBE40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42756B9-0921-4B55-B129-1C794D4FD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7841ED-C77C-4824-BBDB-A4AD5CC4C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4E74C45-8542-46B2-AAA4-974909068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B975665-5AAD-40D4-AC00-1047ED6593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046CFA9-FF2B-4D62-8063-8D68FF480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50C0FC6-86F2-4AAC-9174-25FB83DA6F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8652921-868F-4CCF-B70C-034DAD2E7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2A55E7D-1C8A-4438-A99F-3ACAC87A7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3610C07-2EF7-4475-AF6C-9CA4C0645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17D69AF-D03D-4514-A534-475B175912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70FDC14-72EE-470D-876E-651741365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BEAC2A8-991D-4B96-ABE3-9A32625B22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4FDD02D-2AD2-4A6C-BBC9-15591F457B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6844DDA-5D96-4DEA-A208-28BBA35901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96F2E86-56F4-4B0C-8D83-55D2865C8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193D075-DE33-4AD6-937B-FC2912872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59EA056-638E-430D-AE76-796F1ED38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D75FB12-06AB-46A1-BFE4-D16F35625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51D4855-B924-45D6-A884-31A6BC963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397D34C-609D-44DB-AFF8-75858A4F31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EA17769-C4B1-4138-875F-A58D5D849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B02E948-8CD2-4C3C-9E5D-262DAC3C9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F8E025EC-8201-4DC5-B858-C2EEA8121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D00349E-7825-4D5D-81A3-6A5FB2D95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B0493F4-7EE3-40BC-9693-4C30116976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5D627BB-BD2B-4E33-837E-94DABD948C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948FD7F-4A95-419F-9592-F1AE43EB3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6D13955-7897-45BF-AE8D-F635DE729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D38C1DF-38DA-4D6D-AEDD-F23C531045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618B3C8-757B-4262-8325-56E79801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BC63D8C-C95A-4588-AEC8-83438699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1EBAFC9-1157-4512-A58B-E8DBDCB0E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5C42AD4-0C0A-44F8-BEF5-76D798BB14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A2FDF3F-1D8B-4D7F-9713-D2785051C4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E5C02B7-5014-410B-A59B-ABA9017C9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A738C92-C3B6-43D5-A718-230FE5A78A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7FDBFA0-A00A-4C49-A38C-5197E28B1E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62F2930-B81B-47BF-BAB6-6CD862E0AC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DB0E661-1786-4C8B-B4AA-1C46DBB09F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AE039B6-9B91-4DF7-B2E1-BEC620E8A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09B3898-68D4-4032-973C-3297FA2A0B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6FDF469-A729-4C34-9A4E-FC7F50FB6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B42661BA-C51F-493E-BA84-7E8E02647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CA6BFC1-5596-4F25-8834-B82EC76C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ADC0C4EA-8B26-488D-842A-8492C28EF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365199F-3DA2-4ECE-8AA0-B37E7E3AF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F8EAD3C-6628-48E5-A004-B34EFF17E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627E51D-F7F3-432F-B018-3390B0A3E2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B0A796D9-B9B7-497E-91F4-257D2CCAA2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4E17776-2D77-4801-AFE4-553D807E01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AF653420-3C79-432A-9CAB-6A4AEC545B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CB4F431F-451E-4136-B596-17B6396321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5E18572-BE7A-4234-B454-FD38ABFAE2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5EB9F985-7C1A-4BFE-A4DC-F35AA0D04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00648B4-39E6-409B-A151-2A6CC6D3C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13A2463-A9F5-45B4-804E-5595FAE42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BF3193A-025E-4BE6-9AD5-D3106F9D78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2832A9B-55E5-494A-A717-3617EDD1F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CC0DA7BF-4BD6-46F6-91A1-E38E259FC7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7B5F7E4-8A2A-468D-8EF3-6D7171EBC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6A8F3CE-3B42-4770-8933-7C9BCA91B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6224EF38-8522-4A6A-BA96-BAAB1A136C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2B702F4-3A4F-475E-A874-62BA9C76A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BF12728-61DB-4CA7-BFEA-C67E21001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2A114F6C-B377-4620-9C72-92D0FA5095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85FB219-37DC-4CBB-BDEF-43EF98EB0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2060F2EE-256C-4A23-A980-9C317EA5F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52F37857-F893-4D54-B377-60870C91BC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5DEA293-2202-41FF-B5FE-71F06BAA6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9C59CAC-07BD-4C27-8926-C55E46BD10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80FA13A-0B04-4946-9A24-2701584E2D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88CE1CC-C8B3-470F-9512-B590AF9DE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7C1809CD-B912-4E69-A5A5-94EA27B28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B9E3C6C-40C8-4A98-B0AF-C45C414845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DBE61EAD-B3F8-4E77-B3B6-0A3374C0F2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303657B-9569-4CB6-A870-F7D678DE6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C95E1DFB-B252-4CBC-95A8-D1DC68A185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2D7B24AC-E1C7-4A27-BACA-0AE3C159FD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7ECB039-4BBD-4991-8C57-7D90D4A22C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38517C97-1250-4775-B725-2CBD677C3F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C9679D68-007E-47A6-A882-07A8088B5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67BAF92-FB48-468A-B633-46749349E5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875629C-FBE1-4E58-82B5-53DBC3ABD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C29FC6C-B918-40F3-AAAA-1A4F1DFBE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D55E2D8-4D39-4F44-AAE7-B3B2DDDB5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8EF38C89-9B35-40D5-A2EC-AE4FFF1712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15C842FE-0918-4A9A-B4F3-F69C539B3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C5A2FDBE-9CE6-41C7-A149-1FC75441C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E76B3FC-2648-4EF2-A363-8AED916B45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57AD43BF-C5AB-4324-B39E-5E3AFC887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1D7FC0CC-E465-4316-A7B6-42441D27D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5EF568F1-4905-4D65-8510-683A87097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0779A11-5E9E-4455-8DB7-6BF1F0BA4E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2B884067-174C-4C5C-955E-462157D0F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BE5F0FA8-85D6-4B51-B2A8-027AC28D8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E76C2522-4938-48D4-9ACE-F61BC4527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7119966D-0585-4354-991F-856ADF670D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931C16B-534C-413B-A404-870528429A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88EA28D-0FC2-4BEA-B3EB-D9DEB3C4F7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2052B6-705D-484A-9856-BCC35D311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B357007E-5B0B-4BC1-96BB-2F9A55E28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144B8928-2E44-471E-818A-AC5F8B9B1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3F906D0-CE7C-484D-8C11-5011F768A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739066">
            <a:off x="5520984" y="3122486"/>
            <a:ext cx="2928062" cy="2544637"/>
            <a:chOff x="5281603" y="104899"/>
            <a:chExt cx="6910397" cy="6005491"/>
          </a:xfrm>
        </p:grpSpPr>
        <p:sp>
          <p:nvSpPr>
            <p:cNvPr id="176" name="Freeform 183">
              <a:extLst>
                <a:ext uri="{FF2B5EF4-FFF2-40B4-BE49-F238E27FC236}">
                  <a16:creationId xmlns:a16="http://schemas.microsoft.com/office/drawing/2014/main" id="{0FE191C3-385B-4E2B-ADE9-0FA9E09CA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DF236ECF-9469-429F-B950-E6274E93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CFB9B6B-3B4B-406C-A9C4-9E15E8EDA9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185F607-E801-4999-8E05-0C8486DAA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AE80DE6-1860-413C-83A4-3D16C772F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CA67FE0-1324-427A-A3EB-EC0E27E8D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426A4D5-E148-458E-81B7-A67551CC52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5AE534E1-BFC4-4B6F-B4A6-D0331A128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F6D2BC14-55E1-4250-A703-26EAE5BEB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D28FA0B2-4451-4A40-A6A8-B5B2BFFD22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695551A0-FD49-4C51-9936-31AADCF8F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21AA33D7-B8C3-4A4C-B04C-90496559F6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EC11C7CB-C8A3-4FA2-8919-4BDE08B8C0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4122C9F-7650-4E2A-BBDD-5ED1794298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2331B0F-4B2B-49FF-B210-A548BEE14B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E66A3B2-EAB9-4D0F-8CC6-133C4B8D2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5D255CC-F767-47F3-9B04-0F597091D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DE6FFD6E-D10A-4E69-B92A-1C3D4AD900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9BAE1242-2228-4493-81B5-F7807B8DA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7A6A8552-686E-44B0-AA9A-9488BB77F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7C45C190-42DB-4A86-A102-D04A25E1E1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DC2E5DE9-3511-45AE-9F95-710C8211A3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53F3C6F6-47A6-4265-878C-5092E93280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2B1F3E7-F618-4E13-9E16-7118C45C7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A5E7DF9B-A62B-4C53-A661-B401D7195B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EE4847E-481F-4419-AE1F-90DED5344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B13E9C09-74A8-40D0-BC37-74CA31F5D0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B0009143-1101-4DF3-B01E-766F9BE63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995E8D24-3C05-4242-92BA-731FDA5AE6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A40A7CC8-D93E-41C0-8322-8EF549E1A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0B91F070-941B-4307-9931-156C868BFF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BF90A755-20A8-4274-A4F7-BD624FECFA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4D87C615-9E34-495E-8406-FAEFC2F845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1A383A9-4CA6-4FAB-9F61-C5E53DBF8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D7B6069C-3205-4BBB-ADDF-D85A07E55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8083F5B-DC24-40B3-92D2-BF90631145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1AEA55FF-DDBB-4AA2-ACBD-9A4D56FFC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E00B1FB-F492-483C-B4D3-893BE48D29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576CFD40-49E1-465A-9B23-F9D980D9A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5D63EDB7-C852-43C0-9954-6F2196FAB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316E726A-0F37-45E3-9BDF-42ECAA68F6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29E8E54E-8FB5-4650-AD2D-C65F3F53A9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33018142-C705-4D1B-8C27-83842B8D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4B029D1D-41B1-45D6-8FC5-9EBEEEBD51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238CE0A4-BE74-4418-8DB6-FC0A39102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C5DC5DB6-FAE4-45E0-A0E5-E613B8D7E1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FBB2B3B-650C-4D6B-BA13-A71D6CB8C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AA61A363-0BE0-4381-9635-02A60AE9C1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F363EFF4-A1A6-4E57-8128-D13002EAD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44B3004-D3A0-4C95-8618-02CD578CC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48511694-389A-4FA7-950D-D0B63A422C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03CF007D-1A35-4653-994F-C5DC685C4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E268873C-3BA1-4848-8A1E-55D4416950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F28B5E8-5EF7-40C6-8012-75E3ADCB41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C4DD4F11-6920-4398-88A7-0C571FA3F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87C9D72-9386-43D4-9C27-2B0A676624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903FC60-7B4A-4E8D-B64E-A6570168D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1565646A-F4D1-434F-ACCE-BC14E5D049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B5384FB-B917-47C4-9BEF-B81DFEE8C2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3934C7C-17F3-44A9-96A6-AC1E3AFE0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8AF32D4-0DB1-4F6F-8B2B-27519AB902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E8FB5CFF-2F83-4320-9CD0-CCD78775EC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C85CC5D7-8944-4B99-92D2-D827AB9C4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F55CCF6E-2B52-4B36-872D-542D0CDD7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2D2E4E5-D86C-41AF-B664-F7E077398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B38EA97-5B13-4977-B58D-0B28E2D8B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0CC35DD3-5BF6-4C99-93A1-C0F5ACAB7A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A69C8543-88BB-4CDA-8EF5-2850685210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A091AE30-82E9-4674-9E65-5042AB251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9A3D2800-7BCF-4C76-9CCD-6962D5E5E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2AD91264-05B7-4454-AE8C-BAC45B33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2047D64C-CE38-4EDA-8EA5-8A805D525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3C33408-5D0E-4DE4-8945-9001979D3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E1AE14B5-3844-4A66-A8BC-CD8538C56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5F78B15A-17F2-474B-A6B5-34B225EBA0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114C9FE9-2E7D-466C-978D-713D0A662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882ACEF4-C446-4969-92B5-8649558C27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DDA39D67-86FF-418E-9876-AB14AFD793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2D3BF31F-EEDE-4027-BAE2-CD14B138C5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F37BBBCA-15AD-4E11-813C-E58EE564F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Imagem 4" descr="Uma imagem contendo no interior, mesa, computador, carro&#10;&#10;Descrição gerada automaticamente">
            <a:extLst>
              <a:ext uri="{FF2B5EF4-FFF2-40B4-BE49-F238E27FC236}">
                <a16:creationId xmlns:a16="http://schemas.microsoft.com/office/drawing/2014/main" id="{FC2CFA82-C7C1-4B41-AB6E-4CCFD3F34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04" r="3146" b="1"/>
          <a:stretch/>
        </p:blipFill>
        <p:spPr>
          <a:xfrm>
            <a:off x="5959325" y="2806240"/>
            <a:ext cx="2902538" cy="2902537"/>
          </a:xfrm>
          <a:custGeom>
            <a:avLst/>
            <a:gdLst/>
            <a:ahLst/>
            <a:cxnLst/>
            <a:rect l="l" t="t" r="r" b="b"/>
            <a:pathLst>
              <a:path w="2851962" h="2851962">
                <a:moveTo>
                  <a:pt x="1425981" y="0"/>
                </a:moveTo>
                <a:cubicBezTo>
                  <a:pt x="2213529" y="0"/>
                  <a:pt x="2851962" y="638433"/>
                  <a:pt x="2851962" y="1425981"/>
                </a:cubicBezTo>
                <a:cubicBezTo>
                  <a:pt x="2851962" y="2213529"/>
                  <a:pt x="2213529" y="2851962"/>
                  <a:pt x="1425981" y="2851962"/>
                </a:cubicBezTo>
                <a:cubicBezTo>
                  <a:pt x="638433" y="2851962"/>
                  <a:pt x="0" y="2213529"/>
                  <a:pt x="0" y="1425981"/>
                </a:cubicBezTo>
                <a:cubicBezTo>
                  <a:pt x="0" y="638433"/>
                  <a:pt x="638433" y="0"/>
                  <a:pt x="1425981" y="0"/>
                </a:cubicBezTo>
                <a:close/>
              </a:path>
            </a:pathLst>
          </a:custGeom>
        </p:spPr>
      </p:pic>
      <p:pic>
        <p:nvPicPr>
          <p:cNvPr id="5" name="Imagem 5" descr="Uma imagem contendo câmera, luz&#10;&#10;Descrição gerada automaticamente">
            <a:extLst>
              <a:ext uri="{FF2B5EF4-FFF2-40B4-BE49-F238E27FC236}">
                <a16:creationId xmlns:a16="http://schemas.microsoft.com/office/drawing/2014/main" id="{EE2542FB-920B-4B08-993C-4B296B7CCA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77" r="16013" b="-2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6" name="Imagem 6" descr="Uma imagem contendo no interior, espelho, mesa&#10;&#10;Descrição gerada automaticamente">
            <a:extLst>
              <a:ext uri="{FF2B5EF4-FFF2-40B4-BE49-F238E27FC236}">
                <a16:creationId xmlns:a16="http://schemas.microsoft.com/office/drawing/2014/main" id="{7A7DCC74-BB9D-4F99-9D7E-9441324624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102" r="24826" b="-2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6913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A307F0-0C9B-427A-A0D4-43AA429A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pt-BR">
                <a:cs typeface="Calibri Light"/>
              </a:rPr>
              <a:t>Referências</a:t>
            </a:r>
            <a:endParaRPr lang="pt-B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58E068-7626-456D-835F-0BB7036CF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pt-BR" dirty="0">
                <a:ea typeface="+mn-lt"/>
                <a:cs typeface="+mn-lt"/>
                <a:hlinkClick r:id="rId3"/>
              </a:rPr>
              <a:t>https://pt.wikipedia.org/wiki/Oculus_Rift</a:t>
            </a:r>
            <a:endParaRPr lang="pt-BR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  <a:hlinkClick r:id="rId4"/>
              </a:rPr>
              <a:t>https://pt.wikipedia.org/wiki/Kinect</a:t>
            </a:r>
            <a:endParaRPr lang="pt-BR" dirty="0">
              <a:cs typeface="Calibri"/>
            </a:endParaRPr>
          </a:p>
          <a:p>
            <a:r>
              <a:rPr lang="pt-BR" dirty="0">
                <a:ea typeface="+mn-lt"/>
                <a:cs typeface="+mn-lt"/>
                <a:hlinkClick r:id="rId5"/>
              </a:rPr>
              <a:t>https://www.uol.com.br/start/ultimas-noticias/2017/10/25/microsoft-para-producao-e-decreta-fim-do-kinect.htm</a:t>
            </a:r>
            <a:endParaRPr lang="pt-BR"/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7060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Application>Microsoft Office PowerPoint</Application>
  <PresentationFormat>Widescreen</PresentationFormat>
  <Slides>4</Slides>
  <Notes>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Celestial</vt:lpstr>
      <vt:lpstr>Hardwares para realidade virtual</vt:lpstr>
      <vt:lpstr>KiNECT</vt:lpstr>
      <vt:lpstr>OCULUS RIFT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64</cp:revision>
  <dcterms:created xsi:type="dcterms:W3CDTF">2020-09-16T01:20:57Z</dcterms:created>
  <dcterms:modified xsi:type="dcterms:W3CDTF">2020-09-16T02:52:01Z</dcterms:modified>
</cp:coreProperties>
</file>