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86" r:id="rId7"/>
    <p:sldId id="287" r:id="rId8"/>
    <p:sldId id="288" r:id="rId9"/>
    <p:sldId id="289" r:id="rId10"/>
    <p:sldId id="267" r:id="rId11"/>
    <p:sldId id="275" r:id="rId12"/>
    <p:sldId id="283" r:id="rId13"/>
    <p:sldId id="284" r:id="rId14"/>
    <p:sldId id="273" r:id="rId15"/>
    <p:sldId id="278" r:id="rId16"/>
    <p:sldId id="279" r:id="rId17"/>
    <p:sldId id="280" r:id="rId18"/>
    <p:sldId id="281" r:id="rId19"/>
    <p:sldId id="274" r:id="rId20"/>
    <p:sldId id="282" r:id="rId21"/>
    <p:sldId id="277" r:id="rId22"/>
    <p:sldId id="276" r:id="rId23"/>
    <p:sldId id="285" r:id="rId24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b="1" i="0" dirty="0">
                <a:solidFill>
                  <a:srgbClr val="FFFFFF"/>
                </a:solidFill>
                <a:effectLst/>
                <a:latin typeface="Segoe UI Web"/>
              </a:rPr>
              <a:t>TPSIP 0922 - Projeto 782</a:t>
            </a:r>
            <a:endParaRPr lang="pt-pt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85900" y="4518705"/>
            <a:ext cx="8735325" cy="1752600"/>
          </a:xfrm>
        </p:spPr>
        <p:txBody>
          <a:bodyPr rtlCol="0">
            <a:normAutofit/>
          </a:bodyPr>
          <a:lstStyle/>
          <a:p>
            <a:pPr rtl="0"/>
            <a:r>
              <a:rPr lang="pt-pt" sz="2000" dirty="0"/>
              <a:t>Trabalho realizado por:</a:t>
            </a:r>
          </a:p>
          <a:p>
            <a:pPr rtl="0"/>
            <a:r>
              <a:rPr lang="pt-PT" sz="1800" dirty="0"/>
              <a:t>-Carlos do Bem</a:t>
            </a:r>
          </a:p>
          <a:p>
            <a:pPr rtl="0"/>
            <a:r>
              <a:rPr lang="pt-PT" sz="1800" dirty="0"/>
              <a:t>-Eduardo Pereira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4">
            <a:extLst>
              <a:ext uri="{FF2B5EF4-FFF2-40B4-BE49-F238E27FC236}">
                <a16:creationId xmlns:a16="http://schemas.microsoft.com/office/drawing/2014/main" id="{FA55C9DB-DC67-6572-8A57-7CC1F4AA7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656" y="1700808"/>
            <a:ext cx="2830424" cy="172819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B3D2EEC-B90B-518E-30C5-47B1522B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16632"/>
            <a:ext cx="10360025" cy="1223962"/>
          </a:xfrm>
        </p:spPr>
        <p:txBody>
          <a:bodyPr/>
          <a:lstStyle/>
          <a:p>
            <a:r>
              <a:rPr lang="pt-PT" dirty="0"/>
              <a:t>Gestão de Stock -&gt; Eliminar Produto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FFBC67-F888-0A34-62E3-26FE16C3D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64" y="1712711"/>
            <a:ext cx="3888432" cy="1728191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E3142ED-38CD-AEEB-BD7D-3B94FC2433CD}"/>
              </a:ext>
            </a:extLst>
          </p:cNvPr>
          <p:cNvSpPr/>
          <p:nvPr/>
        </p:nvSpPr>
        <p:spPr>
          <a:xfrm>
            <a:off x="4734198" y="2458251"/>
            <a:ext cx="432048" cy="2133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EA200FF-91F8-99E5-13B7-18E5A82D9E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494"/>
          <a:stretch/>
        </p:blipFill>
        <p:spPr>
          <a:xfrm>
            <a:off x="2310222" y="4228568"/>
            <a:ext cx="7058790" cy="200874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4CEF74A2-42B5-5E21-F548-7C4E7798C88C}"/>
              </a:ext>
            </a:extLst>
          </p:cNvPr>
          <p:cNvSpPr/>
          <p:nvPr/>
        </p:nvSpPr>
        <p:spPr>
          <a:xfrm rot="6665656">
            <a:off x="5623594" y="3726480"/>
            <a:ext cx="432048" cy="2133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7AC462C-C3FE-403F-57C5-FF81C7C41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964" y="2681581"/>
            <a:ext cx="8297273" cy="20850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12FEFDC-1647-ACD5-F303-C29EBC601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1138" y="6313597"/>
            <a:ext cx="6496957" cy="44773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7660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EEC439F-02B0-75A1-6D53-85414E432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288" y="2348880"/>
            <a:ext cx="6378248" cy="3384376"/>
          </a:xfrm>
        </p:spPr>
      </p:pic>
      <p:sp>
        <p:nvSpPr>
          <p:cNvPr id="4" name="Título 6">
            <a:extLst>
              <a:ext uri="{FF2B5EF4-FFF2-40B4-BE49-F238E27FC236}">
                <a16:creationId xmlns:a16="http://schemas.microsoft.com/office/drawing/2014/main" id="{F79E2E02-ECC4-FBC9-CB07-7C59645F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0025" cy="1223962"/>
          </a:xfrm>
        </p:spPr>
        <p:txBody>
          <a:bodyPr rtlCol="0"/>
          <a:lstStyle/>
          <a:p>
            <a:pPr rtl="0"/>
            <a:r>
              <a:rPr lang="pt-PT" dirty="0"/>
              <a:t>Opção 3 – Relatórios</a:t>
            </a:r>
            <a:endParaRPr lang="pt-pt" dirty="0"/>
          </a:p>
        </p:txBody>
      </p:sp>
      <p:pic>
        <p:nvPicPr>
          <p:cNvPr id="7" name="Marcador de Posição de Conteúdo 4">
            <a:extLst>
              <a:ext uri="{FF2B5EF4-FFF2-40B4-BE49-F238E27FC236}">
                <a16:creationId xmlns:a16="http://schemas.microsoft.com/office/drawing/2014/main" id="{80F7608A-892A-7D85-7E8E-696EF4157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716" y="332656"/>
            <a:ext cx="2494336" cy="14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0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C83A6-3798-5C3B-F4C9-F258F65E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Relatórios -&gt; Stock Total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AB7B54E-439F-E3AF-ED22-B6E6573FC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692" y="1754388"/>
            <a:ext cx="2808312" cy="157646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EBD770-957A-0D15-B12C-92ABC1E3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1832959"/>
            <a:ext cx="2984541" cy="16326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57F4C69-5E6C-BA73-313B-65B225535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4250269"/>
            <a:ext cx="7709803" cy="2218259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EAAD8085-177C-6D31-5B1A-961C484528FF}"/>
              </a:ext>
            </a:extLst>
          </p:cNvPr>
          <p:cNvSpPr/>
          <p:nvPr/>
        </p:nvSpPr>
        <p:spPr>
          <a:xfrm>
            <a:off x="4798268" y="2542622"/>
            <a:ext cx="432048" cy="2133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2F1B093-FD32-B47C-605C-965B1F086414}"/>
              </a:ext>
            </a:extLst>
          </p:cNvPr>
          <p:cNvSpPr/>
          <p:nvPr/>
        </p:nvSpPr>
        <p:spPr>
          <a:xfrm rot="7710619">
            <a:off x="5554787" y="3718966"/>
            <a:ext cx="432048" cy="2185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</p:spTree>
    <p:extLst>
      <p:ext uri="{BB962C8B-B14F-4D97-AF65-F5344CB8AC3E}">
        <p14:creationId xmlns:p14="http://schemas.microsoft.com/office/powerpoint/2010/main" val="26893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C83A6-3798-5C3B-F4C9-F258F65E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527" y="44624"/>
            <a:ext cx="10360501" cy="1223963"/>
          </a:xfrm>
        </p:spPr>
        <p:txBody>
          <a:bodyPr/>
          <a:lstStyle/>
          <a:p>
            <a:r>
              <a:rPr lang="pt-PT" dirty="0"/>
              <a:t>Relatórios -&gt; Vendas por produto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EAAD8085-177C-6D31-5B1A-961C484528FF}"/>
              </a:ext>
            </a:extLst>
          </p:cNvPr>
          <p:cNvSpPr/>
          <p:nvPr/>
        </p:nvSpPr>
        <p:spPr>
          <a:xfrm>
            <a:off x="4831533" y="2174461"/>
            <a:ext cx="432048" cy="2133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2F1B093-FD32-B47C-605C-965B1F086414}"/>
              </a:ext>
            </a:extLst>
          </p:cNvPr>
          <p:cNvSpPr/>
          <p:nvPr/>
        </p:nvSpPr>
        <p:spPr>
          <a:xfrm rot="6691519">
            <a:off x="6632928" y="3304708"/>
            <a:ext cx="432048" cy="2133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E011D2-FD9C-9E8F-92AD-56A95D08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87" y="1469531"/>
            <a:ext cx="3106511" cy="15838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A592B2-4A22-8EDD-45F4-C4507427F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20" y="3762080"/>
            <a:ext cx="7854535" cy="2276872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8" name="Marcador de Posição de Conteúdo 4">
            <a:extLst>
              <a:ext uri="{FF2B5EF4-FFF2-40B4-BE49-F238E27FC236}">
                <a16:creationId xmlns:a16="http://schemas.microsoft.com/office/drawing/2014/main" id="{4F3112A7-77DA-3ACF-2942-D673DD5D6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85900" y="1496426"/>
            <a:ext cx="2808312" cy="1576468"/>
          </a:xfr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9626AE7-566D-A494-169B-A2FB5E216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00" y="6165304"/>
            <a:ext cx="4982270" cy="562053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11408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C83A6-3798-5C3B-F4C9-F258F65E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16632"/>
            <a:ext cx="10360501" cy="1223963"/>
          </a:xfrm>
        </p:spPr>
        <p:txBody>
          <a:bodyPr/>
          <a:lstStyle/>
          <a:p>
            <a:r>
              <a:rPr lang="pt-PT" dirty="0"/>
              <a:t>Relatórios -&gt; Vendas por Cliente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AB7B54E-439F-E3AF-ED22-B6E6573FC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1548300"/>
            <a:ext cx="2808312" cy="157646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EBD770-957A-0D15-B12C-92ABC1E3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133" y="1492135"/>
            <a:ext cx="3007647" cy="1645273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EAAD8085-177C-6D31-5B1A-961C484528FF}"/>
              </a:ext>
            </a:extLst>
          </p:cNvPr>
          <p:cNvSpPr/>
          <p:nvPr/>
        </p:nvSpPr>
        <p:spPr>
          <a:xfrm>
            <a:off x="5165598" y="2178264"/>
            <a:ext cx="587036" cy="3165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2F1B093-FD32-B47C-605C-965B1F086414}"/>
              </a:ext>
            </a:extLst>
          </p:cNvPr>
          <p:cNvSpPr/>
          <p:nvPr/>
        </p:nvSpPr>
        <p:spPr>
          <a:xfrm rot="7633537">
            <a:off x="5909755" y="3394239"/>
            <a:ext cx="619707" cy="2555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D57B52-28A2-25B9-9655-B26519E1AE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86"/>
          <a:stretch/>
        </p:blipFill>
        <p:spPr>
          <a:xfrm>
            <a:off x="1197715" y="3975077"/>
            <a:ext cx="10043785" cy="196005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6DC62D4-B505-2487-E05A-0F55827B8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461" y="6064140"/>
            <a:ext cx="5029902" cy="638264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53701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C83A6-3798-5C3B-F4C9-F258F65E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Relatórios -&gt; Total de Vendas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AB7B54E-439F-E3AF-ED22-B6E6573FC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328" y="1781402"/>
            <a:ext cx="2808312" cy="1576468"/>
          </a:xfr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EAAD8085-177C-6D31-5B1A-961C484528FF}"/>
              </a:ext>
            </a:extLst>
          </p:cNvPr>
          <p:cNvSpPr/>
          <p:nvPr/>
        </p:nvSpPr>
        <p:spPr>
          <a:xfrm>
            <a:off x="5302324" y="2522761"/>
            <a:ext cx="432048" cy="2133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2F1B093-FD32-B47C-605C-965B1F086414}"/>
              </a:ext>
            </a:extLst>
          </p:cNvPr>
          <p:cNvSpPr/>
          <p:nvPr/>
        </p:nvSpPr>
        <p:spPr>
          <a:xfrm rot="7952035">
            <a:off x="5758397" y="3662571"/>
            <a:ext cx="432048" cy="2133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13D2A2-7D47-C161-E152-1D4104544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35" y="1748810"/>
            <a:ext cx="3175329" cy="17253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A867DC-3561-CEB7-CE46-92BA32C2A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835" y="4180579"/>
            <a:ext cx="4756565" cy="2517016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73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69107E-6 0.01134 L -3.69107E-6 -0.180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6">
            <a:extLst>
              <a:ext uri="{FF2B5EF4-FFF2-40B4-BE49-F238E27FC236}">
                <a16:creationId xmlns:a16="http://schemas.microsoft.com/office/drawing/2014/main" id="{594D161B-F1FC-C65E-633B-97EFEAA6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0025" cy="1223962"/>
          </a:xfrm>
        </p:spPr>
        <p:txBody>
          <a:bodyPr rtlCol="0" anchor="b">
            <a:normAutofit/>
          </a:bodyPr>
          <a:lstStyle/>
          <a:p>
            <a:pPr rtl="0"/>
            <a:r>
              <a:rPr lang="pt-PT" dirty="0"/>
              <a:t>Opção 4 – Gestão de Clientes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2C3201DD-B526-1A37-094F-45F3B0900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135" y="2276872"/>
            <a:ext cx="6050554" cy="3690838"/>
          </a:xfrm>
          <a:noFill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015B0B6-347B-C7D6-50F4-8FC3B24BA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708" y="404664"/>
            <a:ext cx="2509604" cy="14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2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F56D5-AE3F-653D-DCB6-3627C0D9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4624"/>
            <a:ext cx="10360501" cy="1223963"/>
          </a:xfrm>
        </p:spPr>
        <p:txBody>
          <a:bodyPr/>
          <a:lstStyle/>
          <a:p>
            <a:r>
              <a:rPr lang="pt-PT" dirty="0"/>
              <a:t>Gestão de Clientes -&gt; Criar Cliente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88D86C38-D8F5-3665-A250-629CA13B6700}"/>
              </a:ext>
            </a:extLst>
          </p:cNvPr>
          <p:cNvSpPr/>
          <p:nvPr/>
        </p:nvSpPr>
        <p:spPr>
          <a:xfrm>
            <a:off x="4798268" y="2190278"/>
            <a:ext cx="555294" cy="2649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F737E9DE-3EE9-8440-3BDC-5E95BE98DA1F}"/>
              </a:ext>
            </a:extLst>
          </p:cNvPr>
          <p:cNvSpPr/>
          <p:nvPr/>
        </p:nvSpPr>
        <p:spPr>
          <a:xfrm rot="7545641">
            <a:off x="5912675" y="3601869"/>
            <a:ext cx="588328" cy="2834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A92C67-4FF4-4D26-39D3-C8CB2055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68" y="1599244"/>
            <a:ext cx="2725628" cy="154797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719C3D5-85E0-5CB5-05AF-34AD9507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928" y="1573386"/>
            <a:ext cx="2952328" cy="164890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EA86989-FF33-2CBC-F263-AF22D0183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148" y="4260849"/>
            <a:ext cx="4248472" cy="219276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97742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B3D2EEC-B90B-518E-30C5-47B1522B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8640"/>
            <a:ext cx="10360025" cy="1223962"/>
          </a:xfrm>
        </p:spPr>
        <p:txBody>
          <a:bodyPr/>
          <a:lstStyle/>
          <a:p>
            <a:r>
              <a:rPr lang="pt-PT" dirty="0"/>
              <a:t>Gestão de Clientes -&gt; Eliminar Cliente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E3142ED-38CD-AEEB-BD7D-3B94FC2433CD}"/>
              </a:ext>
            </a:extLst>
          </p:cNvPr>
          <p:cNvSpPr/>
          <p:nvPr/>
        </p:nvSpPr>
        <p:spPr>
          <a:xfrm>
            <a:off x="4734198" y="2420888"/>
            <a:ext cx="432048" cy="2133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4CEF74A2-42B5-5E21-F548-7C4E7798C88C}"/>
              </a:ext>
            </a:extLst>
          </p:cNvPr>
          <p:cNvSpPr/>
          <p:nvPr/>
        </p:nvSpPr>
        <p:spPr>
          <a:xfrm rot="6665656">
            <a:off x="5767609" y="3658478"/>
            <a:ext cx="432048" cy="2133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124CC2F-9FB1-DCF5-40D6-B699781AE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96" y="1700808"/>
            <a:ext cx="2725628" cy="154797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A7FAE96-7824-0119-3A8A-E5F7E87AE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56" y="1556792"/>
            <a:ext cx="3240360" cy="179647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9292579-B39D-4D29-BEBE-AF30C0830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296" y="4221088"/>
            <a:ext cx="8646165" cy="179646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311AEEE-2DFF-6B1B-97A4-98709A302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269" y="6231149"/>
            <a:ext cx="5506218" cy="43821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9057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B45DA-E1E3-DA46-D552-AC167B9B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88640"/>
            <a:ext cx="10360501" cy="1223963"/>
          </a:xfrm>
        </p:spPr>
        <p:txBody>
          <a:bodyPr/>
          <a:lstStyle/>
          <a:p>
            <a:r>
              <a:rPr lang="pt-PT" dirty="0"/>
              <a:t>Gestão de Clientes -&gt; Alterar nome do cliente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30BBF0D6-566F-194D-4910-D1DA720CEB4C}"/>
              </a:ext>
            </a:extLst>
          </p:cNvPr>
          <p:cNvSpPr/>
          <p:nvPr/>
        </p:nvSpPr>
        <p:spPr>
          <a:xfrm>
            <a:off x="4133509" y="2274154"/>
            <a:ext cx="432048" cy="2133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EC68A49-B188-1A08-FBE5-72B770EA607F}"/>
              </a:ext>
            </a:extLst>
          </p:cNvPr>
          <p:cNvSpPr/>
          <p:nvPr/>
        </p:nvSpPr>
        <p:spPr>
          <a:xfrm rot="6415251">
            <a:off x="5878388" y="3560061"/>
            <a:ext cx="432048" cy="2133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90FBC71-5385-132C-C565-166AFAAF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598180"/>
            <a:ext cx="2725628" cy="154797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89B68E6-7CAB-C044-DB58-3E8FF92F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72" y="1491075"/>
            <a:ext cx="3159378" cy="175148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C9C3340-C5CD-926F-EF37-96B51D829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238" y="4149080"/>
            <a:ext cx="9492348" cy="194421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8687EE9-E3F8-2936-1C28-6529FE350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068" y="6237312"/>
            <a:ext cx="5553850" cy="45726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57A024A4-CBB7-C1F8-AC54-AEFDFBA3D8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4979"/>
          <a:stretch/>
        </p:blipFill>
        <p:spPr>
          <a:xfrm>
            <a:off x="1348238" y="4149080"/>
            <a:ext cx="9091853" cy="11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0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Menu Principal</a:t>
            </a:r>
          </a:p>
        </p:txBody>
      </p:sp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id="{FBBDD916-AC90-D714-F9AF-4A819167F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883" y="2161185"/>
            <a:ext cx="5890355" cy="3822360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AEACC07-24EB-A5E4-49A2-9B8FC20D77EC}"/>
              </a:ext>
            </a:extLst>
          </p:cNvPr>
          <p:cNvSpPr txBox="1"/>
          <p:nvPr/>
        </p:nvSpPr>
        <p:spPr>
          <a:xfrm>
            <a:off x="7746630" y="3429000"/>
            <a:ext cx="360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Opção:</a:t>
            </a:r>
          </a:p>
          <a:p>
            <a:pPr marL="514350" indent="-514350">
              <a:buAutoNum type="arabicParenR"/>
            </a:pPr>
            <a:r>
              <a:rPr lang="pt-PT" sz="2600" dirty="0"/>
              <a:t>Realiza a venda</a:t>
            </a:r>
          </a:p>
          <a:p>
            <a:pPr marL="514350" indent="-514350">
              <a:buAutoNum type="arabicParenR"/>
            </a:pPr>
            <a:r>
              <a:rPr lang="pt-PT" sz="2600" dirty="0"/>
              <a:t>Menu de Stock</a:t>
            </a:r>
          </a:p>
          <a:p>
            <a:pPr marL="514350" indent="-514350">
              <a:buAutoNum type="arabicParenR"/>
            </a:pPr>
            <a:r>
              <a:rPr lang="pt-PT" sz="2600" dirty="0"/>
              <a:t>Menu de Relatórios</a:t>
            </a:r>
          </a:p>
          <a:p>
            <a:pPr marL="514350" indent="-514350">
              <a:buAutoNum type="arabicParenR"/>
            </a:pPr>
            <a:r>
              <a:rPr lang="pt-PT" sz="2600" dirty="0"/>
              <a:t>Menu de Clientes</a:t>
            </a:r>
          </a:p>
          <a:p>
            <a:pPr marL="514350" indent="-514350">
              <a:buAutoNum type="arabicParenR"/>
            </a:pPr>
            <a:endParaRPr lang="pt-PT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405209-1C97-D0CF-6731-8519951549B2}"/>
              </a:ext>
            </a:extLst>
          </p:cNvPr>
          <p:cNvSpPr txBox="1"/>
          <p:nvPr/>
        </p:nvSpPr>
        <p:spPr>
          <a:xfrm>
            <a:off x="7746630" y="234888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Setas direcionais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6">
            <a:extLst>
              <a:ext uri="{FF2B5EF4-FFF2-40B4-BE49-F238E27FC236}">
                <a16:creationId xmlns:a16="http://schemas.microsoft.com/office/drawing/2014/main" id="{594D161B-F1FC-C65E-633B-97EFEAA6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88640"/>
            <a:ext cx="10360025" cy="1223962"/>
          </a:xfrm>
        </p:spPr>
        <p:txBody>
          <a:bodyPr rtlCol="0" anchor="b">
            <a:normAutofit/>
          </a:bodyPr>
          <a:lstStyle/>
          <a:p>
            <a:pPr rtl="0"/>
            <a:r>
              <a:rPr lang="pt-PT" dirty="0"/>
              <a:t>Opção Sair</a:t>
            </a:r>
            <a:endParaRPr lang="pt-pt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000BD58F-00F8-576C-1BD6-E6E041247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1700808"/>
            <a:ext cx="4032448" cy="2234475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F114752-023C-F56B-0957-E6780688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3456244"/>
            <a:ext cx="4896544" cy="26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2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97839-09D6-4A0C-2EF6-E8B3A074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16632"/>
            <a:ext cx="10360501" cy="1223963"/>
          </a:xfrm>
        </p:spPr>
        <p:txBody>
          <a:bodyPr/>
          <a:lstStyle/>
          <a:p>
            <a:r>
              <a:rPr lang="pt-PT" dirty="0"/>
              <a:t>Opção 1 – Efetuar Venda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EA01B06-700B-0F22-1AB7-491F9944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1556792"/>
            <a:ext cx="6552807" cy="211146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EF8F3A4-31EC-CD1B-BD15-C378E6C83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66" y="3973149"/>
            <a:ext cx="6916115" cy="2610214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2F986F2D-69BA-BDC4-1E05-AEC94AC8D77C}"/>
              </a:ext>
            </a:extLst>
          </p:cNvPr>
          <p:cNvSpPr/>
          <p:nvPr/>
        </p:nvSpPr>
        <p:spPr>
          <a:xfrm>
            <a:off x="3646140" y="5284343"/>
            <a:ext cx="936104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6DB5D28D-7D37-BED7-CD15-28F24D52CB10}"/>
              </a:ext>
            </a:extLst>
          </p:cNvPr>
          <p:cNvSpPr/>
          <p:nvPr/>
        </p:nvSpPr>
        <p:spPr>
          <a:xfrm>
            <a:off x="3646140" y="5805264"/>
            <a:ext cx="936104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</p:spTree>
    <p:extLst>
      <p:ext uri="{BB962C8B-B14F-4D97-AF65-F5344CB8AC3E}">
        <p14:creationId xmlns:p14="http://schemas.microsoft.com/office/powerpoint/2010/main" val="16713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97839-09D6-4A0C-2EF6-E8B3A074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pt-PT" dirty="0"/>
              <a:t>Opção 1 – Efetuar Venda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C292F1-812B-8641-EBF1-128EDA4D5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77" y="1615691"/>
            <a:ext cx="6974269" cy="1813309"/>
          </a:xfrm>
          <a:prstGeom prst="rect">
            <a:avLst/>
          </a:prstGeom>
          <a:noFill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775F903-9D65-0878-DF5E-9DDACDF26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927" y="3789040"/>
            <a:ext cx="4238967" cy="256076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AE40F92-90A2-DA23-52BF-3D8C4E8DBF5F}"/>
              </a:ext>
            </a:extLst>
          </p:cNvPr>
          <p:cNvSpPr txBox="1"/>
          <p:nvPr/>
        </p:nvSpPr>
        <p:spPr>
          <a:xfrm>
            <a:off x="1485900" y="4719089"/>
            <a:ext cx="18722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800" dirty="0"/>
              <a:t>Resposta 1</a:t>
            </a:r>
          </a:p>
        </p:txBody>
      </p:sp>
    </p:spTree>
    <p:extLst>
      <p:ext uri="{BB962C8B-B14F-4D97-AF65-F5344CB8AC3E}">
        <p14:creationId xmlns:p14="http://schemas.microsoft.com/office/powerpoint/2010/main" val="416355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1894656-A5FD-AD3C-94A6-A5B149D31857}"/>
              </a:ext>
            </a:extLst>
          </p:cNvPr>
          <p:cNvSpPr txBox="1"/>
          <p:nvPr/>
        </p:nvSpPr>
        <p:spPr>
          <a:xfrm>
            <a:off x="1269001" y="2466474"/>
            <a:ext cx="182914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800" dirty="0"/>
              <a:t>Resposta 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43E27B4-C164-E580-0DCE-978D846F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0025" cy="1223962"/>
          </a:xfrm>
        </p:spPr>
        <p:txBody>
          <a:bodyPr anchor="b">
            <a:normAutofit/>
          </a:bodyPr>
          <a:lstStyle/>
          <a:p>
            <a:r>
              <a:rPr lang="pt-PT" dirty="0"/>
              <a:t>Opção 1 – Efetuar Venda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BFA77C1-E2FA-8E03-B9EF-855F2B0F1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"/>
          <a:stretch/>
        </p:blipFill>
        <p:spPr>
          <a:xfrm>
            <a:off x="3358108" y="1799267"/>
            <a:ext cx="7692499" cy="18576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04BB578-4CDD-8B43-9B17-3D4E6312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33" y="4278522"/>
            <a:ext cx="9264292" cy="2016224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51E80587-4D0F-1E0E-EDA3-89C2572CBFE6}"/>
              </a:ext>
            </a:extLst>
          </p:cNvPr>
          <p:cNvSpPr/>
          <p:nvPr/>
        </p:nvSpPr>
        <p:spPr>
          <a:xfrm>
            <a:off x="1241811" y="5445224"/>
            <a:ext cx="936104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A1220876-0271-3930-31CB-60D362B84C59}"/>
              </a:ext>
            </a:extLst>
          </p:cNvPr>
          <p:cNvSpPr/>
          <p:nvPr/>
        </p:nvSpPr>
        <p:spPr>
          <a:xfrm>
            <a:off x="1269001" y="6078722"/>
            <a:ext cx="936104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</p:spTree>
    <p:extLst>
      <p:ext uri="{BB962C8B-B14F-4D97-AF65-F5344CB8AC3E}">
        <p14:creationId xmlns:p14="http://schemas.microsoft.com/office/powerpoint/2010/main" val="24268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97839-09D6-4A0C-2EF6-E8B3A074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16632"/>
            <a:ext cx="10360501" cy="1223963"/>
          </a:xfrm>
        </p:spPr>
        <p:txBody>
          <a:bodyPr anchor="b">
            <a:normAutofit/>
          </a:bodyPr>
          <a:lstStyle/>
          <a:p>
            <a:r>
              <a:rPr lang="pt-PT" dirty="0"/>
              <a:t>Opção 1 – Efetuar Venda (Talão)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F9AF33-570E-6DC6-3149-8C9F1F01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99" y="1502021"/>
            <a:ext cx="3667025" cy="5023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361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Opção 2 – Gestão de Stock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9BEDF23-1A4A-F156-B979-E2644F398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342" y="2348880"/>
            <a:ext cx="7906140" cy="3600400"/>
          </a:xfrm>
        </p:spPr>
      </p:pic>
      <p:pic>
        <p:nvPicPr>
          <p:cNvPr id="8" name="Marcador de Posição de Conteúdo 4">
            <a:extLst>
              <a:ext uri="{FF2B5EF4-FFF2-40B4-BE49-F238E27FC236}">
                <a16:creationId xmlns:a16="http://schemas.microsoft.com/office/drawing/2014/main" id="{6E4B0DF9-5471-7B18-9571-3F6BC07B2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732" y="412472"/>
            <a:ext cx="2416180" cy="14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F56D5-AE3F-653D-DCB6-3627C0D9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88813"/>
            <a:ext cx="10360501" cy="1223963"/>
          </a:xfrm>
        </p:spPr>
        <p:txBody>
          <a:bodyPr/>
          <a:lstStyle/>
          <a:p>
            <a:r>
              <a:rPr lang="pt-PT" dirty="0"/>
              <a:t>Gestão de Stock -&gt; Criar artigo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68B3021-E77E-8A7C-123B-BAFA783FE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283" y="1628800"/>
            <a:ext cx="2704212" cy="165113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C8A1B21-C11D-5D35-9D7D-1BD650166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661" y="1666332"/>
            <a:ext cx="4148430" cy="17389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EBA02DE-9B5D-8F1D-A24A-7DE9AAFFF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36" y="3925284"/>
            <a:ext cx="3160107" cy="250949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DD4648B-DDBA-C19C-3B92-8480BADB0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388" y="4725144"/>
            <a:ext cx="5840330" cy="1483862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88D86C38-D8F5-3665-A250-629CA13B6700}"/>
              </a:ext>
            </a:extLst>
          </p:cNvPr>
          <p:cNvSpPr/>
          <p:nvPr/>
        </p:nvSpPr>
        <p:spPr>
          <a:xfrm>
            <a:off x="4906054" y="2391983"/>
            <a:ext cx="432048" cy="2133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F737E9DE-3EE9-8440-3BDC-5E95BE98DA1F}"/>
              </a:ext>
            </a:extLst>
          </p:cNvPr>
          <p:cNvSpPr/>
          <p:nvPr/>
        </p:nvSpPr>
        <p:spPr>
          <a:xfrm rot="8353488">
            <a:off x="5139298" y="3613869"/>
            <a:ext cx="432048" cy="2133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</p:spTree>
    <p:extLst>
      <p:ext uri="{BB962C8B-B14F-4D97-AF65-F5344CB8AC3E}">
        <p14:creationId xmlns:p14="http://schemas.microsoft.com/office/powerpoint/2010/main" val="120978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B45DA-E1E3-DA46-D552-AC167B9B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16632"/>
            <a:ext cx="10360501" cy="1223963"/>
          </a:xfrm>
        </p:spPr>
        <p:txBody>
          <a:bodyPr/>
          <a:lstStyle/>
          <a:p>
            <a:r>
              <a:rPr lang="pt-PT" dirty="0"/>
              <a:t>Gestão de Stock -&gt; Adicionar stock ao artigo</a:t>
            </a:r>
          </a:p>
        </p:txBody>
      </p:sp>
      <p:pic>
        <p:nvPicPr>
          <p:cNvPr id="7" name="Marcador de Posição de Conteúdo 4">
            <a:extLst>
              <a:ext uri="{FF2B5EF4-FFF2-40B4-BE49-F238E27FC236}">
                <a16:creationId xmlns:a16="http://schemas.microsoft.com/office/drawing/2014/main" id="{F07F12CC-D8F1-7C9F-5F6D-997471AC7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628800"/>
            <a:ext cx="2465892" cy="1505617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30BBF0D6-566F-194D-4910-D1DA720CEB4C}"/>
              </a:ext>
            </a:extLst>
          </p:cNvPr>
          <p:cNvSpPr/>
          <p:nvPr/>
        </p:nvSpPr>
        <p:spPr>
          <a:xfrm>
            <a:off x="4133509" y="2274154"/>
            <a:ext cx="432048" cy="2133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EC68A49-B188-1A08-FBE5-72B770EA607F}"/>
              </a:ext>
            </a:extLst>
          </p:cNvPr>
          <p:cNvSpPr/>
          <p:nvPr/>
        </p:nvSpPr>
        <p:spPr>
          <a:xfrm rot="6415251">
            <a:off x="5882550" y="3391216"/>
            <a:ext cx="432048" cy="2133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6D02955-614E-3D4A-BE60-8228DE67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2" y="1556379"/>
            <a:ext cx="3650255" cy="154717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2F8AF57-3106-66E8-B822-FD6B7795E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656" y="4005064"/>
            <a:ext cx="7025690" cy="224630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7D8D29-3BE6-194C-6C91-433B91A37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656" y="5445039"/>
            <a:ext cx="7025690" cy="1209844"/>
          </a:xfrm>
          <a:prstGeom prst="rect">
            <a:avLst/>
          </a:prstGeom>
          <a:solidFill>
            <a:srgbClr val="C00000"/>
          </a:solidFill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48AE04C-7380-01DD-330F-D8C2554EA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7948" y="2295608"/>
            <a:ext cx="8559886" cy="2384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486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" id="{7937A00E-BA26-42C4-8F50-F93CA9CC2358}" vid="{94A5997D-5A7B-41B1-91EA-4D5CFF10FA40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c6f7a9b-103c-450b-aa5f-a93148f92640" xsi:nil="true"/>
    <lcf76f155ced4ddcb4097134ff3c332f xmlns="69c7578d-33e2-4b26-aa47-0cd3e8fee771">
      <Terms xmlns="http://schemas.microsoft.com/office/infopath/2007/PartnerControls"/>
    </lcf76f155ced4ddcb4097134ff3c332f>
    <ReferenceId xmlns="69c7578d-33e2-4b26-aa47-0cd3e8fee77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7DA08E9C7D404E9F6D0A845A4D8ED5" ma:contentTypeVersion="11" ma:contentTypeDescription="Criar um novo documento." ma:contentTypeScope="" ma:versionID="94e6a98819f86efbc921ebfa93d4a63e">
  <xsd:schema xmlns:xsd="http://www.w3.org/2001/XMLSchema" xmlns:xs="http://www.w3.org/2001/XMLSchema" xmlns:p="http://schemas.microsoft.com/office/2006/metadata/properties" xmlns:ns2="69c7578d-33e2-4b26-aa47-0cd3e8fee771" xmlns:ns3="2c6f7a9b-103c-450b-aa5f-a93148f92640" targetNamespace="http://schemas.microsoft.com/office/2006/metadata/properties" ma:root="true" ma:fieldsID="12f3d0fb8978aa0e6f22b18c08b4853e" ns2:_="" ns3:_="">
    <xsd:import namespace="69c7578d-33e2-4b26-aa47-0cd3e8fee771"/>
    <xsd:import namespace="2c6f7a9b-103c-450b-aa5f-a93148f9264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c7578d-33e2-4b26-aa47-0cd3e8fee77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m" ma:readOnly="false" ma:fieldId="{5cf76f15-5ced-4ddc-b409-7134ff3c332f}" ma:taxonomyMulti="true" ma:sspId="930164bd-3db1-4035-80db-1f2bd81da9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f7a9b-103c-450b-aa5f-a93148f9264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d9b4703-6996-407b-b71b-6fd2fe4a10ee}" ma:internalName="TaxCatchAll" ma:showField="CatchAllData" ma:web="2c6f7a9b-103c-450b-aa5f-a93148f926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D536B1-D5C2-4C14-80A8-4E410013F9B1}"/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1A4C3E-5E39-44D7-A9C3-2BA44518C09F}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triplo (ecrã panorâmico)</Template>
  <TotalTime>143</TotalTime>
  <Words>138</Words>
  <Application>Microsoft Office PowerPoint</Application>
  <PresentationFormat>Personalizados</PresentationFormat>
  <Paragraphs>31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4" baseType="lpstr">
      <vt:lpstr>Arial</vt:lpstr>
      <vt:lpstr>Calibri</vt:lpstr>
      <vt:lpstr>Segoe UI Web</vt:lpstr>
      <vt:lpstr>Tecnologia 16x9</vt:lpstr>
      <vt:lpstr>TPSIP 0922 - Projeto 782</vt:lpstr>
      <vt:lpstr>Menu Principal</vt:lpstr>
      <vt:lpstr>Opção 1 – Efetuar Venda</vt:lpstr>
      <vt:lpstr>Opção 1 – Efetuar Venda</vt:lpstr>
      <vt:lpstr>Opção 1 – Efetuar Venda</vt:lpstr>
      <vt:lpstr>Opção 1 – Efetuar Venda (Talão)</vt:lpstr>
      <vt:lpstr>Opção 2 – Gestão de Stock</vt:lpstr>
      <vt:lpstr>Gestão de Stock -&gt; Criar artigo</vt:lpstr>
      <vt:lpstr>Gestão de Stock -&gt; Adicionar stock ao artigo</vt:lpstr>
      <vt:lpstr>Gestão de Stock -&gt; Eliminar Produto</vt:lpstr>
      <vt:lpstr>Opção 3 – Relatórios</vt:lpstr>
      <vt:lpstr>Relatórios -&gt; Stock Total</vt:lpstr>
      <vt:lpstr>Relatórios -&gt; Vendas por produto</vt:lpstr>
      <vt:lpstr>Relatórios -&gt; Vendas por Cliente</vt:lpstr>
      <vt:lpstr>Relatórios -&gt; Total de Vendas</vt:lpstr>
      <vt:lpstr>Opção 4 – Gestão de Clientes</vt:lpstr>
      <vt:lpstr>Gestão de Clientes -&gt; Criar Cliente</vt:lpstr>
      <vt:lpstr>Gestão de Clientes -&gt; Eliminar Cliente</vt:lpstr>
      <vt:lpstr>Gestão de Clientes -&gt; Alterar nome do cliente</vt:lpstr>
      <vt:lpstr>Opção Sair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TPSIP 0922 - Projeto 782</dc:title>
  <dc:creator>Eduardo Gabriel Carvalho Pereira</dc:creator>
  <cp:lastModifiedBy>Eduardo Gabriel Carvalho Pereira</cp:lastModifiedBy>
  <cp:revision>1</cp:revision>
  <dcterms:created xsi:type="dcterms:W3CDTF">2022-12-27T20:00:18Z</dcterms:created>
  <dcterms:modified xsi:type="dcterms:W3CDTF">2022-12-27T22:23:50Z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