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83" r:id="rId5"/>
    <p:sldId id="297" r:id="rId6"/>
    <p:sldId id="269" r:id="rId7"/>
    <p:sldId id="284" r:id="rId8"/>
    <p:sldId id="285" r:id="rId9"/>
    <p:sldId id="298" r:id="rId10"/>
    <p:sldId id="270" r:id="rId11"/>
    <p:sldId id="296" r:id="rId12"/>
    <p:sldId id="271" r:id="rId13"/>
    <p:sldId id="295" r:id="rId14"/>
    <p:sldId id="272" r:id="rId15"/>
    <p:sldId id="294" r:id="rId16"/>
    <p:sldId id="273" r:id="rId17"/>
    <p:sldId id="293" r:id="rId18"/>
    <p:sldId id="274" r:id="rId19"/>
    <p:sldId id="292" r:id="rId20"/>
    <p:sldId id="275" r:id="rId21"/>
    <p:sldId id="286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▓▓ Ofrehley ▓▓" initials="▓O▓" lastIdx="5" clrIdx="0">
    <p:extLst>
      <p:ext uri="{19B8F6BF-5375-455C-9EA6-DF929625EA0E}">
        <p15:presenceInfo xmlns:p15="http://schemas.microsoft.com/office/powerpoint/2012/main" userId="87b8d122dafc3f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B"/>
    <a:srgbClr val="1D70B7"/>
    <a:srgbClr val="0074C1"/>
    <a:srgbClr val="1E74BE"/>
    <a:srgbClr val="696969"/>
    <a:srgbClr val="E64F26"/>
    <a:srgbClr val="FF9007"/>
    <a:srgbClr val="E9B1A2"/>
    <a:srgbClr val="4742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7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EE407-C742-4DC4-B0B5-87A24F1CC0A6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95460057-B2DD-4CA5-87B8-95267CB51D8C}">
      <dgm:prSet phldrT="[Texto]"/>
      <dgm:spPr/>
      <dgm:t>
        <a:bodyPr/>
        <a:lstStyle/>
        <a:p>
          <a:r>
            <a:rPr lang="es-CL" dirty="0" smtClean="0">
              <a:solidFill>
                <a:schemeClr val="accent1"/>
              </a:solidFill>
            </a:rPr>
            <a:t>a</a:t>
          </a:r>
          <a:endParaRPr lang="es-CL" dirty="0">
            <a:solidFill>
              <a:schemeClr val="accent1"/>
            </a:solidFill>
          </a:endParaRPr>
        </a:p>
      </dgm:t>
    </dgm:pt>
    <dgm:pt modelId="{68EEE780-8483-4C78-8489-D3B2153B97FC}" type="sibTrans" cxnId="{6756DD62-2AB1-47E2-91C8-FA674373E481}">
      <dgm:prSet/>
      <dgm:spPr/>
      <dgm:t>
        <a:bodyPr/>
        <a:lstStyle/>
        <a:p>
          <a:endParaRPr lang="es-CL"/>
        </a:p>
      </dgm:t>
    </dgm:pt>
    <dgm:pt modelId="{D047490F-141C-4D0E-8095-299182F032D2}" type="parTrans" cxnId="{6756DD62-2AB1-47E2-91C8-FA674373E481}">
      <dgm:prSet/>
      <dgm:spPr/>
      <dgm:t>
        <a:bodyPr/>
        <a:lstStyle/>
        <a:p>
          <a:endParaRPr lang="es-CL"/>
        </a:p>
      </dgm:t>
    </dgm:pt>
    <dgm:pt modelId="{AE225D38-FB35-401A-BA4A-637034C6802D}">
      <dgm:prSet phldrT="[Texto]"/>
      <dgm:spPr/>
      <dgm:t>
        <a:bodyPr/>
        <a:lstStyle/>
        <a:p>
          <a:r>
            <a:rPr lang="es-CL" dirty="0" smtClean="0">
              <a:solidFill>
                <a:schemeClr val="accent1"/>
              </a:solidFill>
            </a:rPr>
            <a:t>a</a:t>
          </a:r>
          <a:endParaRPr lang="es-CL" dirty="0">
            <a:solidFill>
              <a:schemeClr val="accent1"/>
            </a:solidFill>
          </a:endParaRPr>
        </a:p>
      </dgm:t>
    </dgm:pt>
    <dgm:pt modelId="{C912E3E3-EE51-440E-8F3C-D4FBF4263E8B}" type="sibTrans" cxnId="{6B03F48F-D896-428B-8582-CB74B24B198F}">
      <dgm:prSet/>
      <dgm:spPr/>
      <dgm:t>
        <a:bodyPr/>
        <a:lstStyle/>
        <a:p>
          <a:endParaRPr lang="es-CL"/>
        </a:p>
      </dgm:t>
    </dgm:pt>
    <dgm:pt modelId="{4A2E4145-FEF1-47C9-980D-2A54358E9390}" type="parTrans" cxnId="{6B03F48F-D896-428B-8582-CB74B24B198F}">
      <dgm:prSet/>
      <dgm:spPr/>
      <dgm:t>
        <a:bodyPr/>
        <a:lstStyle/>
        <a:p>
          <a:endParaRPr lang="es-CL"/>
        </a:p>
      </dgm:t>
    </dgm:pt>
    <dgm:pt modelId="{0B4DC958-1915-4E95-9C56-FAC632B7F2BC}">
      <dgm:prSet phldrT="[Texto]"/>
      <dgm:spPr/>
      <dgm:t>
        <a:bodyPr/>
        <a:lstStyle/>
        <a:p>
          <a:r>
            <a:rPr lang="es-CL" dirty="0" smtClean="0">
              <a:solidFill>
                <a:schemeClr val="accent1"/>
              </a:solidFill>
            </a:rPr>
            <a:t>a</a:t>
          </a:r>
          <a:endParaRPr lang="es-CL" dirty="0">
            <a:solidFill>
              <a:schemeClr val="accent1"/>
            </a:solidFill>
          </a:endParaRPr>
        </a:p>
      </dgm:t>
    </dgm:pt>
    <dgm:pt modelId="{D72F3C51-A72F-423D-AF53-72438CF462C7}" type="sibTrans" cxnId="{4BEA26A9-474B-43DF-939C-9DFB9DAB3BB7}">
      <dgm:prSet/>
      <dgm:spPr/>
      <dgm:t>
        <a:bodyPr/>
        <a:lstStyle/>
        <a:p>
          <a:endParaRPr lang="es-CL"/>
        </a:p>
      </dgm:t>
    </dgm:pt>
    <dgm:pt modelId="{2551F781-9C3E-4DB0-93DF-F241A2F50CD9}" type="parTrans" cxnId="{4BEA26A9-474B-43DF-939C-9DFB9DAB3BB7}">
      <dgm:prSet/>
      <dgm:spPr/>
      <dgm:t>
        <a:bodyPr/>
        <a:lstStyle/>
        <a:p>
          <a:endParaRPr lang="es-CL"/>
        </a:p>
      </dgm:t>
    </dgm:pt>
    <dgm:pt modelId="{3024B761-107D-4BA6-B005-FBB4C10B33B2}" type="pres">
      <dgm:prSet presAssocID="{A41EE407-C742-4DC4-B0B5-87A24F1CC0A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C6D4AD6-DE5F-48B9-A4E8-CE274DB70D42}" type="pres">
      <dgm:prSet presAssocID="{95460057-B2DD-4CA5-87B8-95267CB51D8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7AABAEB-ADD6-499A-8A91-6537D2C9657F}" type="pres">
      <dgm:prSet presAssocID="{95460057-B2DD-4CA5-87B8-95267CB51D8C}" presName="gear1srcNode" presStyleLbl="node1" presStyleIdx="0" presStyleCnt="3"/>
      <dgm:spPr/>
      <dgm:t>
        <a:bodyPr/>
        <a:lstStyle/>
        <a:p>
          <a:endParaRPr lang="es-CL"/>
        </a:p>
      </dgm:t>
    </dgm:pt>
    <dgm:pt modelId="{0E83F892-FC31-4213-B643-C0D25708230A}" type="pres">
      <dgm:prSet presAssocID="{95460057-B2DD-4CA5-87B8-95267CB51D8C}" presName="gear1dstNode" presStyleLbl="node1" presStyleIdx="0" presStyleCnt="3"/>
      <dgm:spPr/>
      <dgm:t>
        <a:bodyPr/>
        <a:lstStyle/>
        <a:p>
          <a:endParaRPr lang="es-CL"/>
        </a:p>
      </dgm:t>
    </dgm:pt>
    <dgm:pt modelId="{56648CA9-C233-4632-91F3-2B4F6EC40BC2}" type="pres">
      <dgm:prSet presAssocID="{0B4DC958-1915-4E95-9C56-FAC632B7F2B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A47C264-EA3D-456E-8B8C-A2D74ED51482}" type="pres">
      <dgm:prSet presAssocID="{0B4DC958-1915-4E95-9C56-FAC632B7F2BC}" presName="gear2srcNode" presStyleLbl="node1" presStyleIdx="1" presStyleCnt="3"/>
      <dgm:spPr/>
      <dgm:t>
        <a:bodyPr/>
        <a:lstStyle/>
        <a:p>
          <a:endParaRPr lang="es-CL"/>
        </a:p>
      </dgm:t>
    </dgm:pt>
    <dgm:pt modelId="{3FE9619B-98F1-4437-BEFF-EEFAC2961B68}" type="pres">
      <dgm:prSet presAssocID="{0B4DC958-1915-4E95-9C56-FAC632B7F2BC}" presName="gear2dstNode" presStyleLbl="node1" presStyleIdx="1" presStyleCnt="3"/>
      <dgm:spPr/>
      <dgm:t>
        <a:bodyPr/>
        <a:lstStyle/>
        <a:p>
          <a:endParaRPr lang="es-CL"/>
        </a:p>
      </dgm:t>
    </dgm:pt>
    <dgm:pt modelId="{907FAFF6-B014-4CA9-B56D-28825708FE51}" type="pres">
      <dgm:prSet presAssocID="{AE225D38-FB35-401A-BA4A-637034C6802D}" presName="gear3" presStyleLbl="node1" presStyleIdx="2" presStyleCnt="3"/>
      <dgm:spPr/>
      <dgm:t>
        <a:bodyPr/>
        <a:lstStyle/>
        <a:p>
          <a:endParaRPr lang="es-CL"/>
        </a:p>
      </dgm:t>
    </dgm:pt>
    <dgm:pt modelId="{34C4B57A-6E3B-4C89-8F20-428C54BB4696}" type="pres">
      <dgm:prSet presAssocID="{AE225D38-FB35-401A-BA4A-637034C6802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F5BDD58-5507-441F-959D-1C0CF0043778}" type="pres">
      <dgm:prSet presAssocID="{AE225D38-FB35-401A-BA4A-637034C6802D}" presName="gear3srcNode" presStyleLbl="node1" presStyleIdx="2" presStyleCnt="3"/>
      <dgm:spPr/>
      <dgm:t>
        <a:bodyPr/>
        <a:lstStyle/>
        <a:p>
          <a:endParaRPr lang="es-CL"/>
        </a:p>
      </dgm:t>
    </dgm:pt>
    <dgm:pt modelId="{69A242C9-30B9-48AE-B485-A520EAC6C3E1}" type="pres">
      <dgm:prSet presAssocID="{AE225D38-FB35-401A-BA4A-637034C6802D}" presName="gear3dstNode" presStyleLbl="node1" presStyleIdx="2" presStyleCnt="3"/>
      <dgm:spPr/>
      <dgm:t>
        <a:bodyPr/>
        <a:lstStyle/>
        <a:p>
          <a:endParaRPr lang="es-CL"/>
        </a:p>
      </dgm:t>
    </dgm:pt>
    <dgm:pt modelId="{8EA06D6D-98ED-4245-8253-D20C6AF2F867}" type="pres">
      <dgm:prSet presAssocID="{68EEE780-8483-4C78-8489-D3B2153B97FC}" presName="connector1" presStyleLbl="sibTrans2D1" presStyleIdx="0" presStyleCnt="3"/>
      <dgm:spPr/>
      <dgm:t>
        <a:bodyPr/>
        <a:lstStyle/>
        <a:p>
          <a:endParaRPr lang="es-CL"/>
        </a:p>
      </dgm:t>
    </dgm:pt>
    <dgm:pt modelId="{DF996C7C-A9C8-49D7-A615-2E983495EDFE}" type="pres">
      <dgm:prSet presAssocID="{D72F3C51-A72F-423D-AF53-72438CF462C7}" presName="connector2" presStyleLbl="sibTrans2D1" presStyleIdx="1" presStyleCnt="3"/>
      <dgm:spPr/>
      <dgm:t>
        <a:bodyPr/>
        <a:lstStyle/>
        <a:p>
          <a:endParaRPr lang="es-CL"/>
        </a:p>
      </dgm:t>
    </dgm:pt>
    <dgm:pt modelId="{B375DB17-0D62-4AE2-91B0-CAB2A2E3A71C}" type="pres">
      <dgm:prSet presAssocID="{C912E3E3-EE51-440E-8F3C-D4FBF4263E8B}" presName="connector3" presStyleLbl="sibTrans2D1" presStyleIdx="2" presStyleCnt="3"/>
      <dgm:spPr/>
      <dgm:t>
        <a:bodyPr/>
        <a:lstStyle/>
        <a:p>
          <a:endParaRPr lang="es-CL"/>
        </a:p>
      </dgm:t>
    </dgm:pt>
  </dgm:ptLst>
  <dgm:cxnLst>
    <dgm:cxn modelId="{2AE305DA-571C-448C-AF25-48EFAF58B420}" type="presOf" srcId="{AE225D38-FB35-401A-BA4A-637034C6802D}" destId="{907FAFF6-B014-4CA9-B56D-28825708FE51}" srcOrd="0" destOrd="0" presId="urn:microsoft.com/office/officeart/2005/8/layout/gear1"/>
    <dgm:cxn modelId="{672263F7-FA88-435A-81C4-DD6AC8879A88}" type="presOf" srcId="{AE225D38-FB35-401A-BA4A-637034C6802D}" destId="{7F5BDD58-5507-441F-959D-1C0CF0043778}" srcOrd="2" destOrd="0" presId="urn:microsoft.com/office/officeart/2005/8/layout/gear1"/>
    <dgm:cxn modelId="{E62B308D-F160-4680-88E2-98B07859433F}" type="presOf" srcId="{0B4DC958-1915-4E95-9C56-FAC632B7F2BC}" destId="{3FE9619B-98F1-4437-BEFF-EEFAC2961B68}" srcOrd="2" destOrd="0" presId="urn:microsoft.com/office/officeart/2005/8/layout/gear1"/>
    <dgm:cxn modelId="{F192212F-5196-4CFA-8588-5060B4E84FAA}" type="presOf" srcId="{95460057-B2DD-4CA5-87B8-95267CB51D8C}" destId="{6C6D4AD6-DE5F-48B9-A4E8-CE274DB70D42}" srcOrd="0" destOrd="0" presId="urn:microsoft.com/office/officeart/2005/8/layout/gear1"/>
    <dgm:cxn modelId="{6B03F48F-D896-428B-8582-CB74B24B198F}" srcId="{A41EE407-C742-4DC4-B0B5-87A24F1CC0A6}" destId="{AE225D38-FB35-401A-BA4A-637034C6802D}" srcOrd="2" destOrd="0" parTransId="{4A2E4145-FEF1-47C9-980D-2A54358E9390}" sibTransId="{C912E3E3-EE51-440E-8F3C-D4FBF4263E8B}"/>
    <dgm:cxn modelId="{4ADED3BD-85DB-4130-9014-330CF03B06FD}" type="presOf" srcId="{AE225D38-FB35-401A-BA4A-637034C6802D}" destId="{34C4B57A-6E3B-4C89-8F20-428C54BB4696}" srcOrd="1" destOrd="0" presId="urn:microsoft.com/office/officeart/2005/8/layout/gear1"/>
    <dgm:cxn modelId="{B476AAD3-F1AF-4F24-B52A-1293805E8245}" type="presOf" srcId="{68EEE780-8483-4C78-8489-D3B2153B97FC}" destId="{8EA06D6D-98ED-4245-8253-D20C6AF2F867}" srcOrd="0" destOrd="0" presId="urn:microsoft.com/office/officeart/2005/8/layout/gear1"/>
    <dgm:cxn modelId="{85D08789-23C5-4068-917B-1FF5DCBF742C}" type="presOf" srcId="{0B4DC958-1915-4E95-9C56-FAC632B7F2BC}" destId="{56648CA9-C233-4632-91F3-2B4F6EC40BC2}" srcOrd="0" destOrd="0" presId="urn:microsoft.com/office/officeart/2005/8/layout/gear1"/>
    <dgm:cxn modelId="{CDFF9658-326C-4CA6-8B44-23E6A409EC2B}" type="presOf" srcId="{95460057-B2DD-4CA5-87B8-95267CB51D8C}" destId="{0E83F892-FC31-4213-B643-C0D25708230A}" srcOrd="2" destOrd="0" presId="urn:microsoft.com/office/officeart/2005/8/layout/gear1"/>
    <dgm:cxn modelId="{65B97016-361B-4A83-80BE-E4D532E6BA99}" type="presOf" srcId="{A41EE407-C742-4DC4-B0B5-87A24F1CC0A6}" destId="{3024B761-107D-4BA6-B005-FBB4C10B33B2}" srcOrd="0" destOrd="0" presId="urn:microsoft.com/office/officeart/2005/8/layout/gear1"/>
    <dgm:cxn modelId="{7A32EEA6-7408-4E13-8859-D9E0D30982B6}" type="presOf" srcId="{95460057-B2DD-4CA5-87B8-95267CB51D8C}" destId="{37AABAEB-ADD6-499A-8A91-6537D2C9657F}" srcOrd="1" destOrd="0" presId="urn:microsoft.com/office/officeart/2005/8/layout/gear1"/>
    <dgm:cxn modelId="{BD45C950-E6A3-4C8D-9AB5-4E5D2A1B0D24}" type="presOf" srcId="{AE225D38-FB35-401A-BA4A-637034C6802D}" destId="{69A242C9-30B9-48AE-B485-A520EAC6C3E1}" srcOrd="3" destOrd="0" presId="urn:microsoft.com/office/officeart/2005/8/layout/gear1"/>
    <dgm:cxn modelId="{DD516356-7CD4-45A2-9AC9-4123F28BD768}" type="presOf" srcId="{C912E3E3-EE51-440E-8F3C-D4FBF4263E8B}" destId="{B375DB17-0D62-4AE2-91B0-CAB2A2E3A71C}" srcOrd="0" destOrd="0" presId="urn:microsoft.com/office/officeart/2005/8/layout/gear1"/>
    <dgm:cxn modelId="{6756DD62-2AB1-47E2-91C8-FA674373E481}" srcId="{A41EE407-C742-4DC4-B0B5-87A24F1CC0A6}" destId="{95460057-B2DD-4CA5-87B8-95267CB51D8C}" srcOrd="0" destOrd="0" parTransId="{D047490F-141C-4D0E-8095-299182F032D2}" sibTransId="{68EEE780-8483-4C78-8489-D3B2153B97FC}"/>
    <dgm:cxn modelId="{9A66E4C9-A3A5-458B-8725-6B2C2F90BA9D}" type="presOf" srcId="{D72F3C51-A72F-423D-AF53-72438CF462C7}" destId="{DF996C7C-A9C8-49D7-A615-2E983495EDFE}" srcOrd="0" destOrd="0" presId="urn:microsoft.com/office/officeart/2005/8/layout/gear1"/>
    <dgm:cxn modelId="{4BEA26A9-474B-43DF-939C-9DFB9DAB3BB7}" srcId="{A41EE407-C742-4DC4-B0B5-87A24F1CC0A6}" destId="{0B4DC958-1915-4E95-9C56-FAC632B7F2BC}" srcOrd="1" destOrd="0" parTransId="{2551F781-9C3E-4DB0-93DF-F241A2F50CD9}" sibTransId="{D72F3C51-A72F-423D-AF53-72438CF462C7}"/>
    <dgm:cxn modelId="{41516637-3FBB-42CF-BFE5-DFD29B9C91CE}" type="presOf" srcId="{0B4DC958-1915-4E95-9C56-FAC632B7F2BC}" destId="{7A47C264-EA3D-456E-8B8C-A2D74ED51482}" srcOrd="1" destOrd="0" presId="urn:microsoft.com/office/officeart/2005/8/layout/gear1"/>
    <dgm:cxn modelId="{F3AF67ED-DD23-4493-8F40-D8EEE0FC9D6E}" type="presParOf" srcId="{3024B761-107D-4BA6-B005-FBB4C10B33B2}" destId="{6C6D4AD6-DE5F-48B9-A4E8-CE274DB70D42}" srcOrd="0" destOrd="0" presId="urn:microsoft.com/office/officeart/2005/8/layout/gear1"/>
    <dgm:cxn modelId="{0F67ADD7-DE45-4EC2-9B9E-5779109FCCEC}" type="presParOf" srcId="{3024B761-107D-4BA6-B005-FBB4C10B33B2}" destId="{37AABAEB-ADD6-499A-8A91-6537D2C9657F}" srcOrd="1" destOrd="0" presId="urn:microsoft.com/office/officeart/2005/8/layout/gear1"/>
    <dgm:cxn modelId="{C8636873-33D4-40EE-89CD-150290577D3E}" type="presParOf" srcId="{3024B761-107D-4BA6-B005-FBB4C10B33B2}" destId="{0E83F892-FC31-4213-B643-C0D25708230A}" srcOrd="2" destOrd="0" presId="urn:microsoft.com/office/officeart/2005/8/layout/gear1"/>
    <dgm:cxn modelId="{6D559CC7-6025-4154-AE5F-4B4F5A8B6280}" type="presParOf" srcId="{3024B761-107D-4BA6-B005-FBB4C10B33B2}" destId="{56648CA9-C233-4632-91F3-2B4F6EC40BC2}" srcOrd="3" destOrd="0" presId="urn:microsoft.com/office/officeart/2005/8/layout/gear1"/>
    <dgm:cxn modelId="{ED03BECF-21DA-417C-BB47-BE000ACB9372}" type="presParOf" srcId="{3024B761-107D-4BA6-B005-FBB4C10B33B2}" destId="{7A47C264-EA3D-456E-8B8C-A2D74ED51482}" srcOrd="4" destOrd="0" presId="urn:microsoft.com/office/officeart/2005/8/layout/gear1"/>
    <dgm:cxn modelId="{395DA8DD-77D8-41DD-8E1D-875FB9F7332C}" type="presParOf" srcId="{3024B761-107D-4BA6-B005-FBB4C10B33B2}" destId="{3FE9619B-98F1-4437-BEFF-EEFAC2961B68}" srcOrd="5" destOrd="0" presId="urn:microsoft.com/office/officeart/2005/8/layout/gear1"/>
    <dgm:cxn modelId="{BB9698A9-869E-48C5-B9A4-2A31D7333D44}" type="presParOf" srcId="{3024B761-107D-4BA6-B005-FBB4C10B33B2}" destId="{907FAFF6-B014-4CA9-B56D-28825708FE51}" srcOrd="6" destOrd="0" presId="urn:microsoft.com/office/officeart/2005/8/layout/gear1"/>
    <dgm:cxn modelId="{16BEA406-4154-4AB4-8A7C-88AA8B8A576B}" type="presParOf" srcId="{3024B761-107D-4BA6-B005-FBB4C10B33B2}" destId="{34C4B57A-6E3B-4C89-8F20-428C54BB4696}" srcOrd="7" destOrd="0" presId="urn:microsoft.com/office/officeart/2005/8/layout/gear1"/>
    <dgm:cxn modelId="{788000F5-EE9D-47B6-B3A3-547A43F9AAAB}" type="presParOf" srcId="{3024B761-107D-4BA6-B005-FBB4C10B33B2}" destId="{7F5BDD58-5507-441F-959D-1C0CF0043778}" srcOrd="8" destOrd="0" presId="urn:microsoft.com/office/officeart/2005/8/layout/gear1"/>
    <dgm:cxn modelId="{53CBFE63-A79D-4186-97F2-63DA950EF8FD}" type="presParOf" srcId="{3024B761-107D-4BA6-B005-FBB4C10B33B2}" destId="{69A242C9-30B9-48AE-B485-A520EAC6C3E1}" srcOrd="9" destOrd="0" presId="urn:microsoft.com/office/officeart/2005/8/layout/gear1"/>
    <dgm:cxn modelId="{9EB3B881-5970-42F2-8012-8628D09DC68B}" type="presParOf" srcId="{3024B761-107D-4BA6-B005-FBB4C10B33B2}" destId="{8EA06D6D-98ED-4245-8253-D20C6AF2F867}" srcOrd="10" destOrd="0" presId="urn:microsoft.com/office/officeart/2005/8/layout/gear1"/>
    <dgm:cxn modelId="{F4F54718-9633-4AE2-9FA6-D67EDAF46424}" type="presParOf" srcId="{3024B761-107D-4BA6-B005-FBB4C10B33B2}" destId="{DF996C7C-A9C8-49D7-A615-2E983495EDFE}" srcOrd="11" destOrd="0" presId="urn:microsoft.com/office/officeart/2005/8/layout/gear1"/>
    <dgm:cxn modelId="{A0089F61-DA78-4E27-B229-69FBAEB81BC0}" type="presParOf" srcId="{3024B761-107D-4BA6-B005-FBB4C10B33B2}" destId="{B375DB17-0D62-4AE2-91B0-CAB2A2E3A71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1EE407-C742-4DC4-B0B5-87A24F1CC0A6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95460057-B2DD-4CA5-87B8-95267CB51D8C}">
      <dgm:prSet phldrT="[Texto]"/>
      <dgm:spPr/>
      <dgm:t>
        <a:bodyPr/>
        <a:lstStyle/>
        <a:p>
          <a:r>
            <a:rPr lang="es-CL" dirty="0" smtClean="0">
              <a:solidFill>
                <a:schemeClr val="accent1"/>
              </a:solidFill>
            </a:rPr>
            <a:t>a</a:t>
          </a:r>
          <a:endParaRPr lang="es-CL" dirty="0">
            <a:solidFill>
              <a:schemeClr val="accent1"/>
            </a:solidFill>
          </a:endParaRPr>
        </a:p>
      </dgm:t>
    </dgm:pt>
    <dgm:pt modelId="{68EEE780-8483-4C78-8489-D3B2153B97FC}" type="sibTrans" cxnId="{6756DD62-2AB1-47E2-91C8-FA674373E481}">
      <dgm:prSet/>
      <dgm:spPr/>
      <dgm:t>
        <a:bodyPr/>
        <a:lstStyle/>
        <a:p>
          <a:endParaRPr lang="es-CL"/>
        </a:p>
      </dgm:t>
    </dgm:pt>
    <dgm:pt modelId="{D047490F-141C-4D0E-8095-299182F032D2}" type="parTrans" cxnId="{6756DD62-2AB1-47E2-91C8-FA674373E481}">
      <dgm:prSet/>
      <dgm:spPr/>
      <dgm:t>
        <a:bodyPr/>
        <a:lstStyle/>
        <a:p>
          <a:endParaRPr lang="es-CL"/>
        </a:p>
      </dgm:t>
    </dgm:pt>
    <dgm:pt modelId="{AE225D38-FB35-401A-BA4A-637034C6802D}">
      <dgm:prSet phldrT="[Texto]"/>
      <dgm:spPr/>
      <dgm:t>
        <a:bodyPr/>
        <a:lstStyle/>
        <a:p>
          <a:r>
            <a:rPr lang="es-CL" dirty="0" smtClean="0">
              <a:solidFill>
                <a:schemeClr val="accent1"/>
              </a:solidFill>
            </a:rPr>
            <a:t>a</a:t>
          </a:r>
          <a:endParaRPr lang="es-CL" dirty="0">
            <a:solidFill>
              <a:schemeClr val="accent1"/>
            </a:solidFill>
          </a:endParaRPr>
        </a:p>
      </dgm:t>
    </dgm:pt>
    <dgm:pt modelId="{C912E3E3-EE51-440E-8F3C-D4FBF4263E8B}" type="sibTrans" cxnId="{6B03F48F-D896-428B-8582-CB74B24B198F}">
      <dgm:prSet/>
      <dgm:spPr/>
      <dgm:t>
        <a:bodyPr/>
        <a:lstStyle/>
        <a:p>
          <a:endParaRPr lang="es-CL"/>
        </a:p>
      </dgm:t>
    </dgm:pt>
    <dgm:pt modelId="{4A2E4145-FEF1-47C9-980D-2A54358E9390}" type="parTrans" cxnId="{6B03F48F-D896-428B-8582-CB74B24B198F}">
      <dgm:prSet/>
      <dgm:spPr/>
      <dgm:t>
        <a:bodyPr/>
        <a:lstStyle/>
        <a:p>
          <a:endParaRPr lang="es-CL"/>
        </a:p>
      </dgm:t>
    </dgm:pt>
    <dgm:pt modelId="{0B4DC958-1915-4E95-9C56-FAC632B7F2BC}">
      <dgm:prSet phldrT="[Texto]"/>
      <dgm:spPr/>
      <dgm:t>
        <a:bodyPr/>
        <a:lstStyle/>
        <a:p>
          <a:r>
            <a:rPr lang="es-CL" dirty="0" smtClean="0">
              <a:solidFill>
                <a:schemeClr val="accent1"/>
              </a:solidFill>
            </a:rPr>
            <a:t>a</a:t>
          </a:r>
          <a:endParaRPr lang="es-CL" dirty="0">
            <a:solidFill>
              <a:schemeClr val="accent1"/>
            </a:solidFill>
          </a:endParaRPr>
        </a:p>
      </dgm:t>
    </dgm:pt>
    <dgm:pt modelId="{D72F3C51-A72F-423D-AF53-72438CF462C7}" type="sibTrans" cxnId="{4BEA26A9-474B-43DF-939C-9DFB9DAB3BB7}">
      <dgm:prSet/>
      <dgm:spPr/>
      <dgm:t>
        <a:bodyPr/>
        <a:lstStyle/>
        <a:p>
          <a:endParaRPr lang="es-CL"/>
        </a:p>
      </dgm:t>
    </dgm:pt>
    <dgm:pt modelId="{2551F781-9C3E-4DB0-93DF-F241A2F50CD9}" type="parTrans" cxnId="{4BEA26A9-474B-43DF-939C-9DFB9DAB3BB7}">
      <dgm:prSet/>
      <dgm:spPr/>
      <dgm:t>
        <a:bodyPr/>
        <a:lstStyle/>
        <a:p>
          <a:endParaRPr lang="es-CL"/>
        </a:p>
      </dgm:t>
    </dgm:pt>
    <dgm:pt modelId="{3024B761-107D-4BA6-B005-FBB4C10B33B2}" type="pres">
      <dgm:prSet presAssocID="{A41EE407-C742-4DC4-B0B5-87A24F1CC0A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C6D4AD6-DE5F-48B9-A4E8-CE274DB70D42}" type="pres">
      <dgm:prSet presAssocID="{95460057-B2DD-4CA5-87B8-95267CB51D8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7AABAEB-ADD6-499A-8A91-6537D2C9657F}" type="pres">
      <dgm:prSet presAssocID="{95460057-B2DD-4CA5-87B8-95267CB51D8C}" presName="gear1srcNode" presStyleLbl="node1" presStyleIdx="0" presStyleCnt="3"/>
      <dgm:spPr/>
      <dgm:t>
        <a:bodyPr/>
        <a:lstStyle/>
        <a:p>
          <a:endParaRPr lang="es-CL"/>
        </a:p>
      </dgm:t>
    </dgm:pt>
    <dgm:pt modelId="{0E83F892-FC31-4213-B643-C0D25708230A}" type="pres">
      <dgm:prSet presAssocID="{95460057-B2DD-4CA5-87B8-95267CB51D8C}" presName="gear1dstNode" presStyleLbl="node1" presStyleIdx="0" presStyleCnt="3"/>
      <dgm:spPr/>
      <dgm:t>
        <a:bodyPr/>
        <a:lstStyle/>
        <a:p>
          <a:endParaRPr lang="es-CL"/>
        </a:p>
      </dgm:t>
    </dgm:pt>
    <dgm:pt modelId="{56648CA9-C233-4632-91F3-2B4F6EC40BC2}" type="pres">
      <dgm:prSet presAssocID="{0B4DC958-1915-4E95-9C56-FAC632B7F2B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A47C264-EA3D-456E-8B8C-A2D74ED51482}" type="pres">
      <dgm:prSet presAssocID="{0B4DC958-1915-4E95-9C56-FAC632B7F2BC}" presName="gear2srcNode" presStyleLbl="node1" presStyleIdx="1" presStyleCnt="3"/>
      <dgm:spPr/>
      <dgm:t>
        <a:bodyPr/>
        <a:lstStyle/>
        <a:p>
          <a:endParaRPr lang="es-CL"/>
        </a:p>
      </dgm:t>
    </dgm:pt>
    <dgm:pt modelId="{3FE9619B-98F1-4437-BEFF-EEFAC2961B68}" type="pres">
      <dgm:prSet presAssocID="{0B4DC958-1915-4E95-9C56-FAC632B7F2BC}" presName="gear2dstNode" presStyleLbl="node1" presStyleIdx="1" presStyleCnt="3"/>
      <dgm:spPr/>
      <dgm:t>
        <a:bodyPr/>
        <a:lstStyle/>
        <a:p>
          <a:endParaRPr lang="es-CL"/>
        </a:p>
      </dgm:t>
    </dgm:pt>
    <dgm:pt modelId="{907FAFF6-B014-4CA9-B56D-28825708FE51}" type="pres">
      <dgm:prSet presAssocID="{AE225D38-FB35-401A-BA4A-637034C6802D}" presName="gear3" presStyleLbl="node1" presStyleIdx="2" presStyleCnt="3"/>
      <dgm:spPr/>
      <dgm:t>
        <a:bodyPr/>
        <a:lstStyle/>
        <a:p>
          <a:endParaRPr lang="es-CL"/>
        </a:p>
      </dgm:t>
    </dgm:pt>
    <dgm:pt modelId="{34C4B57A-6E3B-4C89-8F20-428C54BB4696}" type="pres">
      <dgm:prSet presAssocID="{AE225D38-FB35-401A-BA4A-637034C6802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F5BDD58-5507-441F-959D-1C0CF0043778}" type="pres">
      <dgm:prSet presAssocID="{AE225D38-FB35-401A-BA4A-637034C6802D}" presName="gear3srcNode" presStyleLbl="node1" presStyleIdx="2" presStyleCnt="3"/>
      <dgm:spPr/>
      <dgm:t>
        <a:bodyPr/>
        <a:lstStyle/>
        <a:p>
          <a:endParaRPr lang="es-CL"/>
        </a:p>
      </dgm:t>
    </dgm:pt>
    <dgm:pt modelId="{69A242C9-30B9-48AE-B485-A520EAC6C3E1}" type="pres">
      <dgm:prSet presAssocID="{AE225D38-FB35-401A-BA4A-637034C6802D}" presName="gear3dstNode" presStyleLbl="node1" presStyleIdx="2" presStyleCnt="3"/>
      <dgm:spPr/>
      <dgm:t>
        <a:bodyPr/>
        <a:lstStyle/>
        <a:p>
          <a:endParaRPr lang="es-CL"/>
        </a:p>
      </dgm:t>
    </dgm:pt>
    <dgm:pt modelId="{8EA06D6D-98ED-4245-8253-D20C6AF2F867}" type="pres">
      <dgm:prSet presAssocID="{68EEE780-8483-4C78-8489-D3B2153B97FC}" presName="connector1" presStyleLbl="sibTrans2D1" presStyleIdx="0" presStyleCnt="3"/>
      <dgm:spPr/>
      <dgm:t>
        <a:bodyPr/>
        <a:lstStyle/>
        <a:p>
          <a:endParaRPr lang="es-CL"/>
        </a:p>
      </dgm:t>
    </dgm:pt>
    <dgm:pt modelId="{DF996C7C-A9C8-49D7-A615-2E983495EDFE}" type="pres">
      <dgm:prSet presAssocID="{D72F3C51-A72F-423D-AF53-72438CF462C7}" presName="connector2" presStyleLbl="sibTrans2D1" presStyleIdx="1" presStyleCnt="3"/>
      <dgm:spPr/>
      <dgm:t>
        <a:bodyPr/>
        <a:lstStyle/>
        <a:p>
          <a:endParaRPr lang="es-CL"/>
        </a:p>
      </dgm:t>
    </dgm:pt>
    <dgm:pt modelId="{B375DB17-0D62-4AE2-91B0-CAB2A2E3A71C}" type="pres">
      <dgm:prSet presAssocID="{C912E3E3-EE51-440E-8F3C-D4FBF4263E8B}" presName="connector3" presStyleLbl="sibTrans2D1" presStyleIdx="2" presStyleCnt="3"/>
      <dgm:spPr/>
      <dgm:t>
        <a:bodyPr/>
        <a:lstStyle/>
        <a:p>
          <a:endParaRPr lang="es-CL"/>
        </a:p>
      </dgm:t>
    </dgm:pt>
  </dgm:ptLst>
  <dgm:cxnLst>
    <dgm:cxn modelId="{C94786AF-87DB-448A-8FB7-68F75085B171}" type="presOf" srcId="{0B4DC958-1915-4E95-9C56-FAC632B7F2BC}" destId="{3FE9619B-98F1-4437-BEFF-EEFAC2961B68}" srcOrd="2" destOrd="0" presId="urn:microsoft.com/office/officeart/2005/8/layout/gear1"/>
    <dgm:cxn modelId="{2B466AEF-7AF9-4055-93C3-79A91DCFE332}" type="presOf" srcId="{AE225D38-FB35-401A-BA4A-637034C6802D}" destId="{34C4B57A-6E3B-4C89-8F20-428C54BB4696}" srcOrd="1" destOrd="0" presId="urn:microsoft.com/office/officeart/2005/8/layout/gear1"/>
    <dgm:cxn modelId="{0C94A7E9-7C80-44BD-92CD-4AD75A92C84B}" type="presOf" srcId="{0B4DC958-1915-4E95-9C56-FAC632B7F2BC}" destId="{7A47C264-EA3D-456E-8B8C-A2D74ED51482}" srcOrd="1" destOrd="0" presId="urn:microsoft.com/office/officeart/2005/8/layout/gear1"/>
    <dgm:cxn modelId="{DB25ED9A-34F5-4286-8D43-F154986E676B}" type="presOf" srcId="{D72F3C51-A72F-423D-AF53-72438CF462C7}" destId="{DF996C7C-A9C8-49D7-A615-2E983495EDFE}" srcOrd="0" destOrd="0" presId="urn:microsoft.com/office/officeart/2005/8/layout/gear1"/>
    <dgm:cxn modelId="{63BDD6D9-1C6D-4C67-BF5E-1C5B5A59C95A}" type="presOf" srcId="{68EEE780-8483-4C78-8489-D3B2153B97FC}" destId="{8EA06D6D-98ED-4245-8253-D20C6AF2F867}" srcOrd="0" destOrd="0" presId="urn:microsoft.com/office/officeart/2005/8/layout/gear1"/>
    <dgm:cxn modelId="{F4194F57-055F-4208-AD82-5ECBB1AFA991}" type="presOf" srcId="{AE225D38-FB35-401A-BA4A-637034C6802D}" destId="{69A242C9-30B9-48AE-B485-A520EAC6C3E1}" srcOrd="3" destOrd="0" presId="urn:microsoft.com/office/officeart/2005/8/layout/gear1"/>
    <dgm:cxn modelId="{F299D37C-1F76-4AA3-9C9D-82975876FB36}" type="presOf" srcId="{AE225D38-FB35-401A-BA4A-637034C6802D}" destId="{907FAFF6-B014-4CA9-B56D-28825708FE51}" srcOrd="0" destOrd="0" presId="urn:microsoft.com/office/officeart/2005/8/layout/gear1"/>
    <dgm:cxn modelId="{3953C1DD-6D36-47B0-8AD1-14275B01E670}" type="presOf" srcId="{A41EE407-C742-4DC4-B0B5-87A24F1CC0A6}" destId="{3024B761-107D-4BA6-B005-FBB4C10B33B2}" srcOrd="0" destOrd="0" presId="urn:microsoft.com/office/officeart/2005/8/layout/gear1"/>
    <dgm:cxn modelId="{7FEF3405-E947-4557-8807-2F82F47FB531}" type="presOf" srcId="{95460057-B2DD-4CA5-87B8-95267CB51D8C}" destId="{0E83F892-FC31-4213-B643-C0D25708230A}" srcOrd="2" destOrd="0" presId="urn:microsoft.com/office/officeart/2005/8/layout/gear1"/>
    <dgm:cxn modelId="{6B03F48F-D896-428B-8582-CB74B24B198F}" srcId="{A41EE407-C742-4DC4-B0B5-87A24F1CC0A6}" destId="{AE225D38-FB35-401A-BA4A-637034C6802D}" srcOrd="2" destOrd="0" parTransId="{4A2E4145-FEF1-47C9-980D-2A54358E9390}" sibTransId="{C912E3E3-EE51-440E-8F3C-D4FBF4263E8B}"/>
    <dgm:cxn modelId="{717567C1-AF4F-4C9E-A2C4-FE382C226129}" type="presOf" srcId="{95460057-B2DD-4CA5-87B8-95267CB51D8C}" destId="{37AABAEB-ADD6-499A-8A91-6537D2C9657F}" srcOrd="1" destOrd="0" presId="urn:microsoft.com/office/officeart/2005/8/layout/gear1"/>
    <dgm:cxn modelId="{9BB0E3F7-096E-4152-AA22-26182CC9341C}" type="presOf" srcId="{95460057-B2DD-4CA5-87B8-95267CB51D8C}" destId="{6C6D4AD6-DE5F-48B9-A4E8-CE274DB70D42}" srcOrd="0" destOrd="0" presId="urn:microsoft.com/office/officeart/2005/8/layout/gear1"/>
    <dgm:cxn modelId="{0DB0AA9E-1C4F-4222-8DAB-12CEE7530469}" type="presOf" srcId="{0B4DC958-1915-4E95-9C56-FAC632B7F2BC}" destId="{56648CA9-C233-4632-91F3-2B4F6EC40BC2}" srcOrd="0" destOrd="0" presId="urn:microsoft.com/office/officeart/2005/8/layout/gear1"/>
    <dgm:cxn modelId="{6756DD62-2AB1-47E2-91C8-FA674373E481}" srcId="{A41EE407-C742-4DC4-B0B5-87A24F1CC0A6}" destId="{95460057-B2DD-4CA5-87B8-95267CB51D8C}" srcOrd="0" destOrd="0" parTransId="{D047490F-141C-4D0E-8095-299182F032D2}" sibTransId="{68EEE780-8483-4C78-8489-D3B2153B97FC}"/>
    <dgm:cxn modelId="{A5DF51C4-CF5C-415D-B788-A168FB5D5A21}" type="presOf" srcId="{C912E3E3-EE51-440E-8F3C-D4FBF4263E8B}" destId="{B375DB17-0D62-4AE2-91B0-CAB2A2E3A71C}" srcOrd="0" destOrd="0" presId="urn:microsoft.com/office/officeart/2005/8/layout/gear1"/>
    <dgm:cxn modelId="{4BEA26A9-474B-43DF-939C-9DFB9DAB3BB7}" srcId="{A41EE407-C742-4DC4-B0B5-87A24F1CC0A6}" destId="{0B4DC958-1915-4E95-9C56-FAC632B7F2BC}" srcOrd="1" destOrd="0" parTransId="{2551F781-9C3E-4DB0-93DF-F241A2F50CD9}" sibTransId="{D72F3C51-A72F-423D-AF53-72438CF462C7}"/>
    <dgm:cxn modelId="{5890490F-C64F-4F33-A204-2EFF58874DCD}" type="presOf" srcId="{AE225D38-FB35-401A-BA4A-637034C6802D}" destId="{7F5BDD58-5507-441F-959D-1C0CF0043778}" srcOrd="2" destOrd="0" presId="urn:microsoft.com/office/officeart/2005/8/layout/gear1"/>
    <dgm:cxn modelId="{D2CEAE0C-DFBB-41B4-8186-B7E734880293}" type="presParOf" srcId="{3024B761-107D-4BA6-B005-FBB4C10B33B2}" destId="{6C6D4AD6-DE5F-48B9-A4E8-CE274DB70D42}" srcOrd="0" destOrd="0" presId="urn:microsoft.com/office/officeart/2005/8/layout/gear1"/>
    <dgm:cxn modelId="{E544B5F0-67B3-45FA-9B3E-3FA64A1C81E7}" type="presParOf" srcId="{3024B761-107D-4BA6-B005-FBB4C10B33B2}" destId="{37AABAEB-ADD6-499A-8A91-6537D2C9657F}" srcOrd="1" destOrd="0" presId="urn:microsoft.com/office/officeart/2005/8/layout/gear1"/>
    <dgm:cxn modelId="{777BD0E3-2FB5-481C-B8D8-5D4F3A485520}" type="presParOf" srcId="{3024B761-107D-4BA6-B005-FBB4C10B33B2}" destId="{0E83F892-FC31-4213-B643-C0D25708230A}" srcOrd="2" destOrd="0" presId="urn:microsoft.com/office/officeart/2005/8/layout/gear1"/>
    <dgm:cxn modelId="{3FD7F91B-9A22-415E-9C07-785790CEE8A7}" type="presParOf" srcId="{3024B761-107D-4BA6-B005-FBB4C10B33B2}" destId="{56648CA9-C233-4632-91F3-2B4F6EC40BC2}" srcOrd="3" destOrd="0" presId="urn:microsoft.com/office/officeart/2005/8/layout/gear1"/>
    <dgm:cxn modelId="{F14C0AA5-51CC-4568-9585-547C0F0A3BED}" type="presParOf" srcId="{3024B761-107D-4BA6-B005-FBB4C10B33B2}" destId="{7A47C264-EA3D-456E-8B8C-A2D74ED51482}" srcOrd="4" destOrd="0" presId="urn:microsoft.com/office/officeart/2005/8/layout/gear1"/>
    <dgm:cxn modelId="{F03EE8DE-01A7-4862-A0B6-EB08DA07EEB4}" type="presParOf" srcId="{3024B761-107D-4BA6-B005-FBB4C10B33B2}" destId="{3FE9619B-98F1-4437-BEFF-EEFAC2961B68}" srcOrd="5" destOrd="0" presId="urn:microsoft.com/office/officeart/2005/8/layout/gear1"/>
    <dgm:cxn modelId="{B7D48665-1372-4C29-A15F-F6B4E4C44AE2}" type="presParOf" srcId="{3024B761-107D-4BA6-B005-FBB4C10B33B2}" destId="{907FAFF6-B014-4CA9-B56D-28825708FE51}" srcOrd="6" destOrd="0" presId="urn:microsoft.com/office/officeart/2005/8/layout/gear1"/>
    <dgm:cxn modelId="{57E36B21-E2B7-4F7A-8711-C0C62BDEAEC7}" type="presParOf" srcId="{3024B761-107D-4BA6-B005-FBB4C10B33B2}" destId="{34C4B57A-6E3B-4C89-8F20-428C54BB4696}" srcOrd="7" destOrd="0" presId="urn:microsoft.com/office/officeart/2005/8/layout/gear1"/>
    <dgm:cxn modelId="{13053643-A8CB-4756-9004-8F61EE5B7017}" type="presParOf" srcId="{3024B761-107D-4BA6-B005-FBB4C10B33B2}" destId="{7F5BDD58-5507-441F-959D-1C0CF0043778}" srcOrd="8" destOrd="0" presId="urn:microsoft.com/office/officeart/2005/8/layout/gear1"/>
    <dgm:cxn modelId="{F0B9EDBD-D367-4539-88D5-350EC352BE01}" type="presParOf" srcId="{3024B761-107D-4BA6-B005-FBB4C10B33B2}" destId="{69A242C9-30B9-48AE-B485-A520EAC6C3E1}" srcOrd="9" destOrd="0" presId="urn:microsoft.com/office/officeart/2005/8/layout/gear1"/>
    <dgm:cxn modelId="{3EBCDBBB-D4CD-471A-9ED4-B80D71235F2B}" type="presParOf" srcId="{3024B761-107D-4BA6-B005-FBB4C10B33B2}" destId="{8EA06D6D-98ED-4245-8253-D20C6AF2F867}" srcOrd="10" destOrd="0" presId="urn:microsoft.com/office/officeart/2005/8/layout/gear1"/>
    <dgm:cxn modelId="{EE52D8FC-2EE4-4B64-ADA8-FAA2691B2368}" type="presParOf" srcId="{3024B761-107D-4BA6-B005-FBB4C10B33B2}" destId="{DF996C7C-A9C8-49D7-A615-2E983495EDFE}" srcOrd="11" destOrd="0" presId="urn:microsoft.com/office/officeart/2005/8/layout/gear1"/>
    <dgm:cxn modelId="{064E8A7A-23A1-4B90-9EE6-FE76C4BB5039}" type="presParOf" srcId="{3024B761-107D-4BA6-B005-FBB4C10B33B2}" destId="{B375DB17-0D62-4AE2-91B0-CAB2A2E3A71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1EE407-C742-4DC4-B0B5-87A24F1CC0A6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95460057-B2DD-4CA5-87B8-95267CB51D8C}">
      <dgm:prSet phldrT="[Texto]"/>
      <dgm:spPr/>
      <dgm:t>
        <a:bodyPr/>
        <a:lstStyle/>
        <a:p>
          <a:r>
            <a:rPr lang="es-CL" dirty="0" smtClean="0">
              <a:solidFill>
                <a:schemeClr val="accent1"/>
              </a:solidFill>
            </a:rPr>
            <a:t>a</a:t>
          </a:r>
          <a:endParaRPr lang="es-CL" dirty="0">
            <a:solidFill>
              <a:schemeClr val="accent1"/>
            </a:solidFill>
          </a:endParaRPr>
        </a:p>
      </dgm:t>
    </dgm:pt>
    <dgm:pt modelId="{68EEE780-8483-4C78-8489-D3B2153B97FC}" type="sibTrans" cxnId="{6756DD62-2AB1-47E2-91C8-FA674373E481}">
      <dgm:prSet/>
      <dgm:spPr/>
      <dgm:t>
        <a:bodyPr/>
        <a:lstStyle/>
        <a:p>
          <a:endParaRPr lang="es-CL"/>
        </a:p>
      </dgm:t>
    </dgm:pt>
    <dgm:pt modelId="{D047490F-141C-4D0E-8095-299182F032D2}" type="parTrans" cxnId="{6756DD62-2AB1-47E2-91C8-FA674373E481}">
      <dgm:prSet/>
      <dgm:spPr/>
      <dgm:t>
        <a:bodyPr/>
        <a:lstStyle/>
        <a:p>
          <a:endParaRPr lang="es-CL"/>
        </a:p>
      </dgm:t>
    </dgm:pt>
    <dgm:pt modelId="{AE225D38-FB35-401A-BA4A-637034C6802D}">
      <dgm:prSet phldrT="[Texto]"/>
      <dgm:spPr/>
      <dgm:t>
        <a:bodyPr/>
        <a:lstStyle/>
        <a:p>
          <a:r>
            <a:rPr lang="es-CL" dirty="0" smtClean="0">
              <a:solidFill>
                <a:schemeClr val="accent1"/>
              </a:solidFill>
            </a:rPr>
            <a:t>a</a:t>
          </a:r>
          <a:endParaRPr lang="es-CL" dirty="0">
            <a:solidFill>
              <a:schemeClr val="accent1"/>
            </a:solidFill>
          </a:endParaRPr>
        </a:p>
      </dgm:t>
    </dgm:pt>
    <dgm:pt modelId="{C912E3E3-EE51-440E-8F3C-D4FBF4263E8B}" type="sibTrans" cxnId="{6B03F48F-D896-428B-8582-CB74B24B198F}">
      <dgm:prSet/>
      <dgm:spPr/>
      <dgm:t>
        <a:bodyPr/>
        <a:lstStyle/>
        <a:p>
          <a:endParaRPr lang="es-CL"/>
        </a:p>
      </dgm:t>
    </dgm:pt>
    <dgm:pt modelId="{4A2E4145-FEF1-47C9-980D-2A54358E9390}" type="parTrans" cxnId="{6B03F48F-D896-428B-8582-CB74B24B198F}">
      <dgm:prSet/>
      <dgm:spPr/>
      <dgm:t>
        <a:bodyPr/>
        <a:lstStyle/>
        <a:p>
          <a:endParaRPr lang="es-CL"/>
        </a:p>
      </dgm:t>
    </dgm:pt>
    <dgm:pt modelId="{0B4DC958-1915-4E95-9C56-FAC632B7F2BC}">
      <dgm:prSet phldrT="[Texto]"/>
      <dgm:spPr/>
      <dgm:t>
        <a:bodyPr/>
        <a:lstStyle/>
        <a:p>
          <a:r>
            <a:rPr lang="es-CL" dirty="0" smtClean="0">
              <a:solidFill>
                <a:schemeClr val="accent1"/>
              </a:solidFill>
            </a:rPr>
            <a:t>a</a:t>
          </a:r>
          <a:endParaRPr lang="es-CL" dirty="0">
            <a:solidFill>
              <a:schemeClr val="accent1"/>
            </a:solidFill>
          </a:endParaRPr>
        </a:p>
      </dgm:t>
    </dgm:pt>
    <dgm:pt modelId="{D72F3C51-A72F-423D-AF53-72438CF462C7}" type="sibTrans" cxnId="{4BEA26A9-474B-43DF-939C-9DFB9DAB3BB7}">
      <dgm:prSet/>
      <dgm:spPr/>
      <dgm:t>
        <a:bodyPr/>
        <a:lstStyle/>
        <a:p>
          <a:endParaRPr lang="es-CL"/>
        </a:p>
      </dgm:t>
    </dgm:pt>
    <dgm:pt modelId="{2551F781-9C3E-4DB0-93DF-F241A2F50CD9}" type="parTrans" cxnId="{4BEA26A9-474B-43DF-939C-9DFB9DAB3BB7}">
      <dgm:prSet/>
      <dgm:spPr/>
      <dgm:t>
        <a:bodyPr/>
        <a:lstStyle/>
        <a:p>
          <a:endParaRPr lang="es-CL"/>
        </a:p>
      </dgm:t>
    </dgm:pt>
    <dgm:pt modelId="{3024B761-107D-4BA6-B005-FBB4C10B33B2}" type="pres">
      <dgm:prSet presAssocID="{A41EE407-C742-4DC4-B0B5-87A24F1CC0A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C6D4AD6-DE5F-48B9-A4E8-CE274DB70D42}" type="pres">
      <dgm:prSet presAssocID="{95460057-B2DD-4CA5-87B8-95267CB51D8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7AABAEB-ADD6-499A-8A91-6537D2C9657F}" type="pres">
      <dgm:prSet presAssocID="{95460057-B2DD-4CA5-87B8-95267CB51D8C}" presName="gear1srcNode" presStyleLbl="node1" presStyleIdx="0" presStyleCnt="3"/>
      <dgm:spPr/>
      <dgm:t>
        <a:bodyPr/>
        <a:lstStyle/>
        <a:p>
          <a:endParaRPr lang="es-CL"/>
        </a:p>
      </dgm:t>
    </dgm:pt>
    <dgm:pt modelId="{0E83F892-FC31-4213-B643-C0D25708230A}" type="pres">
      <dgm:prSet presAssocID="{95460057-B2DD-4CA5-87B8-95267CB51D8C}" presName="gear1dstNode" presStyleLbl="node1" presStyleIdx="0" presStyleCnt="3"/>
      <dgm:spPr/>
      <dgm:t>
        <a:bodyPr/>
        <a:lstStyle/>
        <a:p>
          <a:endParaRPr lang="es-CL"/>
        </a:p>
      </dgm:t>
    </dgm:pt>
    <dgm:pt modelId="{56648CA9-C233-4632-91F3-2B4F6EC40BC2}" type="pres">
      <dgm:prSet presAssocID="{0B4DC958-1915-4E95-9C56-FAC632B7F2B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A47C264-EA3D-456E-8B8C-A2D74ED51482}" type="pres">
      <dgm:prSet presAssocID="{0B4DC958-1915-4E95-9C56-FAC632B7F2BC}" presName="gear2srcNode" presStyleLbl="node1" presStyleIdx="1" presStyleCnt="3"/>
      <dgm:spPr/>
      <dgm:t>
        <a:bodyPr/>
        <a:lstStyle/>
        <a:p>
          <a:endParaRPr lang="es-CL"/>
        </a:p>
      </dgm:t>
    </dgm:pt>
    <dgm:pt modelId="{3FE9619B-98F1-4437-BEFF-EEFAC2961B68}" type="pres">
      <dgm:prSet presAssocID="{0B4DC958-1915-4E95-9C56-FAC632B7F2BC}" presName="gear2dstNode" presStyleLbl="node1" presStyleIdx="1" presStyleCnt="3"/>
      <dgm:spPr/>
      <dgm:t>
        <a:bodyPr/>
        <a:lstStyle/>
        <a:p>
          <a:endParaRPr lang="es-CL"/>
        </a:p>
      </dgm:t>
    </dgm:pt>
    <dgm:pt modelId="{907FAFF6-B014-4CA9-B56D-28825708FE51}" type="pres">
      <dgm:prSet presAssocID="{AE225D38-FB35-401A-BA4A-637034C6802D}" presName="gear3" presStyleLbl="node1" presStyleIdx="2" presStyleCnt="3"/>
      <dgm:spPr/>
      <dgm:t>
        <a:bodyPr/>
        <a:lstStyle/>
        <a:p>
          <a:endParaRPr lang="es-CL"/>
        </a:p>
      </dgm:t>
    </dgm:pt>
    <dgm:pt modelId="{34C4B57A-6E3B-4C89-8F20-428C54BB4696}" type="pres">
      <dgm:prSet presAssocID="{AE225D38-FB35-401A-BA4A-637034C6802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F5BDD58-5507-441F-959D-1C0CF0043778}" type="pres">
      <dgm:prSet presAssocID="{AE225D38-FB35-401A-BA4A-637034C6802D}" presName="gear3srcNode" presStyleLbl="node1" presStyleIdx="2" presStyleCnt="3"/>
      <dgm:spPr/>
      <dgm:t>
        <a:bodyPr/>
        <a:lstStyle/>
        <a:p>
          <a:endParaRPr lang="es-CL"/>
        </a:p>
      </dgm:t>
    </dgm:pt>
    <dgm:pt modelId="{69A242C9-30B9-48AE-B485-A520EAC6C3E1}" type="pres">
      <dgm:prSet presAssocID="{AE225D38-FB35-401A-BA4A-637034C6802D}" presName="gear3dstNode" presStyleLbl="node1" presStyleIdx="2" presStyleCnt="3"/>
      <dgm:spPr/>
      <dgm:t>
        <a:bodyPr/>
        <a:lstStyle/>
        <a:p>
          <a:endParaRPr lang="es-CL"/>
        </a:p>
      </dgm:t>
    </dgm:pt>
    <dgm:pt modelId="{8EA06D6D-98ED-4245-8253-D20C6AF2F867}" type="pres">
      <dgm:prSet presAssocID="{68EEE780-8483-4C78-8489-D3B2153B97FC}" presName="connector1" presStyleLbl="sibTrans2D1" presStyleIdx="0" presStyleCnt="3"/>
      <dgm:spPr/>
      <dgm:t>
        <a:bodyPr/>
        <a:lstStyle/>
        <a:p>
          <a:endParaRPr lang="es-CL"/>
        </a:p>
      </dgm:t>
    </dgm:pt>
    <dgm:pt modelId="{DF996C7C-A9C8-49D7-A615-2E983495EDFE}" type="pres">
      <dgm:prSet presAssocID="{D72F3C51-A72F-423D-AF53-72438CF462C7}" presName="connector2" presStyleLbl="sibTrans2D1" presStyleIdx="1" presStyleCnt="3"/>
      <dgm:spPr/>
      <dgm:t>
        <a:bodyPr/>
        <a:lstStyle/>
        <a:p>
          <a:endParaRPr lang="es-CL"/>
        </a:p>
      </dgm:t>
    </dgm:pt>
    <dgm:pt modelId="{B375DB17-0D62-4AE2-91B0-CAB2A2E3A71C}" type="pres">
      <dgm:prSet presAssocID="{C912E3E3-EE51-440E-8F3C-D4FBF4263E8B}" presName="connector3" presStyleLbl="sibTrans2D1" presStyleIdx="2" presStyleCnt="3"/>
      <dgm:spPr/>
      <dgm:t>
        <a:bodyPr/>
        <a:lstStyle/>
        <a:p>
          <a:endParaRPr lang="es-CL"/>
        </a:p>
      </dgm:t>
    </dgm:pt>
  </dgm:ptLst>
  <dgm:cxnLst>
    <dgm:cxn modelId="{6756DD62-2AB1-47E2-91C8-FA674373E481}" srcId="{A41EE407-C742-4DC4-B0B5-87A24F1CC0A6}" destId="{95460057-B2DD-4CA5-87B8-95267CB51D8C}" srcOrd="0" destOrd="0" parTransId="{D047490F-141C-4D0E-8095-299182F032D2}" sibTransId="{68EEE780-8483-4C78-8489-D3B2153B97FC}"/>
    <dgm:cxn modelId="{6B03F48F-D896-428B-8582-CB74B24B198F}" srcId="{A41EE407-C742-4DC4-B0B5-87A24F1CC0A6}" destId="{AE225D38-FB35-401A-BA4A-637034C6802D}" srcOrd="2" destOrd="0" parTransId="{4A2E4145-FEF1-47C9-980D-2A54358E9390}" sibTransId="{C912E3E3-EE51-440E-8F3C-D4FBF4263E8B}"/>
    <dgm:cxn modelId="{05E0DB5B-CB3A-4A60-AC19-EB0700268795}" type="presOf" srcId="{AE225D38-FB35-401A-BA4A-637034C6802D}" destId="{907FAFF6-B014-4CA9-B56D-28825708FE51}" srcOrd="0" destOrd="0" presId="urn:microsoft.com/office/officeart/2005/8/layout/gear1"/>
    <dgm:cxn modelId="{D33B0EBE-BF0A-4EA4-8D39-76C143EB4010}" type="presOf" srcId="{AE225D38-FB35-401A-BA4A-637034C6802D}" destId="{69A242C9-30B9-48AE-B485-A520EAC6C3E1}" srcOrd="3" destOrd="0" presId="urn:microsoft.com/office/officeart/2005/8/layout/gear1"/>
    <dgm:cxn modelId="{BB6FCB3A-4421-41DE-966D-ED421C7CD695}" type="presOf" srcId="{95460057-B2DD-4CA5-87B8-95267CB51D8C}" destId="{0E83F892-FC31-4213-B643-C0D25708230A}" srcOrd="2" destOrd="0" presId="urn:microsoft.com/office/officeart/2005/8/layout/gear1"/>
    <dgm:cxn modelId="{19D0C696-5A24-4B06-B60A-9F406791D3EE}" type="presOf" srcId="{AE225D38-FB35-401A-BA4A-637034C6802D}" destId="{34C4B57A-6E3B-4C89-8F20-428C54BB4696}" srcOrd="1" destOrd="0" presId="urn:microsoft.com/office/officeart/2005/8/layout/gear1"/>
    <dgm:cxn modelId="{FBAE4622-CA64-4366-88C7-733348BCE686}" type="presOf" srcId="{95460057-B2DD-4CA5-87B8-95267CB51D8C}" destId="{6C6D4AD6-DE5F-48B9-A4E8-CE274DB70D42}" srcOrd="0" destOrd="0" presId="urn:microsoft.com/office/officeart/2005/8/layout/gear1"/>
    <dgm:cxn modelId="{9DAE5BAF-6767-45C0-89D7-B72B37A187F0}" type="presOf" srcId="{AE225D38-FB35-401A-BA4A-637034C6802D}" destId="{7F5BDD58-5507-441F-959D-1C0CF0043778}" srcOrd="2" destOrd="0" presId="urn:microsoft.com/office/officeart/2005/8/layout/gear1"/>
    <dgm:cxn modelId="{C796B77B-4634-4768-B37E-29A55916B7AC}" type="presOf" srcId="{D72F3C51-A72F-423D-AF53-72438CF462C7}" destId="{DF996C7C-A9C8-49D7-A615-2E983495EDFE}" srcOrd="0" destOrd="0" presId="urn:microsoft.com/office/officeart/2005/8/layout/gear1"/>
    <dgm:cxn modelId="{A251A211-9835-40FE-BFB0-CB578C1A81CB}" type="presOf" srcId="{0B4DC958-1915-4E95-9C56-FAC632B7F2BC}" destId="{3FE9619B-98F1-4437-BEFF-EEFAC2961B68}" srcOrd="2" destOrd="0" presId="urn:microsoft.com/office/officeart/2005/8/layout/gear1"/>
    <dgm:cxn modelId="{8118844F-4B65-4658-8317-C6C0A9664601}" type="presOf" srcId="{0B4DC958-1915-4E95-9C56-FAC632B7F2BC}" destId="{7A47C264-EA3D-456E-8B8C-A2D74ED51482}" srcOrd="1" destOrd="0" presId="urn:microsoft.com/office/officeart/2005/8/layout/gear1"/>
    <dgm:cxn modelId="{5BE410B1-B05F-4CEF-AC91-E203D0EE33FE}" type="presOf" srcId="{0B4DC958-1915-4E95-9C56-FAC632B7F2BC}" destId="{56648CA9-C233-4632-91F3-2B4F6EC40BC2}" srcOrd="0" destOrd="0" presId="urn:microsoft.com/office/officeart/2005/8/layout/gear1"/>
    <dgm:cxn modelId="{A3E4CFA8-3747-40B1-B5E3-3EC2CE376BA5}" type="presOf" srcId="{95460057-B2DD-4CA5-87B8-95267CB51D8C}" destId="{37AABAEB-ADD6-499A-8A91-6537D2C9657F}" srcOrd="1" destOrd="0" presId="urn:microsoft.com/office/officeart/2005/8/layout/gear1"/>
    <dgm:cxn modelId="{56504141-A675-440F-8B33-495F6C3B3B2D}" type="presOf" srcId="{A41EE407-C742-4DC4-B0B5-87A24F1CC0A6}" destId="{3024B761-107D-4BA6-B005-FBB4C10B33B2}" srcOrd="0" destOrd="0" presId="urn:microsoft.com/office/officeart/2005/8/layout/gear1"/>
    <dgm:cxn modelId="{14358AD9-6E9A-4436-A5EE-1254AEE452F1}" type="presOf" srcId="{68EEE780-8483-4C78-8489-D3B2153B97FC}" destId="{8EA06D6D-98ED-4245-8253-D20C6AF2F867}" srcOrd="0" destOrd="0" presId="urn:microsoft.com/office/officeart/2005/8/layout/gear1"/>
    <dgm:cxn modelId="{DF6E681B-DD30-4693-A8D8-83CD499F848C}" type="presOf" srcId="{C912E3E3-EE51-440E-8F3C-D4FBF4263E8B}" destId="{B375DB17-0D62-4AE2-91B0-CAB2A2E3A71C}" srcOrd="0" destOrd="0" presId="urn:microsoft.com/office/officeart/2005/8/layout/gear1"/>
    <dgm:cxn modelId="{4BEA26A9-474B-43DF-939C-9DFB9DAB3BB7}" srcId="{A41EE407-C742-4DC4-B0B5-87A24F1CC0A6}" destId="{0B4DC958-1915-4E95-9C56-FAC632B7F2BC}" srcOrd="1" destOrd="0" parTransId="{2551F781-9C3E-4DB0-93DF-F241A2F50CD9}" sibTransId="{D72F3C51-A72F-423D-AF53-72438CF462C7}"/>
    <dgm:cxn modelId="{8181DDC4-D96B-4F09-B128-DCA302C47C68}" type="presParOf" srcId="{3024B761-107D-4BA6-B005-FBB4C10B33B2}" destId="{6C6D4AD6-DE5F-48B9-A4E8-CE274DB70D42}" srcOrd="0" destOrd="0" presId="urn:microsoft.com/office/officeart/2005/8/layout/gear1"/>
    <dgm:cxn modelId="{EB9FF777-7613-45B8-A36D-4E39B48417F4}" type="presParOf" srcId="{3024B761-107D-4BA6-B005-FBB4C10B33B2}" destId="{37AABAEB-ADD6-499A-8A91-6537D2C9657F}" srcOrd="1" destOrd="0" presId="urn:microsoft.com/office/officeart/2005/8/layout/gear1"/>
    <dgm:cxn modelId="{9051DE2B-8BF7-4759-B9AE-1B63A0E4C876}" type="presParOf" srcId="{3024B761-107D-4BA6-B005-FBB4C10B33B2}" destId="{0E83F892-FC31-4213-B643-C0D25708230A}" srcOrd="2" destOrd="0" presId="urn:microsoft.com/office/officeart/2005/8/layout/gear1"/>
    <dgm:cxn modelId="{9396E6E2-B4D6-4240-A0B3-2198B4AC3B5C}" type="presParOf" srcId="{3024B761-107D-4BA6-B005-FBB4C10B33B2}" destId="{56648CA9-C233-4632-91F3-2B4F6EC40BC2}" srcOrd="3" destOrd="0" presId="urn:microsoft.com/office/officeart/2005/8/layout/gear1"/>
    <dgm:cxn modelId="{CA3ED717-DB3C-4CB1-A98A-CBE48D966582}" type="presParOf" srcId="{3024B761-107D-4BA6-B005-FBB4C10B33B2}" destId="{7A47C264-EA3D-456E-8B8C-A2D74ED51482}" srcOrd="4" destOrd="0" presId="urn:microsoft.com/office/officeart/2005/8/layout/gear1"/>
    <dgm:cxn modelId="{7B010BCA-448A-4317-BF6C-9183BFB03F99}" type="presParOf" srcId="{3024B761-107D-4BA6-B005-FBB4C10B33B2}" destId="{3FE9619B-98F1-4437-BEFF-EEFAC2961B68}" srcOrd="5" destOrd="0" presId="urn:microsoft.com/office/officeart/2005/8/layout/gear1"/>
    <dgm:cxn modelId="{C6B8F82D-730B-44A6-913E-64BC2B38B3CD}" type="presParOf" srcId="{3024B761-107D-4BA6-B005-FBB4C10B33B2}" destId="{907FAFF6-B014-4CA9-B56D-28825708FE51}" srcOrd="6" destOrd="0" presId="urn:microsoft.com/office/officeart/2005/8/layout/gear1"/>
    <dgm:cxn modelId="{AF8185A4-C4D5-4210-872B-C85A111DC321}" type="presParOf" srcId="{3024B761-107D-4BA6-B005-FBB4C10B33B2}" destId="{34C4B57A-6E3B-4C89-8F20-428C54BB4696}" srcOrd="7" destOrd="0" presId="urn:microsoft.com/office/officeart/2005/8/layout/gear1"/>
    <dgm:cxn modelId="{5AB9E242-A692-4F46-AB49-AB279CDDCEEA}" type="presParOf" srcId="{3024B761-107D-4BA6-B005-FBB4C10B33B2}" destId="{7F5BDD58-5507-441F-959D-1C0CF0043778}" srcOrd="8" destOrd="0" presId="urn:microsoft.com/office/officeart/2005/8/layout/gear1"/>
    <dgm:cxn modelId="{B7361A01-1ACA-4B17-B9D6-9D7DF956AD1C}" type="presParOf" srcId="{3024B761-107D-4BA6-B005-FBB4C10B33B2}" destId="{69A242C9-30B9-48AE-B485-A520EAC6C3E1}" srcOrd="9" destOrd="0" presId="urn:microsoft.com/office/officeart/2005/8/layout/gear1"/>
    <dgm:cxn modelId="{A7D55729-3582-414E-BADA-2900785771A4}" type="presParOf" srcId="{3024B761-107D-4BA6-B005-FBB4C10B33B2}" destId="{8EA06D6D-98ED-4245-8253-D20C6AF2F867}" srcOrd="10" destOrd="0" presId="urn:microsoft.com/office/officeart/2005/8/layout/gear1"/>
    <dgm:cxn modelId="{742350F8-B606-4DB8-B192-DEEBCEAAEA1A}" type="presParOf" srcId="{3024B761-107D-4BA6-B005-FBB4C10B33B2}" destId="{DF996C7C-A9C8-49D7-A615-2E983495EDFE}" srcOrd="11" destOrd="0" presId="urn:microsoft.com/office/officeart/2005/8/layout/gear1"/>
    <dgm:cxn modelId="{C38D2575-C462-4EC1-ABAA-B65694390F3A}" type="presParOf" srcId="{3024B761-107D-4BA6-B005-FBB4C10B33B2}" destId="{B375DB17-0D62-4AE2-91B0-CAB2A2E3A71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1EE407-C742-4DC4-B0B5-87A24F1CC0A6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95460057-B2DD-4CA5-87B8-95267CB51D8C}">
      <dgm:prSet phldrT="[Texto]"/>
      <dgm:spPr/>
      <dgm:t>
        <a:bodyPr/>
        <a:lstStyle/>
        <a:p>
          <a:r>
            <a:rPr lang="es-CL" dirty="0" smtClean="0">
              <a:solidFill>
                <a:schemeClr val="accent1"/>
              </a:solidFill>
            </a:rPr>
            <a:t>a</a:t>
          </a:r>
          <a:endParaRPr lang="es-CL" dirty="0">
            <a:solidFill>
              <a:schemeClr val="accent1"/>
            </a:solidFill>
          </a:endParaRPr>
        </a:p>
      </dgm:t>
    </dgm:pt>
    <dgm:pt modelId="{68EEE780-8483-4C78-8489-D3B2153B97FC}" type="sibTrans" cxnId="{6756DD62-2AB1-47E2-91C8-FA674373E481}">
      <dgm:prSet/>
      <dgm:spPr/>
      <dgm:t>
        <a:bodyPr/>
        <a:lstStyle/>
        <a:p>
          <a:endParaRPr lang="es-CL"/>
        </a:p>
      </dgm:t>
    </dgm:pt>
    <dgm:pt modelId="{D047490F-141C-4D0E-8095-299182F032D2}" type="parTrans" cxnId="{6756DD62-2AB1-47E2-91C8-FA674373E481}">
      <dgm:prSet/>
      <dgm:spPr/>
      <dgm:t>
        <a:bodyPr/>
        <a:lstStyle/>
        <a:p>
          <a:endParaRPr lang="es-CL"/>
        </a:p>
      </dgm:t>
    </dgm:pt>
    <dgm:pt modelId="{AE225D38-FB35-401A-BA4A-637034C6802D}">
      <dgm:prSet phldrT="[Texto]"/>
      <dgm:spPr/>
      <dgm:t>
        <a:bodyPr/>
        <a:lstStyle/>
        <a:p>
          <a:r>
            <a:rPr lang="es-CL" dirty="0" smtClean="0">
              <a:solidFill>
                <a:schemeClr val="accent1"/>
              </a:solidFill>
            </a:rPr>
            <a:t>a</a:t>
          </a:r>
          <a:endParaRPr lang="es-CL" dirty="0">
            <a:solidFill>
              <a:schemeClr val="accent1"/>
            </a:solidFill>
          </a:endParaRPr>
        </a:p>
      </dgm:t>
    </dgm:pt>
    <dgm:pt modelId="{C912E3E3-EE51-440E-8F3C-D4FBF4263E8B}" type="sibTrans" cxnId="{6B03F48F-D896-428B-8582-CB74B24B198F}">
      <dgm:prSet/>
      <dgm:spPr/>
      <dgm:t>
        <a:bodyPr/>
        <a:lstStyle/>
        <a:p>
          <a:endParaRPr lang="es-CL"/>
        </a:p>
      </dgm:t>
    </dgm:pt>
    <dgm:pt modelId="{4A2E4145-FEF1-47C9-980D-2A54358E9390}" type="parTrans" cxnId="{6B03F48F-D896-428B-8582-CB74B24B198F}">
      <dgm:prSet/>
      <dgm:spPr/>
      <dgm:t>
        <a:bodyPr/>
        <a:lstStyle/>
        <a:p>
          <a:endParaRPr lang="es-CL"/>
        </a:p>
      </dgm:t>
    </dgm:pt>
    <dgm:pt modelId="{0B4DC958-1915-4E95-9C56-FAC632B7F2BC}">
      <dgm:prSet phldrT="[Texto]"/>
      <dgm:spPr/>
      <dgm:t>
        <a:bodyPr/>
        <a:lstStyle/>
        <a:p>
          <a:r>
            <a:rPr lang="es-CL" dirty="0" smtClean="0">
              <a:solidFill>
                <a:schemeClr val="accent1"/>
              </a:solidFill>
            </a:rPr>
            <a:t>a</a:t>
          </a:r>
          <a:endParaRPr lang="es-CL" dirty="0">
            <a:solidFill>
              <a:schemeClr val="accent1"/>
            </a:solidFill>
          </a:endParaRPr>
        </a:p>
      </dgm:t>
    </dgm:pt>
    <dgm:pt modelId="{D72F3C51-A72F-423D-AF53-72438CF462C7}" type="sibTrans" cxnId="{4BEA26A9-474B-43DF-939C-9DFB9DAB3BB7}">
      <dgm:prSet/>
      <dgm:spPr/>
      <dgm:t>
        <a:bodyPr/>
        <a:lstStyle/>
        <a:p>
          <a:endParaRPr lang="es-CL"/>
        </a:p>
      </dgm:t>
    </dgm:pt>
    <dgm:pt modelId="{2551F781-9C3E-4DB0-93DF-F241A2F50CD9}" type="parTrans" cxnId="{4BEA26A9-474B-43DF-939C-9DFB9DAB3BB7}">
      <dgm:prSet/>
      <dgm:spPr/>
      <dgm:t>
        <a:bodyPr/>
        <a:lstStyle/>
        <a:p>
          <a:endParaRPr lang="es-CL"/>
        </a:p>
      </dgm:t>
    </dgm:pt>
    <dgm:pt modelId="{3024B761-107D-4BA6-B005-FBB4C10B33B2}" type="pres">
      <dgm:prSet presAssocID="{A41EE407-C742-4DC4-B0B5-87A24F1CC0A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C6D4AD6-DE5F-48B9-A4E8-CE274DB70D42}" type="pres">
      <dgm:prSet presAssocID="{95460057-B2DD-4CA5-87B8-95267CB51D8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7AABAEB-ADD6-499A-8A91-6537D2C9657F}" type="pres">
      <dgm:prSet presAssocID="{95460057-B2DD-4CA5-87B8-95267CB51D8C}" presName="gear1srcNode" presStyleLbl="node1" presStyleIdx="0" presStyleCnt="3"/>
      <dgm:spPr/>
      <dgm:t>
        <a:bodyPr/>
        <a:lstStyle/>
        <a:p>
          <a:endParaRPr lang="es-CL"/>
        </a:p>
      </dgm:t>
    </dgm:pt>
    <dgm:pt modelId="{0E83F892-FC31-4213-B643-C0D25708230A}" type="pres">
      <dgm:prSet presAssocID="{95460057-B2DD-4CA5-87B8-95267CB51D8C}" presName="gear1dstNode" presStyleLbl="node1" presStyleIdx="0" presStyleCnt="3"/>
      <dgm:spPr/>
      <dgm:t>
        <a:bodyPr/>
        <a:lstStyle/>
        <a:p>
          <a:endParaRPr lang="es-CL"/>
        </a:p>
      </dgm:t>
    </dgm:pt>
    <dgm:pt modelId="{56648CA9-C233-4632-91F3-2B4F6EC40BC2}" type="pres">
      <dgm:prSet presAssocID="{0B4DC958-1915-4E95-9C56-FAC632B7F2B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A47C264-EA3D-456E-8B8C-A2D74ED51482}" type="pres">
      <dgm:prSet presAssocID="{0B4DC958-1915-4E95-9C56-FAC632B7F2BC}" presName="gear2srcNode" presStyleLbl="node1" presStyleIdx="1" presStyleCnt="3"/>
      <dgm:spPr/>
      <dgm:t>
        <a:bodyPr/>
        <a:lstStyle/>
        <a:p>
          <a:endParaRPr lang="es-CL"/>
        </a:p>
      </dgm:t>
    </dgm:pt>
    <dgm:pt modelId="{3FE9619B-98F1-4437-BEFF-EEFAC2961B68}" type="pres">
      <dgm:prSet presAssocID="{0B4DC958-1915-4E95-9C56-FAC632B7F2BC}" presName="gear2dstNode" presStyleLbl="node1" presStyleIdx="1" presStyleCnt="3"/>
      <dgm:spPr/>
      <dgm:t>
        <a:bodyPr/>
        <a:lstStyle/>
        <a:p>
          <a:endParaRPr lang="es-CL"/>
        </a:p>
      </dgm:t>
    </dgm:pt>
    <dgm:pt modelId="{907FAFF6-B014-4CA9-B56D-28825708FE51}" type="pres">
      <dgm:prSet presAssocID="{AE225D38-FB35-401A-BA4A-637034C6802D}" presName="gear3" presStyleLbl="node1" presStyleIdx="2" presStyleCnt="3"/>
      <dgm:spPr/>
      <dgm:t>
        <a:bodyPr/>
        <a:lstStyle/>
        <a:p>
          <a:endParaRPr lang="es-CL"/>
        </a:p>
      </dgm:t>
    </dgm:pt>
    <dgm:pt modelId="{34C4B57A-6E3B-4C89-8F20-428C54BB4696}" type="pres">
      <dgm:prSet presAssocID="{AE225D38-FB35-401A-BA4A-637034C6802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F5BDD58-5507-441F-959D-1C0CF0043778}" type="pres">
      <dgm:prSet presAssocID="{AE225D38-FB35-401A-BA4A-637034C6802D}" presName="gear3srcNode" presStyleLbl="node1" presStyleIdx="2" presStyleCnt="3"/>
      <dgm:spPr/>
      <dgm:t>
        <a:bodyPr/>
        <a:lstStyle/>
        <a:p>
          <a:endParaRPr lang="es-CL"/>
        </a:p>
      </dgm:t>
    </dgm:pt>
    <dgm:pt modelId="{69A242C9-30B9-48AE-B485-A520EAC6C3E1}" type="pres">
      <dgm:prSet presAssocID="{AE225D38-FB35-401A-BA4A-637034C6802D}" presName="gear3dstNode" presStyleLbl="node1" presStyleIdx="2" presStyleCnt="3"/>
      <dgm:spPr/>
      <dgm:t>
        <a:bodyPr/>
        <a:lstStyle/>
        <a:p>
          <a:endParaRPr lang="es-CL"/>
        </a:p>
      </dgm:t>
    </dgm:pt>
    <dgm:pt modelId="{8EA06D6D-98ED-4245-8253-D20C6AF2F867}" type="pres">
      <dgm:prSet presAssocID="{68EEE780-8483-4C78-8489-D3B2153B97FC}" presName="connector1" presStyleLbl="sibTrans2D1" presStyleIdx="0" presStyleCnt="3"/>
      <dgm:spPr/>
      <dgm:t>
        <a:bodyPr/>
        <a:lstStyle/>
        <a:p>
          <a:endParaRPr lang="es-CL"/>
        </a:p>
      </dgm:t>
    </dgm:pt>
    <dgm:pt modelId="{DF996C7C-A9C8-49D7-A615-2E983495EDFE}" type="pres">
      <dgm:prSet presAssocID="{D72F3C51-A72F-423D-AF53-72438CF462C7}" presName="connector2" presStyleLbl="sibTrans2D1" presStyleIdx="1" presStyleCnt="3"/>
      <dgm:spPr/>
      <dgm:t>
        <a:bodyPr/>
        <a:lstStyle/>
        <a:p>
          <a:endParaRPr lang="es-CL"/>
        </a:p>
      </dgm:t>
    </dgm:pt>
    <dgm:pt modelId="{B375DB17-0D62-4AE2-91B0-CAB2A2E3A71C}" type="pres">
      <dgm:prSet presAssocID="{C912E3E3-EE51-440E-8F3C-D4FBF4263E8B}" presName="connector3" presStyleLbl="sibTrans2D1" presStyleIdx="2" presStyleCnt="3"/>
      <dgm:spPr/>
      <dgm:t>
        <a:bodyPr/>
        <a:lstStyle/>
        <a:p>
          <a:endParaRPr lang="es-CL"/>
        </a:p>
      </dgm:t>
    </dgm:pt>
  </dgm:ptLst>
  <dgm:cxnLst>
    <dgm:cxn modelId="{3B82A59A-87CE-481F-9C88-34F0EBD576A7}" type="presOf" srcId="{0B4DC958-1915-4E95-9C56-FAC632B7F2BC}" destId="{7A47C264-EA3D-456E-8B8C-A2D74ED51482}" srcOrd="1" destOrd="0" presId="urn:microsoft.com/office/officeart/2005/8/layout/gear1"/>
    <dgm:cxn modelId="{E96D4ACA-6341-4BA3-93F8-B42C04864B97}" type="presOf" srcId="{C912E3E3-EE51-440E-8F3C-D4FBF4263E8B}" destId="{B375DB17-0D62-4AE2-91B0-CAB2A2E3A71C}" srcOrd="0" destOrd="0" presId="urn:microsoft.com/office/officeart/2005/8/layout/gear1"/>
    <dgm:cxn modelId="{ACCA2500-88D7-49FA-84D7-312F38157C77}" type="presOf" srcId="{AE225D38-FB35-401A-BA4A-637034C6802D}" destId="{34C4B57A-6E3B-4C89-8F20-428C54BB4696}" srcOrd="1" destOrd="0" presId="urn:microsoft.com/office/officeart/2005/8/layout/gear1"/>
    <dgm:cxn modelId="{33CF2503-F6EF-4D5D-9E7D-7F2BDAE4C01E}" type="presOf" srcId="{68EEE780-8483-4C78-8489-D3B2153B97FC}" destId="{8EA06D6D-98ED-4245-8253-D20C6AF2F867}" srcOrd="0" destOrd="0" presId="urn:microsoft.com/office/officeart/2005/8/layout/gear1"/>
    <dgm:cxn modelId="{041913EA-F7E6-4EB6-B988-21D2E9B4ED85}" type="presOf" srcId="{D72F3C51-A72F-423D-AF53-72438CF462C7}" destId="{DF996C7C-A9C8-49D7-A615-2E983495EDFE}" srcOrd="0" destOrd="0" presId="urn:microsoft.com/office/officeart/2005/8/layout/gear1"/>
    <dgm:cxn modelId="{1D6E1791-EBFB-4589-891D-1BFE5F7B4F0B}" type="presOf" srcId="{95460057-B2DD-4CA5-87B8-95267CB51D8C}" destId="{37AABAEB-ADD6-499A-8A91-6537D2C9657F}" srcOrd="1" destOrd="0" presId="urn:microsoft.com/office/officeart/2005/8/layout/gear1"/>
    <dgm:cxn modelId="{77882465-BDE3-4938-A5AB-7A6E1A007C10}" type="presOf" srcId="{AE225D38-FB35-401A-BA4A-637034C6802D}" destId="{7F5BDD58-5507-441F-959D-1C0CF0043778}" srcOrd="2" destOrd="0" presId="urn:microsoft.com/office/officeart/2005/8/layout/gear1"/>
    <dgm:cxn modelId="{3EDE9584-3194-4BDE-893B-2A57FDF09124}" type="presOf" srcId="{AE225D38-FB35-401A-BA4A-637034C6802D}" destId="{69A242C9-30B9-48AE-B485-A520EAC6C3E1}" srcOrd="3" destOrd="0" presId="urn:microsoft.com/office/officeart/2005/8/layout/gear1"/>
    <dgm:cxn modelId="{6B03F48F-D896-428B-8582-CB74B24B198F}" srcId="{A41EE407-C742-4DC4-B0B5-87A24F1CC0A6}" destId="{AE225D38-FB35-401A-BA4A-637034C6802D}" srcOrd="2" destOrd="0" parTransId="{4A2E4145-FEF1-47C9-980D-2A54358E9390}" sibTransId="{C912E3E3-EE51-440E-8F3C-D4FBF4263E8B}"/>
    <dgm:cxn modelId="{1FB1CF97-F3D4-4E84-8766-27D8362FC6E0}" type="presOf" srcId="{0B4DC958-1915-4E95-9C56-FAC632B7F2BC}" destId="{3FE9619B-98F1-4437-BEFF-EEFAC2961B68}" srcOrd="2" destOrd="0" presId="urn:microsoft.com/office/officeart/2005/8/layout/gear1"/>
    <dgm:cxn modelId="{C416C029-88D0-4403-A9B3-C9804A6A6D6D}" type="presOf" srcId="{A41EE407-C742-4DC4-B0B5-87A24F1CC0A6}" destId="{3024B761-107D-4BA6-B005-FBB4C10B33B2}" srcOrd="0" destOrd="0" presId="urn:microsoft.com/office/officeart/2005/8/layout/gear1"/>
    <dgm:cxn modelId="{57429041-2FF0-41F1-98FE-32BD429DB103}" type="presOf" srcId="{95460057-B2DD-4CA5-87B8-95267CB51D8C}" destId="{0E83F892-FC31-4213-B643-C0D25708230A}" srcOrd="2" destOrd="0" presId="urn:microsoft.com/office/officeart/2005/8/layout/gear1"/>
    <dgm:cxn modelId="{61CBFC74-7060-4F82-AD1B-9D2710DEB79C}" type="presOf" srcId="{95460057-B2DD-4CA5-87B8-95267CB51D8C}" destId="{6C6D4AD6-DE5F-48B9-A4E8-CE274DB70D42}" srcOrd="0" destOrd="0" presId="urn:microsoft.com/office/officeart/2005/8/layout/gear1"/>
    <dgm:cxn modelId="{6756DD62-2AB1-47E2-91C8-FA674373E481}" srcId="{A41EE407-C742-4DC4-B0B5-87A24F1CC0A6}" destId="{95460057-B2DD-4CA5-87B8-95267CB51D8C}" srcOrd="0" destOrd="0" parTransId="{D047490F-141C-4D0E-8095-299182F032D2}" sibTransId="{68EEE780-8483-4C78-8489-D3B2153B97FC}"/>
    <dgm:cxn modelId="{8AA9269B-E3C0-41DB-AA9C-1BDA8F27B357}" type="presOf" srcId="{AE225D38-FB35-401A-BA4A-637034C6802D}" destId="{907FAFF6-B014-4CA9-B56D-28825708FE51}" srcOrd="0" destOrd="0" presId="urn:microsoft.com/office/officeart/2005/8/layout/gear1"/>
    <dgm:cxn modelId="{D3C6783B-C716-4CA1-B692-34AC1D695BB6}" type="presOf" srcId="{0B4DC958-1915-4E95-9C56-FAC632B7F2BC}" destId="{56648CA9-C233-4632-91F3-2B4F6EC40BC2}" srcOrd="0" destOrd="0" presId="urn:microsoft.com/office/officeart/2005/8/layout/gear1"/>
    <dgm:cxn modelId="{4BEA26A9-474B-43DF-939C-9DFB9DAB3BB7}" srcId="{A41EE407-C742-4DC4-B0B5-87A24F1CC0A6}" destId="{0B4DC958-1915-4E95-9C56-FAC632B7F2BC}" srcOrd="1" destOrd="0" parTransId="{2551F781-9C3E-4DB0-93DF-F241A2F50CD9}" sibTransId="{D72F3C51-A72F-423D-AF53-72438CF462C7}"/>
    <dgm:cxn modelId="{B719C1F3-36B2-44B9-84FE-1817A30AA1AD}" type="presParOf" srcId="{3024B761-107D-4BA6-B005-FBB4C10B33B2}" destId="{6C6D4AD6-DE5F-48B9-A4E8-CE274DB70D42}" srcOrd="0" destOrd="0" presId="urn:microsoft.com/office/officeart/2005/8/layout/gear1"/>
    <dgm:cxn modelId="{38A05EEC-9172-42B7-974D-3BABCF87E8CD}" type="presParOf" srcId="{3024B761-107D-4BA6-B005-FBB4C10B33B2}" destId="{37AABAEB-ADD6-499A-8A91-6537D2C9657F}" srcOrd="1" destOrd="0" presId="urn:microsoft.com/office/officeart/2005/8/layout/gear1"/>
    <dgm:cxn modelId="{54BF3631-6CEC-48A0-8A3E-50F955BF7D2E}" type="presParOf" srcId="{3024B761-107D-4BA6-B005-FBB4C10B33B2}" destId="{0E83F892-FC31-4213-B643-C0D25708230A}" srcOrd="2" destOrd="0" presId="urn:microsoft.com/office/officeart/2005/8/layout/gear1"/>
    <dgm:cxn modelId="{FEFFA9F7-6923-4606-AF3D-38BA73303ADD}" type="presParOf" srcId="{3024B761-107D-4BA6-B005-FBB4C10B33B2}" destId="{56648CA9-C233-4632-91F3-2B4F6EC40BC2}" srcOrd="3" destOrd="0" presId="urn:microsoft.com/office/officeart/2005/8/layout/gear1"/>
    <dgm:cxn modelId="{01CCFA64-6038-4BFD-BC4A-F01E47B3D8C5}" type="presParOf" srcId="{3024B761-107D-4BA6-B005-FBB4C10B33B2}" destId="{7A47C264-EA3D-456E-8B8C-A2D74ED51482}" srcOrd="4" destOrd="0" presId="urn:microsoft.com/office/officeart/2005/8/layout/gear1"/>
    <dgm:cxn modelId="{FBEB8592-BAF9-48D2-9071-CBA319F70BA7}" type="presParOf" srcId="{3024B761-107D-4BA6-B005-FBB4C10B33B2}" destId="{3FE9619B-98F1-4437-BEFF-EEFAC2961B68}" srcOrd="5" destOrd="0" presId="urn:microsoft.com/office/officeart/2005/8/layout/gear1"/>
    <dgm:cxn modelId="{E716D4A9-019E-4E7A-A8FA-F82D13CC7708}" type="presParOf" srcId="{3024B761-107D-4BA6-B005-FBB4C10B33B2}" destId="{907FAFF6-B014-4CA9-B56D-28825708FE51}" srcOrd="6" destOrd="0" presId="urn:microsoft.com/office/officeart/2005/8/layout/gear1"/>
    <dgm:cxn modelId="{0858F9FF-5CBA-4753-8D0F-5159672C879B}" type="presParOf" srcId="{3024B761-107D-4BA6-B005-FBB4C10B33B2}" destId="{34C4B57A-6E3B-4C89-8F20-428C54BB4696}" srcOrd="7" destOrd="0" presId="urn:microsoft.com/office/officeart/2005/8/layout/gear1"/>
    <dgm:cxn modelId="{5F6AD17B-B0AD-457F-BD37-D49CE68D5D77}" type="presParOf" srcId="{3024B761-107D-4BA6-B005-FBB4C10B33B2}" destId="{7F5BDD58-5507-441F-959D-1C0CF0043778}" srcOrd="8" destOrd="0" presId="urn:microsoft.com/office/officeart/2005/8/layout/gear1"/>
    <dgm:cxn modelId="{FF887DB9-615A-4FFB-A6C2-726195ED8437}" type="presParOf" srcId="{3024B761-107D-4BA6-B005-FBB4C10B33B2}" destId="{69A242C9-30B9-48AE-B485-A520EAC6C3E1}" srcOrd="9" destOrd="0" presId="urn:microsoft.com/office/officeart/2005/8/layout/gear1"/>
    <dgm:cxn modelId="{8DC6F0CC-269D-495E-90E5-76B444FB3FF4}" type="presParOf" srcId="{3024B761-107D-4BA6-B005-FBB4C10B33B2}" destId="{8EA06D6D-98ED-4245-8253-D20C6AF2F867}" srcOrd="10" destOrd="0" presId="urn:microsoft.com/office/officeart/2005/8/layout/gear1"/>
    <dgm:cxn modelId="{0DF1E877-BC62-487C-B64A-42E6BBC00526}" type="presParOf" srcId="{3024B761-107D-4BA6-B005-FBB4C10B33B2}" destId="{DF996C7C-A9C8-49D7-A615-2E983495EDFE}" srcOrd="11" destOrd="0" presId="urn:microsoft.com/office/officeart/2005/8/layout/gear1"/>
    <dgm:cxn modelId="{9C425230-2924-4E8C-AB66-BCC875B70B2A}" type="presParOf" srcId="{3024B761-107D-4BA6-B005-FBB4C10B33B2}" destId="{B375DB17-0D62-4AE2-91B0-CAB2A2E3A71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D4AD6-DE5F-48B9-A4E8-CE274DB70D42}">
      <dsp:nvSpPr>
        <dsp:cNvPr id="0" name=""/>
        <dsp:cNvSpPr/>
      </dsp:nvSpPr>
      <dsp:spPr>
        <a:xfrm>
          <a:off x="305196" y="256730"/>
          <a:ext cx="268688" cy="26868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500" kern="1200" dirty="0" smtClean="0">
              <a:solidFill>
                <a:schemeClr val="accent1"/>
              </a:solidFill>
            </a:rPr>
            <a:t>a</a:t>
          </a:r>
          <a:endParaRPr lang="es-CL" sz="500" kern="1200" dirty="0">
            <a:solidFill>
              <a:schemeClr val="accent1"/>
            </a:solidFill>
          </a:endParaRPr>
        </a:p>
      </dsp:txBody>
      <dsp:txXfrm>
        <a:off x="359214" y="319669"/>
        <a:ext cx="160652" cy="138111"/>
      </dsp:txXfrm>
    </dsp:sp>
    <dsp:sp modelId="{56648CA9-C233-4632-91F3-2B4F6EC40BC2}">
      <dsp:nvSpPr>
        <dsp:cNvPr id="0" name=""/>
        <dsp:cNvSpPr/>
      </dsp:nvSpPr>
      <dsp:spPr>
        <a:xfrm>
          <a:off x="148868" y="193222"/>
          <a:ext cx="195409" cy="19540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500" kern="1200" dirty="0" smtClean="0">
              <a:solidFill>
                <a:schemeClr val="accent1"/>
              </a:solidFill>
            </a:rPr>
            <a:t>a</a:t>
          </a:r>
          <a:endParaRPr lang="es-CL" sz="500" kern="1200" dirty="0">
            <a:solidFill>
              <a:schemeClr val="accent1"/>
            </a:solidFill>
          </a:endParaRPr>
        </a:p>
      </dsp:txBody>
      <dsp:txXfrm>
        <a:off x="198063" y="242714"/>
        <a:ext cx="97019" cy="96425"/>
      </dsp:txXfrm>
    </dsp:sp>
    <dsp:sp modelId="{907FAFF6-B014-4CA9-B56D-28825708FE51}">
      <dsp:nvSpPr>
        <dsp:cNvPr id="0" name=""/>
        <dsp:cNvSpPr/>
      </dsp:nvSpPr>
      <dsp:spPr>
        <a:xfrm rot="20700000">
          <a:off x="258317" y="58409"/>
          <a:ext cx="191461" cy="19146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500" kern="1200" dirty="0" smtClean="0">
              <a:solidFill>
                <a:schemeClr val="accent1"/>
              </a:solidFill>
            </a:rPr>
            <a:t>a</a:t>
          </a:r>
          <a:endParaRPr lang="es-CL" sz="500" kern="1200" dirty="0">
            <a:solidFill>
              <a:schemeClr val="accent1"/>
            </a:solidFill>
          </a:endParaRPr>
        </a:p>
      </dsp:txBody>
      <dsp:txXfrm rot="-20700000">
        <a:off x="300311" y="100403"/>
        <a:ext cx="107475" cy="107475"/>
      </dsp:txXfrm>
    </dsp:sp>
    <dsp:sp modelId="{8EA06D6D-98ED-4245-8253-D20C6AF2F867}">
      <dsp:nvSpPr>
        <dsp:cNvPr id="0" name=""/>
        <dsp:cNvSpPr/>
      </dsp:nvSpPr>
      <dsp:spPr>
        <a:xfrm>
          <a:off x="261274" y="226333"/>
          <a:ext cx="343921" cy="343921"/>
        </a:xfrm>
        <a:prstGeom prst="circularArrow">
          <a:avLst>
            <a:gd name="adj1" fmla="val 4688"/>
            <a:gd name="adj2" fmla="val 299029"/>
            <a:gd name="adj3" fmla="val 2200708"/>
            <a:gd name="adj4" fmla="val 1698064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96C7C-A9C8-49D7-A615-2E983495EDFE}">
      <dsp:nvSpPr>
        <dsp:cNvPr id="0" name=""/>
        <dsp:cNvSpPr/>
      </dsp:nvSpPr>
      <dsp:spPr>
        <a:xfrm>
          <a:off x="114261" y="163348"/>
          <a:ext cx="249880" cy="24988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5DB17-0D62-4AE2-91B0-CAB2A2E3A71C}">
      <dsp:nvSpPr>
        <dsp:cNvPr id="0" name=""/>
        <dsp:cNvSpPr/>
      </dsp:nvSpPr>
      <dsp:spPr>
        <a:xfrm>
          <a:off x="214030" y="29835"/>
          <a:ext cx="269421" cy="26942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7D2-FE49-4262-88AA-E6E0EE242586}" type="datetimeFigureOut">
              <a:rPr lang="es-CL" smtClean="0"/>
              <a:t>30-06-2016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EDF6-0545-4F5F-B407-0C8F8B39C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48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7D2-FE49-4262-88AA-E6E0EE242586}" type="datetimeFigureOut">
              <a:rPr lang="es-CL" smtClean="0"/>
              <a:t>30-06-2016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EDF6-0545-4F5F-B407-0C8F8B39C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42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7D2-FE49-4262-88AA-E6E0EE242586}" type="datetimeFigureOut">
              <a:rPr lang="es-CL" smtClean="0"/>
              <a:t>30-06-2016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EDF6-0545-4F5F-B407-0C8F8B39C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887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7D2-FE49-4262-88AA-E6E0EE242586}" type="datetimeFigureOut">
              <a:rPr lang="es-CL" smtClean="0"/>
              <a:t>30-06-2016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EDF6-0545-4F5F-B407-0C8F8B39C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163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7D2-FE49-4262-88AA-E6E0EE242586}" type="datetimeFigureOut">
              <a:rPr lang="es-CL" smtClean="0"/>
              <a:t>30-06-2016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EDF6-0545-4F5F-B407-0C8F8B39C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055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7D2-FE49-4262-88AA-E6E0EE242586}" type="datetimeFigureOut">
              <a:rPr lang="es-CL" smtClean="0"/>
              <a:t>30-06-2016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EDF6-0545-4F5F-B407-0C8F8B39C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468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7D2-FE49-4262-88AA-E6E0EE242586}" type="datetimeFigureOut">
              <a:rPr lang="es-CL" smtClean="0"/>
              <a:t>30-06-2016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EDF6-0545-4F5F-B407-0C8F8B39C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961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7D2-FE49-4262-88AA-E6E0EE242586}" type="datetimeFigureOut">
              <a:rPr lang="es-CL" smtClean="0"/>
              <a:t>30-06-2016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EDF6-0545-4F5F-B407-0C8F8B39C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459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7D2-FE49-4262-88AA-E6E0EE242586}" type="datetimeFigureOut">
              <a:rPr lang="es-CL" smtClean="0"/>
              <a:t>30-06-2016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EDF6-0545-4F5F-B407-0C8F8B39C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096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7D2-FE49-4262-88AA-E6E0EE242586}" type="datetimeFigureOut">
              <a:rPr lang="es-CL" smtClean="0"/>
              <a:t>30-06-2016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EDF6-0545-4F5F-B407-0C8F8B39C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763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7D2-FE49-4262-88AA-E6E0EE242586}" type="datetimeFigureOut">
              <a:rPr lang="es-CL" smtClean="0"/>
              <a:t>30-06-2016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EDF6-0545-4F5F-B407-0C8F8B39C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971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77D2-FE49-4262-88AA-E6E0EE242586}" type="datetimeFigureOut">
              <a:rPr lang="es-CL" smtClean="0"/>
              <a:t>30-06-2016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EDF6-0545-4F5F-B407-0C8F8B39C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33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12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6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1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0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62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10460"/>
            <a:ext cx="12192000" cy="8138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535976" y="4920800"/>
            <a:ext cx="7427425" cy="972000"/>
            <a:chOff x="4307376" y="4775825"/>
            <a:chExt cx="7427425" cy="972000"/>
          </a:xfrm>
        </p:grpSpPr>
        <p:sp>
          <p:nvSpPr>
            <p:cNvPr id="8" name="CuadroTexto 7"/>
            <p:cNvSpPr txBox="1"/>
            <p:nvPr/>
          </p:nvSpPr>
          <p:spPr>
            <a:xfrm>
              <a:off x="5593979" y="4858533"/>
              <a:ext cx="6140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800" dirty="0" smtClean="0">
                  <a:solidFill>
                    <a:srgbClr val="1D70B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PLANIFICACIÓN DE LA PRODUCCIÓN</a:t>
              </a:r>
              <a:endParaRPr lang="es-CL" sz="3600" dirty="0">
                <a:solidFill>
                  <a:srgbClr val="1D70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593978" y="5284413"/>
              <a:ext cx="61408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000" dirty="0" smtClean="0">
                  <a:solidFill>
                    <a:srgbClr val="1D70B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MODELO DE PLANIFICACIÓN PRODUCTIVA</a:t>
              </a:r>
              <a:endParaRPr lang="es-CL" sz="2800" dirty="0">
                <a:solidFill>
                  <a:srgbClr val="1D70B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548259" y="4775825"/>
              <a:ext cx="0" cy="9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 </a:t>
              </a:r>
              <a:endParaRPr lang="es-CL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376" y="4932585"/>
              <a:ext cx="1053842" cy="576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6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0818000" y="5749200"/>
            <a:ext cx="1220104" cy="953442"/>
            <a:chOff x="3731762" y="418158"/>
            <a:chExt cx="1220104" cy="95344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1762" y="418158"/>
              <a:ext cx="1216620" cy="953442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253" y="920743"/>
              <a:ext cx="371613" cy="288000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892799" y="270000"/>
            <a:ext cx="642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COTIZAR TRABAJO</a:t>
            </a:r>
            <a:endParaRPr lang="es-CL" sz="2000" dirty="0">
              <a:solidFill>
                <a:srgbClr val="1E74B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270000"/>
            <a:ext cx="604799" cy="619200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892799" y="550646"/>
            <a:ext cx="402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CONSIDERACIÓN DEL PPTO</a:t>
            </a:r>
            <a:endParaRPr lang="es-CL" sz="1600" b="1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2715938" y="5343371"/>
            <a:ext cx="6426926" cy="811658"/>
            <a:chOff x="2884249" y="5009188"/>
            <a:chExt cx="6426926" cy="811658"/>
          </a:xfrm>
        </p:grpSpPr>
        <p:sp>
          <p:nvSpPr>
            <p:cNvPr id="28" name="Corchetes 27"/>
            <p:cNvSpPr/>
            <p:nvPr/>
          </p:nvSpPr>
          <p:spPr>
            <a:xfrm>
              <a:off x="3298005" y="5009188"/>
              <a:ext cx="5599415" cy="811658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2884249" y="5214962"/>
              <a:ext cx="6426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0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PRESEPUESTO GENERADO</a:t>
              </a:r>
              <a:endParaRPr lang="es-CL" sz="2000" dirty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Rectángulo 2"/>
          <p:cNvSpPr/>
          <p:nvPr/>
        </p:nvSpPr>
        <p:spPr>
          <a:xfrm>
            <a:off x="2966589" y="1551245"/>
            <a:ext cx="1787632" cy="2352782"/>
          </a:xfrm>
          <a:prstGeom prst="rect">
            <a:avLst/>
          </a:prstGeom>
          <a:noFill/>
          <a:ln>
            <a:solidFill>
              <a:srgbClr val="007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/>
          <p:cNvSpPr/>
          <p:nvPr/>
        </p:nvSpPr>
        <p:spPr>
          <a:xfrm>
            <a:off x="5025785" y="1555350"/>
            <a:ext cx="1787632" cy="2352782"/>
          </a:xfrm>
          <a:prstGeom prst="rect">
            <a:avLst/>
          </a:prstGeom>
          <a:noFill/>
          <a:ln>
            <a:solidFill>
              <a:srgbClr val="007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/>
          <p:cNvSpPr/>
          <p:nvPr/>
        </p:nvSpPr>
        <p:spPr>
          <a:xfrm>
            <a:off x="7123581" y="1549561"/>
            <a:ext cx="1787632" cy="2352782"/>
          </a:xfrm>
          <a:prstGeom prst="rect">
            <a:avLst/>
          </a:prstGeom>
          <a:noFill/>
          <a:ln>
            <a:solidFill>
              <a:srgbClr val="1D7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31"/>
          <p:cNvSpPr/>
          <p:nvPr/>
        </p:nvSpPr>
        <p:spPr>
          <a:xfrm>
            <a:off x="2958391" y="3094052"/>
            <a:ext cx="1787632" cy="811185"/>
          </a:xfrm>
          <a:prstGeom prst="rect">
            <a:avLst/>
          </a:prstGeom>
          <a:solidFill>
            <a:srgbClr val="0070BB"/>
          </a:solidFill>
          <a:ln>
            <a:solidFill>
              <a:srgbClr val="007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Rectángulo 32"/>
          <p:cNvSpPr/>
          <p:nvPr/>
        </p:nvSpPr>
        <p:spPr>
          <a:xfrm>
            <a:off x="5027861" y="3087883"/>
            <a:ext cx="1787632" cy="811185"/>
          </a:xfrm>
          <a:prstGeom prst="rect">
            <a:avLst/>
          </a:prstGeom>
          <a:solidFill>
            <a:srgbClr val="0070BB"/>
          </a:solidFill>
          <a:ln>
            <a:solidFill>
              <a:srgbClr val="007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ángulo 33"/>
          <p:cNvSpPr/>
          <p:nvPr/>
        </p:nvSpPr>
        <p:spPr>
          <a:xfrm>
            <a:off x="7125657" y="3092368"/>
            <a:ext cx="1787632" cy="811185"/>
          </a:xfrm>
          <a:prstGeom prst="rect">
            <a:avLst/>
          </a:prstGeom>
          <a:solidFill>
            <a:srgbClr val="0070BB"/>
          </a:solidFill>
          <a:ln>
            <a:solidFill>
              <a:srgbClr val="1D7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CuadroTexto 34"/>
          <p:cNvSpPr txBox="1"/>
          <p:nvPr/>
        </p:nvSpPr>
        <p:spPr>
          <a:xfrm>
            <a:off x="2958391" y="3166730"/>
            <a:ext cx="179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DETALLE </a:t>
            </a:r>
            <a:br>
              <a:rPr lang="es-CL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CL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br>
              <a:rPr lang="es-CL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CL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REPARACIÓN</a:t>
            </a:r>
            <a:endParaRPr lang="es-CL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5031487" y="3383243"/>
            <a:ext cx="179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SIMULACIONES</a:t>
            </a:r>
            <a:endParaRPr lang="es-CL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7125131" y="3174794"/>
            <a:ext cx="179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HISTORIAL</a:t>
            </a:r>
            <a:br>
              <a:rPr lang="es-CL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CL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</a:t>
            </a:r>
            <a:br>
              <a:rPr lang="es-CL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CL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TRABAJOS</a:t>
            </a:r>
            <a:endParaRPr lang="es-CL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05" y="1750053"/>
            <a:ext cx="1155600" cy="1155600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97" y="1749672"/>
            <a:ext cx="1155600" cy="1155600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47" y="1743362"/>
            <a:ext cx="1156510" cy="1156510"/>
          </a:xfrm>
          <a:prstGeom prst="rect">
            <a:avLst/>
          </a:prstGeom>
        </p:spPr>
      </p:pic>
      <p:sp>
        <p:nvSpPr>
          <p:cNvPr id="42" name="Cerrar llave 41"/>
          <p:cNvSpPr/>
          <p:nvPr/>
        </p:nvSpPr>
        <p:spPr>
          <a:xfrm rot="5400000">
            <a:off x="5824486" y="415983"/>
            <a:ext cx="209832" cy="7778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CuadroTexto 42"/>
          <p:cNvSpPr txBox="1"/>
          <p:nvPr/>
        </p:nvSpPr>
        <p:spPr>
          <a:xfrm>
            <a:off x="4388185" y="4517367"/>
            <a:ext cx="308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ESTIMACIÓN DE COSTOS</a:t>
            </a:r>
            <a:endParaRPr lang="es-CL" dirty="0">
              <a:solidFill>
                <a:srgbClr val="1E74B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215008" y="247298"/>
            <a:ext cx="6128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PLANIFICACIÓN DE LA PRODUCCIÓN</a:t>
            </a:r>
            <a:endParaRPr lang="es-CL" sz="2800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6508789" y="1268850"/>
            <a:ext cx="3279596" cy="1214954"/>
            <a:chOff x="6508789" y="1268850"/>
            <a:chExt cx="3279596" cy="1214954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789" y="1785391"/>
              <a:ext cx="2895238" cy="698413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487" y="1268850"/>
              <a:ext cx="486698" cy="467231"/>
            </a:xfrm>
            <a:prstGeom prst="rect">
              <a:avLst/>
            </a:prstGeom>
          </p:spPr>
        </p:pic>
        <p:sp>
          <p:nvSpPr>
            <p:cNvPr id="33" name="Rectángulo 32"/>
            <p:cNvSpPr/>
            <p:nvPr/>
          </p:nvSpPr>
          <p:spPr>
            <a:xfrm>
              <a:off x="8546185" y="1271632"/>
              <a:ext cx="12422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RECEPCIONAR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COMPONENTE 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69770" y="2533701"/>
            <a:ext cx="2017116" cy="1130159"/>
            <a:chOff x="7669770" y="2533701"/>
            <a:chExt cx="2017116" cy="1130159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770" y="2533701"/>
              <a:ext cx="1282540" cy="113015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024" y="3036656"/>
              <a:ext cx="399750" cy="468000"/>
            </a:xfrm>
            <a:prstGeom prst="rect">
              <a:avLst/>
            </a:prstGeom>
          </p:spPr>
        </p:pic>
        <p:sp>
          <p:nvSpPr>
            <p:cNvPr id="34" name="Rectángulo 33"/>
            <p:cNvSpPr/>
            <p:nvPr/>
          </p:nvSpPr>
          <p:spPr>
            <a:xfrm>
              <a:off x="8873458" y="3036656"/>
              <a:ext cx="8134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652639" y="3966596"/>
            <a:ext cx="2031746" cy="1574603"/>
            <a:chOff x="7652639" y="3966596"/>
            <a:chExt cx="2031746" cy="1574603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639" y="3966596"/>
              <a:ext cx="2031746" cy="1574603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0462" y="4971417"/>
              <a:ext cx="457115" cy="468000"/>
            </a:xfrm>
            <a:prstGeom prst="rect">
              <a:avLst/>
            </a:prstGeom>
          </p:spPr>
        </p:pic>
        <p:sp>
          <p:nvSpPr>
            <p:cNvPr id="35" name="Rectángulo 34"/>
            <p:cNvSpPr/>
            <p:nvPr/>
          </p:nvSpPr>
          <p:spPr>
            <a:xfrm>
              <a:off x="8852920" y="4977752"/>
              <a:ext cx="8281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COTIZAR 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6477967" y="5150306"/>
            <a:ext cx="1801017" cy="1282540"/>
            <a:chOff x="6477967" y="5150306"/>
            <a:chExt cx="1801017" cy="128254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967" y="5150306"/>
              <a:ext cx="1130159" cy="128254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984" y="5914522"/>
              <a:ext cx="507000" cy="468000"/>
            </a:xfrm>
            <a:prstGeom prst="rect">
              <a:avLst/>
            </a:prstGeom>
          </p:spPr>
        </p:pic>
        <p:sp>
          <p:nvSpPr>
            <p:cNvPr id="36" name="Rectángulo 35"/>
            <p:cNvSpPr/>
            <p:nvPr/>
          </p:nvSpPr>
          <p:spPr>
            <a:xfrm>
              <a:off x="7108984" y="5920857"/>
              <a:ext cx="11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APROBAR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PRESUPUESTO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288273" y="5130512"/>
            <a:ext cx="2901382" cy="1291282"/>
            <a:chOff x="3288273" y="5130512"/>
            <a:chExt cx="2901382" cy="129128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4417" y="5130512"/>
              <a:ext cx="2895238" cy="698413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273" y="5953794"/>
              <a:ext cx="491798" cy="468000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3779506" y="5960129"/>
              <a:ext cx="9638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PROCESAR 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COMPRAS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303401" y="3988965"/>
            <a:ext cx="2685973" cy="1130159"/>
            <a:chOff x="2303401" y="3988965"/>
            <a:chExt cx="2685973" cy="113015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834" y="3988965"/>
              <a:ext cx="1282540" cy="1130159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401" y="4066154"/>
              <a:ext cx="546000" cy="468000"/>
            </a:xfrm>
            <a:prstGeom prst="rect">
              <a:avLst/>
            </a:prstGeom>
          </p:spPr>
        </p:pic>
        <p:sp>
          <p:nvSpPr>
            <p:cNvPr id="38" name="Rectángulo 37"/>
            <p:cNvSpPr/>
            <p:nvPr/>
          </p:nvSpPr>
          <p:spPr>
            <a:xfrm>
              <a:off x="2803201" y="4073167"/>
              <a:ext cx="16353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RECUPERACIÓN,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ARMADO Y PRUEBAS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2974152" y="2069808"/>
            <a:ext cx="2031746" cy="1574603"/>
            <a:chOff x="2974152" y="2069808"/>
            <a:chExt cx="2031746" cy="1574603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152" y="2069808"/>
              <a:ext cx="2031746" cy="1574603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617" y="2179995"/>
              <a:ext cx="507000" cy="468000"/>
            </a:xfrm>
            <a:prstGeom prst="rect">
              <a:avLst/>
            </a:prstGeom>
          </p:spPr>
        </p:pic>
        <p:sp>
          <p:nvSpPr>
            <p:cNvPr id="39" name="Rectángulo 38"/>
            <p:cNvSpPr/>
            <p:nvPr/>
          </p:nvSpPr>
          <p:spPr>
            <a:xfrm>
              <a:off x="3522465" y="2180130"/>
              <a:ext cx="8200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LIBERAR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294886" y="1198676"/>
            <a:ext cx="1881019" cy="1282540"/>
            <a:chOff x="4294886" y="1198676"/>
            <a:chExt cx="1881019" cy="128254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746" y="1198676"/>
              <a:ext cx="1130159" cy="128254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86" y="1220978"/>
              <a:ext cx="671478" cy="468000"/>
            </a:xfrm>
            <a:prstGeom prst="rect">
              <a:avLst/>
            </a:prstGeom>
          </p:spPr>
        </p:pic>
        <p:sp>
          <p:nvSpPr>
            <p:cNvPr id="40" name="Rectángulo 39"/>
            <p:cNvSpPr/>
            <p:nvPr/>
          </p:nvSpPr>
          <p:spPr>
            <a:xfrm>
              <a:off x="4930788" y="1224145"/>
              <a:ext cx="12005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DESPACHAR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COMPONENTE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883871" y="2333182"/>
            <a:ext cx="2924942" cy="2904433"/>
            <a:chOff x="4883871" y="2333182"/>
            <a:chExt cx="2924942" cy="2904433"/>
          </a:xfrm>
        </p:grpSpPr>
        <p:sp>
          <p:nvSpPr>
            <p:cNvPr id="25" name="CuadroTexto 24"/>
            <p:cNvSpPr txBox="1"/>
            <p:nvPr/>
          </p:nvSpPr>
          <p:spPr>
            <a:xfrm>
              <a:off x="4926357" y="2845765"/>
              <a:ext cx="28824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SIMULACIONES BASADAS EN</a:t>
              </a: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PRIORIZACIÓN </a:t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 </a:t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ENVEJECIMIENTO</a:t>
              </a:r>
              <a:endParaRPr lang="es-CL" sz="1100" b="1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Elipse 42"/>
            <p:cNvSpPr/>
            <p:nvPr/>
          </p:nvSpPr>
          <p:spPr>
            <a:xfrm>
              <a:off x="4883871" y="2333182"/>
              <a:ext cx="2904433" cy="2904433"/>
            </a:xfrm>
            <a:prstGeom prst="ellipse">
              <a:avLst/>
            </a:prstGeom>
            <a:noFill/>
            <a:ln w="38100">
              <a:solidFill>
                <a:srgbClr val="1D70B7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891627" y="3659982"/>
            <a:ext cx="2882456" cy="1440000"/>
            <a:chOff x="4891627" y="3659982"/>
            <a:chExt cx="2882456" cy="1440000"/>
          </a:xfrm>
        </p:grpSpPr>
        <p:sp>
          <p:nvSpPr>
            <p:cNvPr id="2" name="Elipse 1"/>
            <p:cNvSpPr/>
            <p:nvPr/>
          </p:nvSpPr>
          <p:spPr>
            <a:xfrm>
              <a:off x="5600703" y="3659982"/>
              <a:ext cx="1440000" cy="1440000"/>
            </a:xfrm>
            <a:prstGeom prst="ellipse">
              <a:avLst/>
            </a:prstGeom>
            <a:solidFill>
              <a:srgbClr val="1D70B7"/>
            </a:solidFill>
            <a:ln>
              <a:solidFill>
                <a:srgbClr val="1D70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4891627" y="4105757"/>
              <a:ext cx="28824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PLANIFICACIÓN</a:t>
              </a:r>
              <a:b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 </a:t>
              </a:r>
              <a:b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PRODUCCIÓN</a:t>
              </a:r>
              <a:endParaRPr lang="es-CL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95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6042 0.06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0818000" y="5749200"/>
            <a:ext cx="1216620" cy="953442"/>
            <a:chOff x="5211560" y="418158"/>
            <a:chExt cx="1216620" cy="95344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560" y="418158"/>
              <a:ext cx="1216620" cy="953442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590" y="1138434"/>
              <a:ext cx="205463" cy="233166"/>
            </a:xfrm>
            <a:prstGeom prst="rect">
              <a:avLst/>
            </a:prstGeom>
          </p:spPr>
        </p:pic>
      </p:grpSp>
      <p:sp>
        <p:nvSpPr>
          <p:cNvPr id="7" name="CuadroTexto 6"/>
          <p:cNvSpPr txBox="1"/>
          <p:nvPr/>
        </p:nvSpPr>
        <p:spPr>
          <a:xfrm>
            <a:off x="958800" y="264585"/>
            <a:ext cx="642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APROBAR PRESUPUESTOS</a:t>
            </a:r>
            <a:endParaRPr lang="es-CL" sz="2000" dirty="0">
              <a:solidFill>
                <a:srgbClr val="1E74B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270000"/>
            <a:ext cx="670800" cy="6192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696512" y="1126194"/>
            <a:ext cx="2221432" cy="30133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/>
          <p:cNvSpPr/>
          <p:nvPr/>
        </p:nvSpPr>
        <p:spPr>
          <a:xfrm>
            <a:off x="6526131" y="1127193"/>
            <a:ext cx="2221432" cy="30133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3696512" y="4106602"/>
            <a:ext cx="2221433" cy="1171951"/>
          </a:xfrm>
          <a:prstGeom prst="rect">
            <a:avLst/>
          </a:prstGeom>
          <a:solidFill>
            <a:srgbClr val="0070BB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/>
          <p:cNvSpPr/>
          <p:nvPr/>
        </p:nvSpPr>
        <p:spPr>
          <a:xfrm>
            <a:off x="6526130" y="4107601"/>
            <a:ext cx="2221433" cy="1171951"/>
          </a:xfrm>
          <a:prstGeom prst="rect">
            <a:avLst/>
          </a:prstGeom>
          <a:solidFill>
            <a:srgbClr val="0070BB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/>
          <p:cNvSpPr txBox="1"/>
          <p:nvPr/>
        </p:nvSpPr>
        <p:spPr>
          <a:xfrm>
            <a:off x="3386032" y="4524299"/>
            <a:ext cx="284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PLAZO</a:t>
            </a:r>
            <a:endParaRPr lang="es-CL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215650" y="4524299"/>
            <a:ext cx="284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FUERA DE PLAZO</a:t>
            </a:r>
            <a:endParaRPr lang="es-CL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10" y="2049193"/>
            <a:ext cx="1304635" cy="130463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88" y="2041351"/>
            <a:ext cx="1322316" cy="1322316"/>
          </a:xfrm>
          <a:prstGeom prst="rect">
            <a:avLst/>
          </a:prstGeom>
        </p:spPr>
      </p:pic>
      <p:sp>
        <p:nvSpPr>
          <p:cNvPr id="25" name="Menos 24"/>
          <p:cNvSpPr/>
          <p:nvPr/>
        </p:nvSpPr>
        <p:spPr>
          <a:xfrm rot="19089880">
            <a:off x="6629278" y="2541783"/>
            <a:ext cx="2015134" cy="321450"/>
          </a:xfrm>
          <a:prstGeom prst="mathMinus">
            <a:avLst/>
          </a:prstGeom>
          <a:solidFill>
            <a:srgbClr val="0070BB"/>
          </a:solidFill>
          <a:ln>
            <a:solidFill>
              <a:srgbClr val="007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8" name="Grupo 27"/>
          <p:cNvGrpSpPr/>
          <p:nvPr/>
        </p:nvGrpSpPr>
        <p:grpSpPr>
          <a:xfrm>
            <a:off x="3002187" y="5625498"/>
            <a:ext cx="6426926" cy="811658"/>
            <a:chOff x="2884249" y="5009188"/>
            <a:chExt cx="6426926" cy="811658"/>
          </a:xfrm>
        </p:grpSpPr>
        <p:sp>
          <p:nvSpPr>
            <p:cNvPr id="29" name="Corchetes 28"/>
            <p:cNvSpPr/>
            <p:nvPr/>
          </p:nvSpPr>
          <p:spPr>
            <a:xfrm>
              <a:off x="3298005" y="5009188"/>
              <a:ext cx="5599415" cy="811658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2884249" y="5214962"/>
              <a:ext cx="6426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0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DEBEN SER SIMULADOS</a:t>
              </a:r>
              <a:endParaRPr lang="es-CL" sz="2000" dirty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36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215008" y="247298"/>
            <a:ext cx="6128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PLANIFICACIÓN DE LA PRODUCCIÓN</a:t>
            </a:r>
            <a:endParaRPr lang="es-CL" sz="2800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6508789" y="1268850"/>
            <a:ext cx="3279596" cy="1214954"/>
            <a:chOff x="6508789" y="1268850"/>
            <a:chExt cx="3279596" cy="1214954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789" y="1785391"/>
              <a:ext cx="2895238" cy="698413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487" y="1268850"/>
              <a:ext cx="486698" cy="467231"/>
            </a:xfrm>
            <a:prstGeom prst="rect">
              <a:avLst/>
            </a:prstGeom>
          </p:spPr>
        </p:pic>
        <p:sp>
          <p:nvSpPr>
            <p:cNvPr id="33" name="Rectángulo 32"/>
            <p:cNvSpPr/>
            <p:nvPr/>
          </p:nvSpPr>
          <p:spPr>
            <a:xfrm>
              <a:off x="8546185" y="1271632"/>
              <a:ext cx="12422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RECEPCIONAR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COMPONENTE 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69770" y="2533701"/>
            <a:ext cx="2017116" cy="1130159"/>
            <a:chOff x="7669770" y="2533701"/>
            <a:chExt cx="2017116" cy="1130159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770" y="2533701"/>
              <a:ext cx="1282540" cy="113015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024" y="3036656"/>
              <a:ext cx="399750" cy="468000"/>
            </a:xfrm>
            <a:prstGeom prst="rect">
              <a:avLst/>
            </a:prstGeom>
          </p:spPr>
        </p:pic>
        <p:sp>
          <p:nvSpPr>
            <p:cNvPr id="34" name="Rectángulo 33"/>
            <p:cNvSpPr/>
            <p:nvPr/>
          </p:nvSpPr>
          <p:spPr>
            <a:xfrm>
              <a:off x="8873458" y="3036656"/>
              <a:ext cx="8134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652639" y="3966596"/>
            <a:ext cx="2031746" cy="1574603"/>
            <a:chOff x="7652639" y="3966596"/>
            <a:chExt cx="2031746" cy="1574603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639" y="3966596"/>
              <a:ext cx="2031746" cy="1574603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0462" y="4971417"/>
              <a:ext cx="457115" cy="468000"/>
            </a:xfrm>
            <a:prstGeom prst="rect">
              <a:avLst/>
            </a:prstGeom>
          </p:spPr>
        </p:pic>
        <p:sp>
          <p:nvSpPr>
            <p:cNvPr id="35" name="Rectángulo 34"/>
            <p:cNvSpPr/>
            <p:nvPr/>
          </p:nvSpPr>
          <p:spPr>
            <a:xfrm>
              <a:off x="8852920" y="4977752"/>
              <a:ext cx="8281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COTIZAR 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6477967" y="5150306"/>
            <a:ext cx="1801017" cy="1282540"/>
            <a:chOff x="6477967" y="5150306"/>
            <a:chExt cx="1801017" cy="128254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967" y="5150306"/>
              <a:ext cx="1130159" cy="128254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984" y="5914522"/>
              <a:ext cx="507000" cy="468000"/>
            </a:xfrm>
            <a:prstGeom prst="rect">
              <a:avLst/>
            </a:prstGeom>
          </p:spPr>
        </p:pic>
        <p:sp>
          <p:nvSpPr>
            <p:cNvPr id="36" name="Rectángulo 35"/>
            <p:cNvSpPr/>
            <p:nvPr/>
          </p:nvSpPr>
          <p:spPr>
            <a:xfrm>
              <a:off x="7108984" y="5920857"/>
              <a:ext cx="11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APROBAR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PRESUPUESTO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288273" y="5130512"/>
            <a:ext cx="2901382" cy="1291282"/>
            <a:chOff x="3288273" y="5130512"/>
            <a:chExt cx="2901382" cy="129128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4417" y="5130512"/>
              <a:ext cx="2895238" cy="698413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273" y="5953794"/>
              <a:ext cx="491798" cy="468000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3779506" y="5960129"/>
              <a:ext cx="9638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PROCESAR 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COMPRAS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303401" y="3988965"/>
            <a:ext cx="2685973" cy="1130159"/>
            <a:chOff x="2303401" y="3988965"/>
            <a:chExt cx="2685973" cy="113015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834" y="3988965"/>
              <a:ext cx="1282540" cy="1130159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401" y="4066154"/>
              <a:ext cx="546000" cy="468000"/>
            </a:xfrm>
            <a:prstGeom prst="rect">
              <a:avLst/>
            </a:prstGeom>
          </p:spPr>
        </p:pic>
        <p:sp>
          <p:nvSpPr>
            <p:cNvPr id="38" name="Rectángulo 37"/>
            <p:cNvSpPr/>
            <p:nvPr/>
          </p:nvSpPr>
          <p:spPr>
            <a:xfrm>
              <a:off x="2803201" y="4073167"/>
              <a:ext cx="16353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RECUPERACIÓN,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ARMADO Y PRUEBAS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2974152" y="2069808"/>
            <a:ext cx="2031746" cy="1574603"/>
            <a:chOff x="2974152" y="2069808"/>
            <a:chExt cx="2031746" cy="1574603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152" y="2069808"/>
              <a:ext cx="2031746" cy="1574603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617" y="2179995"/>
              <a:ext cx="507000" cy="468000"/>
            </a:xfrm>
            <a:prstGeom prst="rect">
              <a:avLst/>
            </a:prstGeom>
          </p:spPr>
        </p:pic>
        <p:sp>
          <p:nvSpPr>
            <p:cNvPr id="39" name="Rectángulo 38"/>
            <p:cNvSpPr/>
            <p:nvPr/>
          </p:nvSpPr>
          <p:spPr>
            <a:xfrm>
              <a:off x="3522465" y="2180130"/>
              <a:ext cx="8200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LIBERAR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294886" y="1198676"/>
            <a:ext cx="1881019" cy="1282540"/>
            <a:chOff x="4294886" y="1198676"/>
            <a:chExt cx="1881019" cy="128254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746" y="1198676"/>
              <a:ext cx="1130159" cy="128254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86" y="1220978"/>
              <a:ext cx="671478" cy="468000"/>
            </a:xfrm>
            <a:prstGeom prst="rect">
              <a:avLst/>
            </a:prstGeom>
          </p:spPr>
        </p:pic>
        <p:sp>
          <p:nvSpPr>
            <p:cNvPr id="40" name="Rectángulo 39"/>
            <p:cNvSpPr/>
            <p:nvPr/>
          </p:nvSpPr>
          <p:spPr>
            <a:xfrm>
              <a:off x="4930788" y="1224145"/>
              <a:ext cx="12005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DESPACHAR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COMPONENTE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883871" y="2333182"/>
            <a:ext cx="2924942" cy="2904433"/>
            <a:chOff x="4883871" y="2333182"/>
            <a:chExt cx="2924942" cy="2904433"/>
          </a:xfrm>
        </p:grpSpPr>
        <p:sp>
          <p:nvSpPr>
            <p:cNvPr id="25" name="CuadroTexto 24"/>
            <p:cNvSpPr txBox="1"/>
            <p:nvPr/>
          </p:nvSpPr>
          <p:spPr>
            <a:xfrm>
              <a:off x="4926357" y="2845765"/>
              <a:ext cx="28824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SIMULACIONES BASADAS EN</a:t>
              </a: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PRIORIZACIÓN </a:t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 </a:t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ENVEJECIMIENTO</a:t>
              </a:r>
              <a:endParaRPr lang="es-CL" sz="1100" b="1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Elipse 42"/>
            <p:cNvSpPr/>
            <p:nvPr/>
          </p:nvSpPr>
          <p:spPr>
            <a:xfrm>
              <a:off x="4883871" y="2333182"/>
              <a:ext cx="2904433" cy="2904433"/>
            </a:xfrm>
            <a:prstGeom prst="ellipse">
              <a:avLst/>
            </a:prstGeom>
            <a:noFill/>
            <a:ln w="38100">
              <a:solidFill>
                <a:srgbClr val="1D70B7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891627" y="3659982"/>
            <a:ext cx="2882456" cy="1440000"/>
            <a:chOff x="4891627" y="3659982"/>
            <a:chExt cx="2882456" cy="1440000"/>
          </a:xfrm>
        </p:grpSpPr>
        <p:sp>
          <p:nvSpPr>
            <p:cNvPr id="2" name="Elipse 1"/>
            <p:cNvSpPr/>
            <p:nvPr/>
          </p:nvSpPr>
          <p:spPr>
            <a:xfrm>
              <a:off x="5600703" y="3659982"/>
              <a:ext cx="1440000" cy="1440000"/>
            </a:xfrm>
            <a:prstGeom prst="ellipse">
              <a:avLst/>
            </a:prstGeom>
            <a:solidFill>
              <a:srgbClr val="1D70B7"/>
            </a:solidFill>
            <a:ln>
              <a:solidFill>
                <a:srgbClr val="1D70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4891627" y="4105757"/>
              <a:ext cx="28824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PLANIFICACIÓN</a:t>
              </a:r>
              <a:b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 </a:t>
              </a:r>
              <a:b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PRODUCCIÓN</a:t>
              </a:r>
              <a:endParaRPr lang="es-CL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67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-0.04661 0.05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0818000" y="5749200"/>
            <a:ext cx="1216620" cy="953442"/>
            <a:chOff x="838607" y="1834289"/>
            <a:chExt cx="1216620" cy="95344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07" y="1834289"/>
              <a:ext cx="1216620" cy="953442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754" y="2553418"/>
              <a:ext cx="522327" cy="126000"/>
            </a:xfrm>
            <a:prstGeom prst="rect">
              <a:avLst/>
            </a:prstGeom>
          </p:spPr>
        </p:pic>
      </p:grpSp>
      <p:sp>
        <p:nvSpPr>
          <p:cNvPr id="7" name="CuadroTexto 6"/>
          <p:cNvSpPr txBox="1"/>
          <p:nvPr/>
        </p:nvSpPr>
        <p:spPr>
          <a:xfrm>
            <a:off x="938686" y="273040"/>
            <a:ext cx="292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PROCESAR COMPRAS</a:t>
            </a:r>
            <a:endParaRPr lang="es-CL" sz="2000" dirty="0">
              <a:solidFill>
                <a:srgbClr val="1E74B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270000"/>
            <a:ext cx="650686" cy="619200"/>
          </a:xfrm>
          <a:prstGeom prst="rect">
            <a:avLst/>
          </a:prstGeom>
        </p:spPr>
      </p:pic>
      <p:grpSp>
        <p:nvGrpSpPr>
          <p:cNvPr id="35" name="Grupo 34"/>
          <p:cNvGrpSpPr/>
          <p:nvPr/>
        </p:nvGrpSpPr>
        <p:grpSpPr>
          <a:xfrm>
            <a:off x="2873491" y="5009188"/>
            <a:ext cx="6426926" cy="811658"/>
            <a:chOff x="2884249" y="5009188"/>
            <a:chExt cx="6426926" cy="811658"/>
          </a:xfrm>
        </p:grpSpPr>
        <p:sp>
          <p:nvSpPr>
            <p:cNvPr id="3" name="Corchetes 2"/>
            <p:cNvSpPr/>
            <p:nvPr/>
          </p:nvSpPr>
          <p:spPr>
            <a:xfrm>
              <a:off x="3298005" y="5009188"/>
              <a:ext cx="5599415" cy="811658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2884249" y="5214962"/>
              <a:ext cx="6426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0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% DEL PLAZO DE ENTREGA REAL</a:t>
              </a:r>
              <a:endParaRPr lang="es-CL" sz="2000" dirty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-124514" y="1767155"/>
            <a:ext cx="2842392" cy="2754051"/>
            <a:chOff x="-124514" y="1767155"/>
            <a:chExt cx="2842392" cy="2754051"/>
          </a:xfrm>
        </p:grpSpPr>
        <p:sp>
          <p:nvSpPr>
            <p:cNvPr id="2" name="Rectángulo 1"/>
            <p:cNvSpPr/>
            <p:nvPr/>
          </p:nvSpPr>
          <p:spPr>
            <a:xfrm flipH="1">
              <a:off x="516875" y="1767155"/>
              <a:ext cx="1559614" cy="2754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Rectángulo 14"/>
            <p:cNvSpPr/>
            <p:nvPr/>
          </p:nvSpPr>
          <p:spPr>
            <a:xfrm flipH="1">
              <a:off x="516875" y="3228375"/>
              <a:ext cx="1559614" cy="129282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-124514" y="3716362"/>
              <a:ext cx="2842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COTIZACIÓN</a:t>
              </a:r>
              <a:endParaRPr lang="es-CL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22" y="2044836"/>
              <a:ext cx="966912" cy="966912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1779581" y="1756301"/>
            <a:ext cx="2842392" cy="2754051"/>
            <a:chOff x="1779581" y="1756301"/>
            <a:chExt cx="2842392" cy="2754051"/>
          </a:xfrm>
        </p:grpSpPr>
        <p:sp>
          <p:nvSpPr>
            <p:cNvPr id="9" name="Rectángulo 8"/>
            <p:cNvSpPr/>
            <p:nvPr/>
          </p:nvSpPr>
          <p:spPr>
            <a:xfrm flipH="1">
              <a:off x="2420970" y="1756301"/>
              <a:ext cx="1559614" cy="2754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15"/>
            <p:cNvSpPr/>
            <p:nvPr/>
          </p:nvSpPr>
          <p:spPr>
            <a:xfrm flipH="1">
              <a:off x="2420970" y="3217521"/>
              <a:ext cx="1559614" cy="129282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779581" y="3716362"/>
              <a:ext cx="2842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APROBACIÓN</a:t>
              </a:r>
              <a:endParaRPr lang="es-CL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317" y="2044836"/>
              <a:ext cx="966912" cy="966912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683676" y="1767153"/>
            <a:ext cx="2842392" cy="2754051"/>
            <a:chOff x="3683676" y="1767153"/>
            <a:chExt cx="2842392" cy="2754051"/>
          </a:xfrm>
        </p:grpSpPr>
        <p:sp>
          <p:nvSpPr>
            <p:cNvPr id="10" name="Rectángulo 9"/>
            <p:cNvSpPr/>
            <p:nvPr/>
          </p:nvSpPr>
          <p:spPr>
            <a:xfrm flipH="1">
              <a:off x="4325065" y="1767153"/>
              <a:ext cx="1559614" cy="2754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" name="Rectángulo 16"/>
            <p:cNvSpPr/>
            <p:nvPr/>
          </p:nvSpPr>
          <p:spPr>
            <a:xfrm flipH="1">
              <a:off x="4325065" y="3228373"/>
              <a:ext cx="1559614" cy="129282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683676" y="3716360"/>
              <a:ext cx="2842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TIPO PAGO</a:t>
              </a:r>
              <a:endParaRPr lang="es-CL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1215" y="2044836"/>
              <a:ext cx="966912" cy="966912"/>
            </a:xfrm>
            <a:prstGeom prst="rect">
              <a:avLst/>
            </a:prstGeom>
          </p:spPr>
        </p:pic>
      </p:grpSp>
      <p:grpSp>
        <p:nvGrpSpPr>
          <p:cNvPr id="40" name="Grupo 39"/>
          <p:cNvGrpSpPr/>
          <p:nvPr/>
        </p:nvGrpSpPr>
        <p:grpSpPr>
          <a:xfrm>
            <a:off x="7491866" y="1756302"/>
            <a:ext cx="2842392" cy="2754051"/>
            <a:chOff x="7491866" y="1756302"/>
            <a:chExt cx="2842392" cy="2754051"/>
          </a:xfrm>
        </p:grpSpPr>
        <p:sp>
          <p:nvSpPr>
            <p:cNvPr id="12" name="Rectángulo 11"/>
            <p:cNvSpPr/>
            <p:nvPr/>
          </p:nvSpPr>
          <p:spPr>
            <a:xfrm flipH="1">
              <a:off x="8133255" y="1756302"/>
              <a:ext cx="1559614" cy="2754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Rectángulo 18"/>
            <p:cNvSpPr/>
            <p:nvPr/>
          </p:nvSpPr>
          <p:spPr>
            <a:xfrm flipH="1">
              <a:off x="8133255" y="3217522"/>
              <a:ext cx="1559614" cy="129282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7491866" y="3725436"/>
              <a:ext cx="2842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TRASLADO</a:t>
              </a:r>
              <a:endParaRPr lang="es-CL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163" y="2044836"/>
              <a:ext cx="966912" cy="966912"/>
            </a:xfrm>
            <a:prstGeom prst="rect">
              <a:avLst/>
            </a:prstGeom>
          </p:spPr>
        </p:pic>
      </p:grpSp>
      <p:grpSp>
        <p:nvGrpSpPr>
          <p:cNvPr id="41" name="Grupo 40"/>
          <p:cNvGrpSpPr/>
          <p:nvPr/>
        </p:nvGrpSpPr>
        <p:grpSpPr>
          <a:xfrm>
            <a:off x="9397408" y="1756302"/>
            <a:ext cx="2842392" cy="2754051"/>
            <a:chOff x="9397408" y="1756302"/>
            <a:chExt cx="2842392" cy="2754051"/>
          </a:xfrm>
        </p:grpSpPr>
        <p:sp>
          <p:nvSpPr>
            <p:cNvPr id="13" name="Rectángulo 12"/>
            <p:cNvSpPr/>
            <p:nvPr/>
          </p:nvSpPr>
          <p:spPr>
            <a:xfrm flipH="1">
              <a:off x="10037350" y="1756302"/>
              <a:ext cx="1559614" cy="2754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" name="Rectángulo 19"/>
            <p:cNvSpPr/>
            <p:nvPr/>
          </p:nvSpPr>
          <p:spPr>
            <a:xfrm flipH="1">
              <a:off x="10037350" y="3217522"/>
              <a:ext cx="1559614" cy="129282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9397408" y="3725436"/>
              <a:ext cx="2842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INGRERSO R.D.</a:t>
              </a:r>
              <a:endParaRPr lang="es-CL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4258" y="2044836"/>
              <a:ext cx="968400" cy="968400"/>
            </a:xfrm>
            <a:prstGeom prst="rect">
              <a:avLst/>
            </a:prstGeom>
          </p:spPr>
        </p:pic>
      </p:grpSp>
      <p:grpSp>
        <p:nvGrpSpPr>
          <p:cNvPr id="39" name="Grupo 38"/>
          <p:cNvGrpSpPr/>
          <p:nvPr/>
        </p:nvGrpSpPr>
        <p:grpSpPr>
          <a:xfrm>
            <a:off x="5587771" y="1756302"/>
            <a:ext cx="2842392" cy="2754051"/>
            <a:chOff x="5587771" y="1756302"/>
            <a:chExt cx="2842392" cy="2754051"/>
          </a:xfrm>
        </p:grpSpPr>
        <p:sp>
          <p:nvSpPr>
            <p:cNvPr id="11" name="Rectángulo 10"/>
            <p:cNvSpPr/>
            <p:nvPr/>
          </p:nvSpPr>
          <p:spPr>
            <a:xfrm flipH="1">
              <a:off x="6229160" y="1756302"/>
              <a:ext cx="1559614" cy="2754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" name="Rectángulo 17"/>
            <p:cNvSpPr/>
            <p:nvPr/>
          </p:nvSpPr>
          <p:spPr>
            <a:xfrm flipH="1">
              <a:off x="6229160" y="3217522"/>
              <a:ext cx="1559614" cy="129282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587771" y="3720898"/>
              <a:ext cx="2842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ENTREGA</a:t>
              </a:r>
              <a:endParaRPr lang="es-CL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01" y="2046292"/>
              <a:ext cx="968400" cy="968400"/>
            </a:xfrm>
            <a:prstGeom prst="rect">
              <a:avLst/>
            </a:prstGeom>
          </p:spPr>
        </p:pic>
      </p:grpSp>
      <p:sp>
        <p:nvSpPr>
          <p:cNvPr id="42" name="CuadroTexto 41"/>
          <p:cNvSpPr txBox="1"/>
          <p:nvPr/>
        </p:nvSpPr>
        <p:spPr>
          <a:xfrm>
            <a:off x="938686" y="550646"/>
            <a:ext cx="402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ETAPAS DEL PROCESO</a:t>
            </a:r>
            <a:endParaRPr lang="es-CL" sz="1600" b="1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0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215008" y="247298"/>
            <a:ext cx="6128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PLANIFICACIÓN DE LA PRODUCCIÓN</a:t>
            </a:r>
            <a:endParaRPr lang="es-CL" sz="2800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6508789" y="1268850"/>
            <a:ext cx="3279596" cy="1214954"/>
            <a:chOff x="6508789" y="1268850"/>
            <a:chExt cx="3279596" cy="1214954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789" y="1785391"/>
              <a:ext cx="2895238" cy="698413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487" y="1268850"/>
              <a:ext cx="486698" cy="467231"/>
            </a:xfrm>
            <a:prstGeom prst="rect">
              <a:avLst/>
            </a:prstGeom>
          </p:spPr>
        </p:pic>
        <p:sp>
          <p:nvSpPr>
            <p:cNvPr id="33" name="Rectángulo 32"/>
            <p:cNvSpPr/>
            <p:nvPr/>
          </p:nvSpPr>
          <p:spPr>
            <a:xfrm>
              <a:off x="8546185" y="1271632"/>
              <a:ext cx="12422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RECEPCIONAR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COMPONENTE 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69770" y="2533701"/>
            <a:ext cx="2017116" cy="1130159"/>
            <a:chOff x="7669770" y="2533701"/>
            <a:chExt cx="2017116" cy="1130159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770" y="2533701"/>
              <a:ext cx="1282540" cy="113015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024" y="3036656"/>
              <a:ext cx="399750" cy="468000"/>
            </a:xfrm>
            <a:prstGeom prst="rect">
              <a:avLst/>
            </a:prstGeom>
          </p:spPr>
        </p:pic>
        <p:sp>
          <p:nvSpPr>
            <p:cNvPr id="34" name="Rectángulo 33"/>
            <p:cNvSpPr/>
            <p:nvPr/>
          </p:nvSpPr>
          <p:spPr>
            <a:xfrm>
              <a:off x="8873458" y="3036656"/>
              <a:ext cx="8134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652639" y="3966596"/>
            <a:ext cx="2031746" cy="1574603"/>
            <a:chOff x="7652639" y="3966596"/>
            <a:chExt cx="2031746" cy="1574603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639" y="3966596"/>
              <a:ext cx="2031746" cy="1574603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0462" y="4971417"/>
              <a:ext cx="457115" cy="468000"/>
            </a:xfrm>
            <a:prstGeom prst="rect">
              <a:avLst/>
            </a:prstGeom>
          </p:spPr>
        </p:pic>
        <p:sp>
          <p:nvSpPr>
            <p:cNvPr id="35" name="Rectángulo 34"/>
            <p:cNvSpPr/>
            <p:nvPr/>
          </p:nvSpPr>
          <p:spPr>
            <a:xfrm>
              <a:off x="8852920" y="4977752"/>
              <a:ext cx="8281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COTIZAR 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6477967" y="5150306"/>
            <a:ext cx="1801017" cy="1282540"/>
            <a:chOff x="6477967" y="5150306"/>
            <a:chExt cx="1801017" cy="128254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967" y="5150306"/>
              <a:ext cx="1130159" cy="128254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984" y="5914522"/>
              <a:ext cx="507000" cy="468000"/>
            </a:xfrm>
            <a:prstGeom prst="rect">
              <a:avLst/>
            </a:prstGeom>
          </p:spPr>
        </p:pic>
        <p:sp>
          <p:nvSpPr>
            <p:cNvPr id="36" name="Rectángulo 35"/>
            <p:cNvSpPr/>
            <p:nvPr/>
          </p:nvSpPr>
          <p:spPr>
            <a:xfrm>
              <a:off x="7108984" y="5920857"/>
              <a:ext cx="11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APROBAR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PRESUPUESTO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288273" y="5130512"/>
            <a:ext cx="2901382" cy="1291282"/>
            <a:chOff x="3288273" y="5130512"/>
            <a:chExt cx="2901382" cy="129128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4417" y="5130512"/>
              <a:ext cx="2895238" cy="698413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273" y="5953794"/>
              <a:ext cx="491798" cy="468000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3779506" y="5960129"/>
              <a:ext cx="9638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PROCESAR 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COMPRAS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303401" y="3988965"/>
            <a:ext cx="2685973" cy="1130159"/>
            <a:chOff x="2303401" y="3988965"/>
            <a:chExt cx="2685973" cy="113015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834" y="3988965"/>
              <a:ext cx="1282540" cy="1130159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401" y="4066154"/>
              <a:ext cx="546000" cy="468000"/>
            </a:xfrm>
            <a:prstGeom prst="rect">
              <a:avLst/>
            </a:prstGeom>
          </p:spPr>
        </p:pic>
        <p:sp>
          <p:nvSpPr>
            <p:cNvPr id="38" name="Rectángulo 37"/>
            <p:cNvSpPr/>
            <p:nvPr/>
          </p:nvSpPr>
          <p:spPr>
            <a:xfrm>
              <a:off x="2803201" y="4073167"/>
              <a:ext cx="16353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RECUPERACIÓN,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ARMADO Y PRUEBAS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2974152" y="2069808"/>
            <a:ext cx="2031746" cy="1574603"/>
            <a:chOff x="2974152" y="2069808"/>
            <a:chExt cx="2031746" cy="1574603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152" y="2069808"/>
              <a:ext cx="2031746" cy="1574603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617" y="2179995"/>
              <a:ext cx="507000" cy="468000"/>
            </a:xfrm>
            <a:prstGeom prst="rect">
              <a:avLst/>
            </a:prstGeom>
          </p:spPr>
        </p:pic>
        <p:sp>
          <p:nvSpPr>
            <p:cNvPr id="39" name="Rectángulo 38"/>
            <p:cNvSpPr/>
            <p:nvPr/>
          </p:nvSpPr>
          <p:spPr>
            <a:xfrm>
              <a:off x="3522465" y="2180130"/>
              <a:ext cx="8200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LIBERAR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294886" y="1198676"/>
            <a:ext cx="1881019" cy="1282540"/>
            <a:chOff x="4294886" y="1198676"/>
            <a:chExt cx="1881019" cy="128254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746" y="1198676"/>
              <a:ext cx="1130159" cy="128254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86" y="1220978"/>
              <a:ext cx="671478" cy="468000"/>
            </a:xfrm>
            <a:prstGeom prst="rect">
              <a:avLst/>
            </a:prstGeom>
          </p:spPr>
        </p:pic>
        <p:sp>
          <p:nvSpPr>
            <p:cNvPr id="40" name="Rectángulo 39"/>
            <p:cNvSpPr/>
            <p:nvPr/>
          </p:nvSpPr>
          <p:spPr>
            <a:xfrm>
              <a:off x="4930788" y="1224145"/>
              <a:ext cx="12005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DESPACHAR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COMPONENTE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883871" y="2333182"/>
            <a:ext cx="2924942" cy="2904433"/>
            <a:chOff x="4883871" y="2333182"/>
            <a:chExt cx="2924942" cy="2904433"/>
          </a:xfrm>
        </p:grpSpPr>
        <p:sp>
          <p:nvSpPr>
            <p:cNvPr id="25" name="CuadroTexto 24"/>
            <p:cNvSpPr txBox="1"/>
            <p:nvPr/>
          </p:nvSpPr>
          <p:spPr>
            <a:xfrm>
              <a:off x="4926357" y="2845765"/>
              <a:ext cx="28824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SIMULACIONES BASADAS EN</a:t>
              </a: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PRIORIZACIÓN </a:t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 </a:t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ENVEJECIMIENTO</a:t>
              </a:r>
              <a:endParaRPr lang="es-CL" sz="1100" b="1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Elipse 42"/>
            <p:cNvSpPr/>
            <p:nvPr/>
          </p:nvSpPr>
          <p:spPr>
            <a:xfrm>
              <a:off x="4883871" y="2333182"/>
              <a:ext cx="2904433" cy="2904433"/>
            </a:xfrm>
            <a:prstGeom prst="ellipse">
              <a:avLst/>
            </a:prstGeom>
            <a:noFill/>
            <a:ln w="38100">
              <a:solidFill>
                <a:srgbClr val="1D70B7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891627" y="3659982"/>
            <a:ext cx="2882456" cy="1440000"/>
            <a:chOff x="4891627" y="3659982"/>
            <a:chExt cx="2882456" cy="1440000"/>
          </a:xfrm>
        </p:grpSpPr>
        <p:sp>
          <p:nvSpPr>
            <p:cNvPr id="2" name="Elipse 1"/>
            <p:cNvSpPr/>
            <p:nvPr/>
          </p:nvSpPr>
          <p:spPr>
            <a:xfrm>
              <a:off x="5600703" y="3659982"/>
              <a:ext cx="1440000" cy="1440000"/>
            </a:xfrm>
            <a:prstGeom prst="ellipse">
              <a:avLst/>
            </a:prstGeom>
            <a:solidFill>
              <a:srgbClr val="1D70B7"/>
            </a:solidFill>
            <a:ln>
              <a:solidFill>
                <a:srgbClr val="1D70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4891627" y="4105757"/>
              <a:ext cx="28824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PLANIFICACIÓN</a:t>
              </a:r>
              <a:b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 </a:t>
              </a:r>
              <a:b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PRODUCCIÓN</a:t>
              </a:r>
              <a:endParaRPr lang="es-CL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09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0905 0.03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0818000" y="5749200"/>
            <a:ext cx="1216620" cy="953442"/>
            <a:chOff x="2248307" y="1834289"/>
            <a:chExt cx="1216620" cy="95344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8307" y="1834289"/>
              <a:ext cx="1216620" cy="953442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011" y="2342447"/>
              <a:ext cx="233166" cy="205463"/>
            </a:xfrm>
            <a:prstGeom prst="rect">
              <a:avLst/>
            </a:prstGeom>
          </p:spPr>
        </p:pic>
      </p:grpSp>
      <p:sp>
        <p:nvSpPr>
          <p:cNvPr id="7" name="CuadroTexto 6"/>
          <p:cNvSpPr txBox="1"/>
          <p:nvPr/>
        </p:nvSpPr>
        <p:spPr>
          <a:xfrm>
            <a:off x="978127" y="246067"/>
            <a:ext cx="4572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RECUPERACIÓN, ARMADO Y </a:t>
            </a:r>
            <a:r>
              <a:rPr lang="es-CL" sz="2000" dirty="0" smtClean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PRUEBAS</a:t>
            </a:r>
            <a:endParaRPr lang="es-CL" sz="2000" dirty="0">
              <a:solidFill>
                <a:srgbClr val="1E74B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27" y="251893"/>
            <a:ext cx="722400" cy="61920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498848" y="1085088"/>
            <a:ext cx="1987296" cy="877824"/>
            <a:chOff x="4498848" y="1085088"/>
            <a:chExt cx="1987296" cy="877824"/>
          </a:xfrm>
        </p:grpSpPr>
        <p:sp>
          <p:nvSpPr>
            <p:cNvPr id="2" name="Rectángulo 1"/>
            <p:cNvSpPr/>
            <p:nvPr/>
          </p:nvSpPr>
          <p:spPr>
            <a:xfrm>
              <a:off x="4498848" y="1085088"/>
              <a:ext cx="1987296" cy="87782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498848" y="1385500"/>
              <a:ext cx="1987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DETALLE REPARACIÓN</a:t>
              </a:r>
              <a:endParaRPr lang="es-CL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4071304" y="2859024"/>
            <a:ext cx="2842392" cy="877824"/>
            <a:chOff x="4071304" y="2859024"/>
            <a:chExt cx="2842392" cy="877824"/>
          </a:xfrm>
        </p:grpSpPr>
        <p:sp>
          <p:nvSpPr>
            <p:cNvPr id="17" name="Rectángulo 16"/>
            <p:cNvSpPr/>
            <p:nvPr/>
          </p:nvSpPr>
          <p:spPr>
            <a:xfrm>
              <a:off x="4498852" y="2859024"/>
              <a:ext cx="1987296" cy="87782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071304" y="3159436"/>
              <a:ext cx="2842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b="1" dirty="0" smtClean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SUBCONTRATACIONES</a:t>
              </a:r>
              <a:endParaRPr lang="es-CL" sz="12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034664" y="1523998"/>
            <a:ext cx="3482474" cy="2212850"/>
            <a:chOff x="1034664" y="1523998"/>
            <a:chExt cx="3482474" cy="2212850"/>
          </a:xfrm>
        </p:grpSpPr>
        <p:sp>
          <p:nvSpPr>
            <p:cNvPr id="15" name="Rectángulo 14"/>
            <p:cNvSpPr/>
            <p:nvPr/>
          </p:nvSpPr>
          <p:spPr>
            <a:xfrm>
              <a:off x="1462212" y="2859024"/>
              <a:ext cx="1987296" cy="87782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1034664" y="3159436"/>
              <a:ext cx="2842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ADQUISICIONES</a:t>
              </a:r>
              <a:endParaRPr lang="es-CL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Conector angular 21"/>
            <p:cNvCxnSpPr>
              <a:endCxn id="15" idx="0"/>
            </p:cNvCxnSpPr>
            <p:nvPr/>
          </p:nvCxnSpPr>
          <p:spPr>
            <a:xfrm rot="10800000" flipV="1">
              <a:off x="2455861" y="1523998"/>
              <a:ext cx="2061277" cy="1335026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6486144" y="1523996"/>
            <a:ext cx="3464184" cy="2212852"/>
            <a:chOff x="6486144" y="1523996"/>
            <a:chExt cx="3464184" cy="2212852"/>
          </a:xfrm>
        </p:grpSpPr>
        <p:grpSp>
          <p:nvGrpSpPr>
            <p:cNvPr id="14" name="Grupo 13"/>
            <p:cNvGrpSpPr/>
            <p:nvPr/>
          </p:nvGrpSpPr>
          <p:grpSpPr>
            <a:xfrm>
              <a:off x="6486144" y="1523996"/>
              <a:ext cx="3464184" cy="2212852"/>
              <a:chOff x="6486144" y="1523996"/>
              <a:chExt cx="3464184" cy="2212852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7535484" y="2859024"/>
                <a:ext cx="1987296" cy="8778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7107936" y="3159436"/>
                <a:ext cx="2842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12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HOJAS DE RUTA</a:t>
                </a:r>
                <a:endParaRPr lang="es-CL" sz="12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Conector angular 30"/>
              <p:cNvCxnSpPr>
                <a:endCxn id="10" idx="0"/>
              </p:cNvCxnSpPr>
              <p:nvPr/>
            </p:nvCxnSpPr>
            <p:spPr>
              <a:xfrm>
                <a:off x="6486144" y="1523996"/>
                <a:ext cx="2042988" cy="1335028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546" y="2550209"/>
              <a:ext cx="617627" cy="617627"/>
            </a:xfrm>
            <a:prstGeom prst="rect">
              <a:avLst/>
            </a:prstGeom>
          </p:spPr>
        </p:pic>
      </p:grpSp>
      <p:grpSp>
        <p:nvGrpSpPr>
          <p:cNvPr id="23" name="Grupo 22"/>
          <p:cNvGrpSpPr/>
          <p:nvPr/>
        </p:nvGrpSpPr>
        <p:grpSpPr>
          <a:xfrm>
            <a:off x="8529132" y="4085192"/>
            <a:ext cx="2842392" cy="1296819"/>
            <a:chOff x="8529132" y="4085192"/>
            <a:chExt cx="2842392" cy="1296819"/>
          </a:xfrm>
        </p:grpSpPr>
        <p:sp>
          <p:nvSpPr>
            <p:cNvPr id="35" name="Rectángulo 34"/>
            <p:cNvSpPr/>
            <p:nvPr/>
          </p:nvSpPr>
          <p:spPr>
            <a:xfrm>
              <a:off x="9422616" y="4303697"/>
              <a:ext cx="1055424" cy="46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8529132" y="4356833"/>
              <a:ext cx="28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CALIDAD</a:t>
              </a:r>
              <a:br>
                <a:rPr lang="es-CL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687" y="4085192"/>
              <a:ext cx="473542" cy="473542"/>
            </a:xfrm>
            <a:prstGeom prst="rect">
              <a:avLst/>
            </a:prstGeom>
          </p:spPr>
        </p:pic>
        <p:cxnSp>
          <p:nvCxnSpPr>
            <p:cNvPr id="50" name="Conector angular 49"/>
            <p:cNvCxnSpPr>
              <a:stCxn id="40" idx="3"/>
              <a:endCxn id="35" idx="2"/>
            </p:cNvCxnSpPr>
            <p:nvPr/>
          </p:nvCxnSpPr>
          <p:spPr>
            <a:xfrm flipV="1">
              <a:off x="9754746" y="4769897"/>
              <a:ext cx="195582" cy="61211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onector angular 54"/>
          <p:cNvCxnSpPr>
            <a:stCxn id="34" idx="0"/>
            <a:endCxn id="3" idx="3"/>
          </p:cNvCxnSpPr>
          <p:nvPr/>
        </p:nvCxnSpPr>
        <p:spPr>
          <a:xfrm rot="16200000" flipV="1">
            <a:off x="9529232" y="3082965"/>
            <a:ext cx="1226169" cy="77828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o 23"/>
          <p:cNvGrpSpPr/>
          <p:nvPr/>
        </p:nvGrpSpPr>
        <p:grpSpPr>
          <a:xfrm>
            <a:off x="4498852" y="4633499"/>
            <a:ext cx="1987296" cy="877824"/>
            <a:chOff x="4498852" y="4633499"/>
            <a:chExt cx="1987296" cy="877824"/>
          </a:xfrm>
        </p:grpSpPr>
        <p:sp>
          <p:nvSpPr>
            <p:cNvPr id="70" name="Rectángulo 69"/>
            <p:cNvSpPr/>
            <p:nvPr/>
          </p:nvSpPr>
          <p:spPr>
            <a:xfrm>
              <a:off x="4498852" y="4633499"/>
              <a:ext cx="1987296" cy="87782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498852" y="4933911"/>
              <a:ext cx="1987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b="1" dirty="0" smtClean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REPROCESOS</a:t>
              </a:r>
              <a:endParaRPr lang="es-CL" sz="12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Pentágono 81"/>
          <p:cNvSpPr/>
          <p:nvPr/>
        </p:nvSpPr>
        <p:spPr>
          <a:xfrm rot="5400000">
            <a:off x="5235606" y="3919195"/>
            <a:ext cx="513789" cy="214364"/>
          </a:xfrm>
          <a:prstGeom prst="homePlate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5" name="Grupo 24"/>
          <p:cNvGrpSpPr/>
          <p:nvPr/>
        </p:nvGrpSpPr>
        <p:grpSpPr>
          <a:xfrm>
            <a:off x="4076700" y="5552557"/>
            <a:ext cx="2842392" cy="937901"/>
            <a:chOff x="4076700" y="5552557"/>
            <a:chExt cx="2842392" cy="937901"/>
          </a:xfrm>
        </p:grpSpPr>
        <p:sp>
          <p:nvSpPr>
            <p:cNvPr id="72" name="Rectángulo 71"/>
            <p:cNvSpPr/>
            <p:nvPr/>
          </p:nvSpPr>
          <p:spPr>
            <a:xfrm>
              <a:off x="4970188" y="6024258"/>
              <a:ext cx="1055424" cy="466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4076700" y="6141942"/>
              <a:ext cx="28423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9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SIMULACIONES</a:t>
              </a:r>
              <a:endParaRPr lang="es-CL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695" y="5764226"/>
              <a:ext cx="475200" cy="475200"/>
            </a:xfrm>
            <a:prstGeom prst="rect">
              <a:avLst/>
            </a:prstGeom>
          </p:spPr>
        </p:pic>
        <p:sp>
          <p:nvSpPr>
            <p:cNvPr id="83" name="Pentágono 82"/>
            <p:cNvSpPr/>
            <p:nvPr/>
          </p:nvSpPr>
          <p:spPr>
            <a:xfrm rot="5400000">
              <a:off x="5323723" y="5650916"/>
              <a:ext cx="337554" cy="140835"/>
            </a:xfrm>
            <a:prstGeom prst="homePlate">
              <a:avLst/>
            </a:prstGeom>
            <a:solidFill>
              <a:srgbClr val="0070C0"/>
            </a:solidFill>
            <a:ln>
              <a:solidFill>
                <a:srgbClr val="1D70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097178" y="3743198"/>
            <a:ext cx="2842392" cy="2471372"/>
            <a:chOff x="7097178" y="3743198"/>
            <a:chExt cx="2842392" cy="2471372"/>
          </a:xfrm>
        </p:grpSpPr>
        <p:sp>
          <p:nvSpPr>
            <p:cNvPr id="37" name="Rectángulo 36"/>
            <p:cNvSpPr/>
            <p:nvPr/>
          </p:nvSpPr>
          <p:spPr>
            <a:xfrm>
              <a:off x="7535484" y="5336746"/>
              <a:ext cx="1987296" cy="87782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7097178" y="5641555"/>
              <a:ext cx="2842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CENTRO TRABAJO</a:t>
              </a:r>
              <a:endParaRPr lang="es-CL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546" y="5072411"/>
              <a:ext cx="619200" cy="619200"/>
            </a:xfrm>
            <a:prstGeom prst="rect">
              <a:avLst/>
            </a:prstGeom>
          </p:spPr>
        </p:pic>
        <p:cxnSp>
          <p:nvCxnSpPr>
            <p:cNvPr id="84" name="Conector angular 83"/>
            <p:cNvCxnSpPr>
              <a:stCxn id="10" idx="2"/>
              <a:endCxn id="37" idx="0"/>
            </p:cNvCxnSpPr>
            <p:nvPr/>
          </p:nvCxnSpPr>
          <p:spPr>
            <a:xfrm rot="5400000">
              <a:off x="7729183" y="4536797"/>
              <a:ext cx="1599898" cy="12700"/>
            </a:xfrm>
            <a:prstGeom prst="bentConnector3">
              <a:avLst>
                <a:gd name="adj1" fmla="val 96395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ángulo 89"/>
          <p:cNvSpPr/>
          <p:nvPr/>
        </p:nvSpPr>
        <p:spPr>
          <a:xfrm>
            <a:off x="9583561" y="1079066"/>
            <a:ext cx="1987296" cy="8778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CuadroTexto 90"/>
          <p:cNvSpPr txBox="1"/>
          <p:nvPr/>
        </p:nvSpPr>
        <p:spPr>
          <a:xfrm>
            <a:off x="9156013" y="1379478"/>
            <a:ext cx="2842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LIBERACIÓN</a:t>
            </a:r>
            <a:endParaRPr lang="es-CL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2" name="Conector angular 91"/>
          <p:cNvCxnSpPr>
            <a:stCxn id="3" idx="0"/>
            <a:endCxn id="90" idx="2"/>
          </p:cNvCxnSpPr>
          <p:nvPr/>
        </p:nvCxnSpPr>
        <p:spPr>
          <a:xfrm rot="5400000" flipH="1" flipV="1">
            <a:off x="9714125" y="1687126"/>
            <a:ext cx="593319" cy="11328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273845" y="2332175"/>
            <a:ext cx="2842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900" b="1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100%</a:t>
            </a:r>
            <a:endParaRPr lang="es-CL" sz="900" b="1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33" y="1223583"/>
            <a:ext cx="617627" cy="617627"/>
          </a:xfrm>
          <a:prstGeom prst="rect">
            <a:avLst/>
          </a:prstGeom>
        </p:spPr>
      </p:pic>
      <p:cxnSp>
        <p:nvCxnSpPr>
          <p:cNvPr id="99" name="Conector angular 98"/>
          <p:cNvCxnSpPr>
            <a:stCxn id="71" idx="3"/>
            <a:endCxn id="98" idx="2"/>
          </p:cNvCxnSpPr>
          <p:nvPr/>
        </p:nvCxnSpPr>
        <p:spPr>
          <a:xfrm flipV="1">
            <a:off x="6486148" y="1841210"/>
            <a:ext cx="610599" cy="32312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r 110"/>
          <p:cNvCxnSpPr>
            <a:endCxn id="70" idx="0"/>
          </p:cNvCxnSpPr>
          <p:nvPr/>
        </p:nvCxnSpPr>
        <p:spPr>
          <a:xfrm rot="10800000" flipV="1">
            <a:off x="5492500" y="4421381"/>
            <a:ext cx="3930116" cy="212118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3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90" grpId="0" animBg="1"/>
      <p:bldP spid="91" grpId="0"/>
      <p:bldP spid="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215008" y="247298"/>
            <a:ext cx="6128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PLANIFICACIÓN DE LA PRODUCCIÓN</a:t>
            </a:r>
            <a:endParaRPr lang="es-CL" sz="2800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6508789" y="1268850"/>
            <a:ext cx="3279596" cy="1214954"/>
            <a:chOff x="6508789" y="1268850"/>
            <a:chExt cx="3279596" cy="1214954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789" y="1785391"/>
              <a:ext cx="2895238" cy="698413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487" y="1268850"/>
              <a:ext cx="486698" cy="467231"/>
            </a:xfrm>
            <a:prstGeom prst="rect">
              <a:avLst/>
            </a:prstGeom>
          </p:spPr>
        </p:pic>
        <p:sp>
          <p:nvSpPr>
            <p:cNvPr id="33" name="Rectángulo 32"/>
            <p:cNvSpPr/>
            <p:nvPr/>
          </p:nvSpPr>
          <p:spPr>
            <a:xfrm>
              <a:off x="8546185" y="1271632"/>
              <a:ext cx="12422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RECEPCIONAR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COMPONENTE 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69770" y="2533701"/>
            <a:ext cx="2017116" cy="1130159"/>
            <a:chOff x="7669770" y="2533701"/>
            <a:chExt cx="2017116" cy="1130159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770" y="2533701"/>
              <a:ext cx="1282540" cy="113015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024" y="3036656"/>
              <a:ext cx="399750" cy="468000"/>
            </a:xfrm>
            <a:prstGeom prst="rect">
              <a:avLst/>
            </a:prstGeom>
          </p:spPr>
        </p:pic>
        <p:sp>
          <p:nvSpPr>
            <p:cNvPr id="34" name="Rectángulo 33"/>
            <p:cNvSpPr/>
            <p:nvPr/>
          </p:nvSpPr>
          <p:spPr>
            <a:xfrm>
              <a:off x="8873458" y="3036656"/>
              <a:ext cx="8134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652639" y="3966596"/>
            <a:ext cx="2031746" cy="1574603"/>
            <a:chOff x="7652639" y="3966596"/>
            <a:chExt cx="2031746" cy="1574603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639" y="3966596"/>
              <a:ext cx="2031746" cy="1574603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0462" y="4971417"/>
              <a:ext cx="457115" cy="468000"/>
            </a:xfrm>
            <a:prstGeom prst="rect">
              <a:avLst/>
            </a:prstGeom>
          </p:spPr>
        </p:pic>
        <p:sp>
          <p:nvSpPr>
            <p:cNvPr id="35" name="Rectángulo 34"/>
            <p:cNvSpPr/>
            <p:nvPr/>
          </p:nvSpPr>
          <p:spPr>
            <a:xfrm>
              <a:off x="8852920" y="4977752"/>
              <a:ext cx="8281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COTIZAR 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6477967" y="5150306"/>
            <a:ext cx="1801017" cy="1282540"/>
            <a:chOff x="6477967" y="5150306"/>
            <a:chExt cx="1801017" cy="128254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967" y="5150306"/>
              <a:ext cx="1130159" cy="128254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984" y="5914522"/>
              <a:ext cx="507000" cy="468000"/>
            </a:xfrm>
            <a:prstGeom prst="rect">
              <a:avLst/>
            </a:prstGeom>
          </p:spPr>
        </p:pic>
        <p:sp>
          <p:nvSpPr>
            <p:cNvPr id="36" name="Rectángulo 35"/>
            <p:cNvSpPr/>
            <p:nvPr/>
          </p:nvSpPr>
          <p:spPr>
            <a:xfrm>
              <a:off x="7108984" y="5920857"/>
              <a:ext cx="11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APROBAR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PRESUPUESTO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288273" y="5130512"/>
            <a:ext cx="2901382" cy="1291282"/>
            <a:chOff x="3288273" y="5130512"/>
            <a:chExt cx="2901382" cy="129128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4417" y="5130512"/>
              <a:ext cx="2895238" cy="698413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273" y="5953794"/>
              <a:ext cx="491798" cy="468000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3779506" y="5960129"/>
              <a:ext cx="9638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PROCESAR 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COMPRAS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303401" y="3988965"/>
            <a:ext cx="2685973" cy="1130159"/>
            <a:chOff x="2303401" y="3988965"/>
            <a:chExt cx="2685973" cy="113015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834" y="3988965"/>
              <a:ext cx="1282540" cy="1130159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401" y="4066154"/>
              <a:ext cx="546000" cy="468000"/>
            </a:xfrm>
            <a:prstGeom prst="rect">
              <a:avLst/>
            </a:prstGeom>
          </p:spPr>
        </p:pic>
        <p:sp>
          <p:nvSpPr>
            <p:cNvPr id="38" name="Rectángulo 37"/>
            <p:cNvSpPr/>
            <p:nvPr/>
          </p:nvSpPr>
          <p:spPr>
            <a:xfrm>
              <a:off x="2803201" y="4073167"/>
              <a:ext cx="16353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RECUPERACIÓN,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ARMADO Y PRUEBAS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2974152" y="2069808"/>
            <a:ext cx="2031746" cy="1574603"/>
            <a:chOff x="2974152" y="2069808"/>
            <a:chExt cx="2031746" cy="1574603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152" y="2069808"/>
              <a:ext cx="2031746" cy="1574603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617" y="2179995"/>
              <a:ext cx="507000" cy="468000"/>
            </a:xfrm>
            <a:prstGeom prst="rect">
              <a:avLst/>
            </a:prstGeom>
          </p:spPr>
        </p:pic>
        <p:sp>
          <p:nvSpPr>
            <p:cNvPr id="39" name="Rectángulo 38"/>
            <p:cNvSpPr/>
            <p:nvPr/>
          </p:nvSpPr>
          <p:spPr>
            <a:xfrm>
              <a:off x="3522465" y="2180130"/>
              <a:ext cx="8200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LIBERAR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294886" y="1198676"/>
            <a:ext cx="1881019" cy="1282540"/>
            <a:chOff x="4294886" y="1198676"/>
            <a:chExt cx="1881019" cy="128254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746" y="1198676"/>
              <a:ext cx="1130159" cy="128254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86" y="1220978"/>
              <a:ext cx="671478" cy="468000"/>
            </a:xfrm>
            <a:prstGeom prst="rect">
              <a:avLst/>
            </a:prstGeom>
          </p:spPr>
        </p:pic>
        <p:sp>
          <p:nvSpPr>
            <p:cNvPr id="40" name="Rectángulo 39"/>
            <p:cNvSpPr/>
            <p:nvPr/>
          </p:nvSpPr>
          <p:spPr>
            <a:xfrm>
              <a:off x="4930788" y="1224145"/>
              <a:ext cx="12005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DESPACHAR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COMPONENTE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883871" y="2333182"/>
            <a:ext cx="2924942" cy="2904433"/>
            <a:chOff x="4883871" y="2333182"/>
            <a:chExt cx="2924942" cy="2904433"/>
          </a:xfrm>
        </p:grpSpPr>
        <p:sp>
          <p:nvSpPr>
            <p:cNvPr id="25" name="CuadroTexto 24"/>
            <p:cNvSpPr txBox="1"/>
            <p:nvPr/>
          </p:nvSpPr>
          <p:spPr>
            <a:xfrm>
              <a:off x="4926357" y="2845765"/>
              <a:ext cx="28824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SIMULACIONES BASADAS EN</a:t>
              </a: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PRIORIZACIÓN </a:t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 </a:t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ENVEJECIMIENTO</a:t>
              </a:r>
              <a:endParaRPr lang="es-CL" sz="1100" b="1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Elipse 42"/>
            <p:cNvSpPr/>
            <p:nvPr/>
          </p:nvSpPr>
          <p:spPr>
            <a:xfrm>
              <a:off x="4883871" y="2333182"/>
              <a:ext cx="2904433" cy="2904433"/>
            </a:xfrm>
            <a:prstGeom prst="ellipse">
              <a:avLst/>
            </a:prstGeom>
            <a:noFill/>
            <a:ln w="38100">
              <a:solidFill>
                <a:srgbClr val="1D70B7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891627" y="3659982"/>
            <a:ext cx="2882456" cy="1440000"/>
            <a:chOff x="4891627" y="3659982"/>
            <a:chExt cx="2882456" cy="1440000"/>
          </a:xfrm>
        </p:grpSpPr>
        <p:sp>
          <p:nvSpPr>
            <p:cNvPr id="2" name="Elipse 1"/>
            <p:cNvSpPr/>
            <p:nvPr/>
          </p:nvSpPr>
          <p:spPr>
            <a:xfrm>
              <a:off x="5600703" y="3659982"/>
              <a:ext cx="1440000" cy="1440000"/>
            </a:xfrm>
            <a:prstGeom prst="ellipse">
              <a:avLst/>
            </a:prstGeom>
            <a:solidFill>
              <a:srgbClr val="1D70B7"/>
            </a:solidFill>
            <a:ln>
              <a:solidFill>
                <a:srgbClr val="1D70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4891627" y="4105757"/>
              <a:ext cx="28824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PLANIFICACIÓN</a:t>
              </a:r>
              <a:b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 </a:t>
              </a:r>
              <a:b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PRODUCCIÓN</a:t>
              </a:r>
              <a:endParaRPr lang="es-CL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87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-0.08216 -0.03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0818000" y="5749200"/>
            <a:ext cx="1223031" cy="953442"/>
            <a:chOff x="3725351" y="1834289"/>
            <a:chExt cx="1223031" cy="95344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1762" y="1834289"/>
              <a:ext cx="1216620" cy="953442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5351" y="1992716"/>
              <a:ext cx="371613" cy="288000"/>
            </a:xfrm>
            <a:prstGeom prst="rect">
              <a:avLst/>
            </a:prstGeom>
          </p:spPr>
        </p:pic>
      </p:grpSp>
      <p:sp>
        <p:nvSpPr>
          <p:cNvPr id="7" name="CuadroTexto 6"/>
          <p:cNvSpPr txBox="1"/>
          <p:nvPr/>
        </p:nvSpPr>
        <p:spPr>
          <a:xfrm>
            <a:off x="958800" y="265373"/>
            <a:ext cx="236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LIBERAR TRABAJO</a:t>
            </a:r>
            <a:endParaRPr lang="es-CL" sz="2000" dirty="0">
              <a:solidFill>
                <a:srgbClr val="1E74B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270000"/>
            <a:ext cx="670800" cy="619200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2545742" y="4943371"/>
            <a:ext cx="6426926" cy="811658"/>
            <a:chOff x="2884249" y="5009188"/>
            <a:chExt cx="6426926" cy="811658"/>
          </a:xfrm>
        </p:grpSpPr>
        <p:sp>
          <p:nvSpPr>
            <p:cNvPr id="11" name="Corchetes 10"/>
            <p:cNvSpPr/>
            <p:nvPr/>
          </p:nvSpPr>
          <p:spPr>
            <a:xfrm>
              <a:off x="3298005" y="5009188"/>
              <a:ext cx="5599415" cy="811658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884249" y="5214962"/>
              <a:ext cx="6426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0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SEGÚN EL TIPO DE TRABAJO</a:t>
              </a:r>
              <a:endParaRPr lang="es-CL" sz="2000" dirty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2378424" y="1832678"/>
            <a:ext cx="2842392" cy="2754051"/>
            <a:chOff x="1779581" y="1756301"/>
            <a:chExt cx="2842392" cy="2754051"/>
          </a:xfrm>
        </p:grpSpPr>
        <p:sp>
          <p:nvSpPr>
            <p:cNvPr id="14" name="Rectángulo 13"/>
            <p:cNvSpPr/>
            <p:nvPr/>
          </p:nvSpPr>
          <p:spPr>
            <a:xfrm flipH="1">
              <a:off x="2420970" y="1756301"/>
              <a:ext cx="1559614" cy="2754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Rectángulo 14"/>
            <p:cNvSpPr/>
            <p:nvPr/>
          </p:nvSpPr>
          <p:spPr>
            <a:xfrm flipH="1">
              <a:off x="2420970" y="3217521"/>
              <a:ext cx="1559614" cy="129282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1779581" y="3716362"/>
              <a:ext cx="2842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SUPERVISORES</a:t>
              </a:r>
              <a:endParaRPr lang="es-CL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4282519" y="1843530"/>
            <a:ext cx="2842392" cy="2754051"/>
            <a:chOff x="3683676" y="1767153"/>
            <a:chExt cx="2842392" cy="2754051"/>
          </a:xfrm>
        </p:grpSpPr>
        <p:sp>
          <p:nvSpPr>
            <p:cNvPr id="19" name="Rectángulo 18"/>
            <p:cNvSpPr/>
            <p:nvPr/>
          </p:nvSpPr>
          <p:spPr>
            <a:xfrm flipH="1">
              <a:off x="4325065" y="1767153"/>
              <a:ext cx="1559614" cy="2754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" name="Rectángulo 19"/>
            <p:cNvSpPr/>
            <p:nvPr/>
          </p:nvSpPr>
          <p:spPr>
            <a:xfrm flipH="1">
              <a:off x="4325065" y="3228373"/>
              <a:ext cx="1559614" cy="129282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683676" y="3716360"/>
              <a:ext cx="2842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CTRL CALIDAD</a:t>
              </a:r>
              <a:endParaRPr lang="es-CL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6289086" y="1808324"/>
            <a:ext cx="2842392" cy="2754051"/>
            <a:chOff x="5587771" y="1756302"/>
            <a:chExt cx="2842392" cy="2754051"/>
          </a:xfrm>
        </p:grpSpPr>
        <p:sp>
          <p:nvSpPr>
            <p:cNvPr id="34" name="Rectángulo 33"/>
            <p:cNvSpPr/>
            <p:nvPr/>
          </p:nvSpPr>
          <p:spPr>
            <a:xfrm flipH="1">
              <a:off x="6229160" y="1756302"/>
              <a:ext cx="1559614" cy="27540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5" name="Rectángulo 34"/>
            <p:cNvSpPr/>
            <p:nvPr/>
          </p:nvSpPr>
          <p:spPr>
            <a:xfrm flipH="1">
              <a:off x="6229160" y="3217522"/>
              <a:ext cx="1559614" cy="129282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587771" y="3720898"/>
              <a:ext cx="28423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br>
                <a:rPr lang="es-CL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[DOSSIER]</a:t>
              </a:r>
              <a:endParaRPr lang="es-CL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82" y="2100035"/>
            <a:ext cx="968400" cy="9684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05" y="2121213"/>
            <a:ext cx="968400" cy="96840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764" y="2121213"/>
            <a:ext cx="968400" cy="968400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958800" y="570034"/>
            <a:ext cx="402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ACTORES DE LIBERACIÓN</a:t>
            </a:r>
            <a:endParaRPr lang="es-CL" sz="1600" b="1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1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215008" y="247298"/>
            <a:ext cx="6128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PLANIFICACIÓN DE LA PRODUCCIÓN</a:t>
            </a:r>
            <a:endParaRPr lang="es-CL" sz="2800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6508789" y="1268850"/>
            <a:ext cx="3279596" cy="1214954"/>
            <a:chOff x="6508789" y="1268850"/>
            <a:chExt cx="3279596" cy="1214954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789" y="1785391"/>
              <a:ext cx="2895238" cy="698413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487" y="1268850"/>
              <a:ext cx="486698" cy="467231"/>
            </a:xfrm>
            <a:prstGeom prst="rect">
              <a:avLst/>
            </a:prstGeom>
          </p:spPr>
        </p:pic>
        <p:sp>
          <p:nvSpPr>
            <p:cNvPr id="33" name="Rectángulo 32"/>
            <p:cNvSpPr/>
            <p:nvPr/>
          </p:nvSpPr>
          <p:spPr>
            <a:xfrm>
              <a:off x="8546185" y="1271632"/>
              <a:ext cx="12422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RECEPCIONAR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COMPONENTE 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69770" y="2533701"/>
            <a:ext cx="2017116" cy="1130159"/>
            <a:chOff x="7669770" y="2533701"/>
            <a:chExt cx="2017116" cy="1130159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770" y="2533701"/>
              <a:ext cx="1282540" cy="113015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024" y="3036656"/>
              <a:ext cx="399750" cy="468000"/>
            </a:xfrm>
            <a:prstGeom prst="rect">
              <a:avLst/>
            </a:prstGeom>
          </p:spPr>
        </p:pic>
        <p:sp>
          <p:nvSpPr>
            <p:cNvPr id="34" name="Rectángulo 33"/>
            <p:cNvSpPr/>
            <p:nvPr/>
          </p:nvSpPr>
          <p:spPr>
            <a:xfrm>
              <a:off x="8873458" y="3036656"/>
              <a:ext cx="8134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652639" y="3966596"/>
            <a:ext cx="2031746" cy="1574603"/>
            <a:chOff x="7652639" y="3966596"/>
            <a:chExt cx="2031746" cy="1574603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639" y="3966596"/>
              <a:ext cx="2031746" cy="1574603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0462" y="4971417"/>
              <a:ext cx="457115" cy="468000"/>
            </a:xfrm>
            <a:prstGeom prst="rect">
              <a:avLst/>
            </a:prstGeom>
          </p:spPr>
        </p:pic>
        <p:sp>
          <p:nvSpPr>
            <p:cNvPr id="35" name="Rectángulo 34"/>
            <p:cNvSpPr/>
            <p:nvPr/>
          </p:nvSpPr>
          <p:spPr>
            <a:xfrm>
              <a:off x="8852920" y="4977752"/>
              <a:ext cx="8281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COTIZAR 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6477967" y="5150306"/>
            <a:ext cx="1801017" cy="1282540"/>
            <a:chOff x="6477967" y="5150306"/>
            <a:chExt cx="1801017" cy="128254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967" y="5150306"/>
              <a:ext cx="1130159" cy="128254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984" y="5914522"/>
              <a:ext cx="507000" cy="468000"/>
            </a:xfrm>
            <a:prstGeom prst="rect">
              <a:avLst/>
            </a:prstGeom>
          </p:spPr>
        </p:pic>
        <p:sp>
          <p:nvSpPr>
            <p:cNvPr id="36" name="Rectángulo 35"/>
            <p:cNvSpPr/>
            <p:nvPr/>
          </p:nvSpPr>
          <p:spPr>
            <a:xfrm>
              <a:off x="7108984" y="5920857"/>
              <a:ext cx="11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APROBAR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PRESUPUESTO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288273" y="5130512"/>
            <a:ext cx="2901382" cy="1291282"/>
            <a:chOff x="3288273" y="5130512"/>
            <a:chExt cx="2901382" cy="129128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4417" y="5130512"/>
              <a:ext cx="2895238" cy="698413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273" y="5953794"/>
              <a:ext cx="491798" cy="468000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3779506" y="5960129"/>
              <a:ext cx="9638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PROCESAR 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COMPRAS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303401" y="3988965"/>
            <a:ext cx="2685973" cy="1130159"/>
            <a:chOff x="2303401" y="3988965"/>
            <a:chExt cx="2685973" cy="113015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834" y="3988965"/>
              <a:ext cx="1282540" cy="1130159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401" y="4066154"/>
              <a:ext cx="546000" cy="468000"/>
            </a:xfrm>
            <a:prstGeom prst="rect">
              <a:avLst/>
            </a:prstGeom>
          </p:spPr>
        </p:pic>
        <p:sp>
          <p:nvSpPr>
            <p:cNvPr id="38" name="Rectángulo 37"/>
            <p:cNvSpPr/>
            <p:nvPr/>
          </p:nvSpPr>
          <p:spPr>
            <a:xfrm>
              <a:off x="2803201" y="4073167"/>
              <a:ext cx="16353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RECUPERACIÓN,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ARMADO Y PRUEBAS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2974152" y="2069808"/>
            <a:ext cx="2031746" cy="1574603"/>
            <a:chOff x="2974152" y="2069808"/>
            <a:chExt cx="2031746" cy="1574603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152" y="2069808"/>
              <a:ext cx="2031746" cy="1574603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617" y="2179995"/>
              <a:ext cx="507000" cy="468000"/>
            </a:xfrm>
            <a:prstGeom prst="rect">
              <a:avLst/>
            </a:prstGeom>
          </p:spPr>
        </p:pic>
        <p:sp>
          <p:nvSpPr>
            <p:cNvPr id="39" name="Rectángulo 38"/>
            <p:cNvSpPr/>
            <p:nvPr/>
          </p:nvSpPr>
          <p:spPr>
            <a:xfrm>
              <a:off x="3522465" y="2180130"/>
              <a:ext cx="8200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LIBERAR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294886" y="1198676"/>
            <a:ext cx="1881019" cy="1282540"/>
            <a:chOff x="4294886" y="1198676"/>
            <a:chExt cx="1881019" cy="128254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746" y="1198676"/>
              <a:ext cx="1130159" cy="128254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86" y="1220978"/>
              <a:ext cx="671478" cy="468000"/>
            </a:xfrm>
            <a:prstGeom prst="rect">
              <a:avLst/>
            </a:prstGeom>
          </p:spPr>
        </p:pic>
        <p:sp>
          <p:nvSpPr>
            <p:cNvPr id="40" name="Rectángulo 39"/>
            <p:cNvSpPr/>
            <p:nvPr/>
          </p:nvSpPr>
          <p:spPr>
            <a:xfrm>
              <a:off x="4930788" y="1224145"/>
              <a:ext cx="12005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DESPACHAR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COMPONENTE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883871" y="2333182"/>
            <a:ext cx="2924942" cy="2904433"/>
            <a:chOff x="4883871" y="2333182"/>
            <a:chExt cx="2924942" cy="2904433"/>
          </a:xfrm>
        </p:grpSpPr>
        <p:sp>
          <p:nvSpPr>
            <p:cNvPr id="25" name="CuadroTexto 24"/>
            <p:cNvSpPr txBox="1"/>
            <p:nvPr/>
          </p:nvSpPr>
          <p:spPr>
            <a:xfrm>
              <a:off x="4926357" y="2845765"/>
              <a:ext cx="28824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SIMULACIONES BASADAS EN</a:t>
              </a: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PRIORIZACIÓN </a:t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 </a:t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ENVEJECIMIENTO</a:t>
              </a:r>
              <a:endParaRPr lang="es-CL" sz="1100" b="1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Elipse 42"/>
            <p:cNvSpPr/>
            <p:nvPr/>
          </p:nvSpPr>
          <p:spPr>
            <a:xfrm>
              <a:off x="4883871" y="2333182"/>
              <a:ext cx="2904433" cy="2904433"/>
            </a:xfrm>
            <a:prstGeom prst="ellipse">
              <a:avLst/>
            </a:prstGeom>
            <a:noFill/>
            <a:ln w="38100">
              <a:solidFill>
                <a:srgbClr val="1D70B7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891627" y="3659982"/>
            <a:ext cx="2882456" cy="1440000"/>
            <a:chOff x="4891627" y="3659982"/>
            <a:chExt cx="2882456" cy="1440000"/>
          </a:xfrm>
        </p:grpSpPr>
        <p:sp>
          <p:nvSpPr>
            <p:cNvPr id="2" name="Elipse 1"/>
            <p:cNvSpPr/>
            <p:nvPr/>
          </p:nvSpPr>
          <p:spPr>
            <a:xfrm>
              <a:off x="5600703" y="3659982"/>
              <a:ext cx="1440000" cy="1440000"/>
            </a:xfrm>
            <a:prstGeom prst="ellipse">
              <a:avLst/>
            </a:prstGeom>
            <a:solidFill>
              <a:srgbClr val="1D70B7"/>
            </a:solidFill>
            <a:ln>
              <a:solidFill>
                <a:srgbClr val="1D70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4891627" y="4105757"/>
              <a:ext cx="28824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PLANIFICACIÓN</a:t>
              </a:r>
              <a:b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 </a:t>
              </a:r>
              <a:b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PRODUCCIÓN</a:t>
              </a:r>
              <a:endParaRPr lang="es-CL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01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-0.07709 -0.06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215008" y="247298"/>
            <a:ext cx="6128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PLANIFICACIÓN DE LA PRODUCCIÓN</a:t>
            </a:r>
            <a:endParaRPr lang="es-CL" sz="2800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6508789" y="1268850"/>
            <a:ext cx="3279596" cy="1214954"/>
            <a:chOff x="6508789" y="1268850"/>
            <a:chExt cx="3279596" cy="1214954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789" y="1785391"/>
              <a:ext cx="2895238" cy="698413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487" y="1268850"/>
              <a:ext cx="486698" cy="467231"/>
            </a:xfrm>
            <a:prstGeom prst="rect">
              <a:avLst/>
            </a:prstGeom>
          </p:spPr>
        </p:pic>
        <p:sp>
          <p:nvSpPr>
            <p:cNvPr id="33" name="Rectángulo 32"/>
            <p:cNvSpPr/>
            <p:nvPr/>
          </p:nvSpPr>
          <p:spPr>
            <a:xfrm>
              <a:off x="8546185" y="1271632"/>
              <a:ext cx="12422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RECEPCIONAR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COMPONENTE 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69770" y="2533701"/>
            <a:ext cx="2017116" cy="1130159"/>
            <a:chOff x="7669770" y="2533701"/>
            <a:chExt cx="2017116" cy="1130159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770" y="2533701"/>
              <a:ext cx="1282540" cy="113015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024" y="3036656"/>
              <a:ext cx="399750" cy="468000"/>
            </a:xfrm>
            <a:prstGeom prst="rect">
              <a:avLst/>
            </a:prstGeom>
          </p:spPr>
        </p:pic>
        <p:sp>
          <p:nvSpPr>
            <p:cNvPr id="34" name="Rectángulo 33"/>
            <p:cNvSpPr/>
            <p:nvPr/>
          </p:nvSpPr>
          <p:spPr>
            <a:xfrm>
              <a:off x="8873458" y="3036656"/>
              <a:ext cx="8134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652639" y="3966596"/>
            <a:ext cx="2031746" cy="1574603"/>
            <a:chOff x="7652639" y="3966596"/>
            <a:chExt cx="2031746" cy="1574603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639" y="3966596"/>
              <a:ext cx="2031746" cy="1574603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0462" y="4971417"/>
              <a:ext cx="457115" cy="468000"/>
            </a:xfrm>
            <a:prstGeom prst="rect">
              <a:avLst/>
            </a:prstGeom>
          </p:spPr>
        </p:pic>
        <p:sp>
          <p:nvSpPr>
            <p:cNvPr id="35" name="Rectángulo 34"/>
            <p:cNvSpPr/>
            <p:nvPr/>
          </p:nvSpPr>
          <p:spPr>
            <a:xfrm>
              <a:off x="8852920" y="4977752"/>
              <a:ext cx="8281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COTIZAR 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6477967" y="5150306"/>
            <a:ext cx="1801017" cy="1282540"/>
            <a:chOff x="6477967" y="5150306"/>
            <a:chExt cx="1801017" cy="128254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967" y="5150306"/>
              <a:ext cx="1130159" cy="128254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984" y="5914522"/>
              <a:ext cx="507000" cy="468000"/>
            </a:xfrm>
            <a:prstGeom prst="rect">
              <a:avLst/>
            </a:prstGeom>
          </p:spPr>
        </p:pic>
        <p:sp>
          <p:nvSpPr>
            <p:cNvPr id="36" name="Rectángulo 35"/>
            <p:cNvSpPr/>
            <p:nvPr/>
          </p:nvSpPr>
          <p:spPr>
            <a:xfrm>
              <a:off x="7108984" y="5920857"/>
              <a:ext cx="11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APROBAR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PRESUPUESTO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288273" y="5130512"/>
            <a:ext cx="2901382" cy="1291282"/>
            <a:chOff x="3288273" y="5130512"/>
            <a:chExt cx="2901382" cy="129128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4417" y="5130512"/>
              <a:ext cx="2895238" cy="698413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273" y="5953794"/>
              <a:ext cx="491798" cy="468000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3779506" y="5960129"/>
              <a:ext cx="9638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PROCESAR 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COMPRAS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303401" y="3988965"/>
            <a:ext cx="2685973" cy="1130159"/>
            <a:chOff x="2303401" y="3988965"/>
            <a:chExt cx="2685973" cy="113015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834" y="3988965"/>
              <a:ext cx="1282540" cy="1130159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401" y="4066154"/>
              <a:ext cx="546000" cy="468000"/>
            </a:xfrm>
            <a:prstGeom prst="rect">
              <a:avLst/>
            </a:prstGeom>
          </p:spPr>
        </p:pic>
        <p:sp>
          <p:nvSpPr>
            <p:cNvPr id="38" name="Rectángulo 37"/>
            <p:cNvSpPr/>
            <p:nvPr/>
          </p:nvSpPr>
          <p:spPr>
            <a:xfrm>
              <a:off x="2803201" y="4073167"/>
              <a:ext cx="16353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RECUPERACIÓN,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ARMADO Y PRUEBAS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2974152" y="2069808"/>
            <a:ext cx="2031746" cy="1574603"/>
            <a:chOff x="2974152" y="2069808"/>
            <a:chExt cx="2031746" cy="1574603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152" y="2069808"/>
              <a:ext cx="2031746" cy="1574603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617" y="2179995"/>
              <a:ext cx="507000" cy="468000"/>
            </a:xfrm>
            <a:prstGeom prst="rect">
              <a:avLst/>
            </a:prstGeom>
          </p:spPr>
        </p:pic>
        <p:sp>
          <p:nvSpPr>
            <p:cNvPr id="39" name="Rectángulo 38"/>
            <p:cNvSpPr/>
            <p:nvPr/>
          </p:nvSpPr>
          <p:spPr>
            <a:xfrm>
              <a:off x="3522465" y="2180130"/>
              <a:ext cx="8200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LIBERAR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294886" y="1198676"/>
            <a:ext cx="1881019" cy="1282540"/>
            <a:chOff x="4294886" y="1198676"/>
            <a:chExt cx="1881019" cy="128254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746" y="1198676"/>
              <a:ext cx="1130159" cy="128254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86" y="1220978"/>
              <a:ext cx="671478" cy="468000"/>
            </a:xfrm>
            <a:prstGeom prst="rect">
              <a:avLst/>
            </a:prstGeom>
          </p:spPr>
        </p:pic>
        <p:sp>
          <p:nvSpPr>
            <p:cNvPr id="40" name="Rectángulo 39"/>
            <p:cNvSpPr/>
            <p:nvPr/>
          </p:nvSpPr>
          <p:spPr>
            <a:xfrm>
              <a:off x="4930788" y="1224145"/>
              <a:ext cx="12005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DESPACHAR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COMPONENTE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883871" y="2333182"/>
            <a:ext cx="2924942" cy="2904433"/>
            <a:chOff x="4883871" y="2333182"/>
            <a:chExt cx="2924942" cy="2904433"/>
          </a:xfrm>
        </p:grpSpPr>
        <p:sp>
          <p:nvSpPr>
            <p:cNvPr id="25" name="CuadroTexto 24"/>
            <p:cNvSpPr txBox="1"/>
            <p:nvPr/>
          </p:nvSpPr>
          <p:spPr>
            <a:xfrm>
              <a:off x="4926357" y="2845765"/>
              <a:ext cx="28824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SIMULACIONES BASADAS EN</a:t>
              </a: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PRIORIZACIÓN </a:t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 </a:t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ENVEJECIMIENTO</a:t>
              </a:r>
              <a:endParaRPr lang="es-CL" sz="1100" b="1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Elipse 42"/>
            <p:cNvSpPr/>
            <p:nvPr/>
          </p:nvSpPr>
          <p:spPr>
            <a:xfrm>
              <a:off x="4883871" y="2333182"/>
              <a:ext cx="2904433" cy="2904433"/>
            </a:xfrm>
            <a:prstGeom prst="ellipse">
              <a:avLst/>
            </a:prstGeom>
            <a:noFill/>
            <a:ln w="38100">
              <a:solidFill>
                <a:srgbClr val="1D70B7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891627" y="3659982"/>
            <a:ext cx="2882456" cy="1440000"/>
            <a:chOff x="4891627" y="3659982"/>
            <a:chExt cx="2882456" cy="1440000"/>
          </a:xfrm>
        </p:grpSpPr>
        <p:sp>
          <p:nvSpPr>
            <p:cNvPr id="2" name="Elipse 1"/>
            <p:cNvSpPr/>
            <p:nvPr/>
          </p:nvSpPr>
          <p:spPr>
            <a:xfrm>
              <a:off x="5600703" y="3659982"/>
              <a:ext cx="1440000" cy="1440000"/>
            </a:xfrm>
            <a:prstGeom prst="ellipse">
              <a:avLst/>
            </a:prstGeom>
            <a:solidFill>
              <a:srgbClr val="1D70B7"/>
            </a:solidFill>
            <a:ln>
              <a:solidFill>
                <a:srgbClr val="1D70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4891627" y="4105757"/>
              <a:ext cx="28824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PLANIFICACIÓN</a:t>
              </a:r>
              <a:b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 </a:t>
              </a:r>
              <a:b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PRODUCCIÓN</a:t>
              </a:r>
              <a:endParaRPr lang="es-CL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10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0.02734 -0.0685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0818000" y="5749200"/>
            <a:ext cx="1216620" cy="953442"/>
            <a:chOff x="5211560" y="1798179"/>
            <a:chExt cx="1216620" cy="95344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560" y="1798179"/>
              <a:ext cx="1216620" cy="953442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827" y="1798179"/>
              <a:ext cx="205463" cy="233166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1176417" y="270114"/>
            <a:ext cx="642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DESPACHAR COMPONENTE</a:t>
            </a:r>
            <a:endParaRPr lang="es-CL" sz="2000" dirty="0">
              <a:solidFill>
                <a:srgbClr val="1E74B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270000"/>
            <a:ext cx="888417" cy="6192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712629" y="1449406"/>
            <a:ext cx="3595607" cy="48773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/>
          <p:cNvSpPr/>
          <p:nvPr/>
        </p:nvSpPr>
        <p:spPr>
          <a:xfrm>
            <a:off x="6214980" y="1449406"/>
            <a:ext cx="3595607" cy="48773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/>
          <p:cNvSpPr/>
          <p:nvPr/>
        </p:nvSpPr>
        <p:spPr>
          <a:xfrm>
            <a:off x="1712629" y="4429814"/>
            <a:ext cx="3595607" cy="1896918"/>
          </a:xfrm>
          <a:prstGeom prst="rect">
            <a:avLst/>
          </a:prstGeom>
          <a:solidFill>
            <a:srgbClr val="0070BB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/>
          <p:cNvSpPr/>
          <p:nvPr/>
        </p:nvSpPr>
        <p:spPr>
          <a:xfrm>
            <a:off x="6214979" y="4429814"/>
            <a:ext cx="3595607" cy="1896918"/>
          </a:xfrm>
          <a:prstGeom prst="rect">
            <a:avLst/>
          </a:prstGeom>
          <a:solidFill>
            <a:srgbClr val="0070BB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8" name="Picture 4" descr="calendar, date, even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69" y="2278810"/>
            <a:ext cx="1532929" cy="153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2089236" y="5208996"/>
            <a:ext cx="284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AGENDAMIENTO</a:t>
            </a:r>
          </a:p>
        </p:txBody>
      </p:sp>
      <p:pic>
        <p:nvPicPr>
          <p:cNvPr id="1032" name="Picture 8" descr="truck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77" y="2155521"/>
            <a:ext cx="1758933" cy="17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6560447" y="5208996"/>
            <a:ext cx="284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DESPACHO</a:t>
            </a:r>
            <a:endParaRPr lang="es-CL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3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00" y="5749200"/>
            <a:ext cx="1216620" cy="95344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49600" y="287383"/>
            <a:ext cx="642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 DE PLANIFICACIÓN</a:t>
            </a:r>
          </a:p>
        </p:txBody>
      </p:sp>
      <p:sp>
        <p:nvSpPr>
          <p:cNvPr id="2" name="Elipse 1"/>
          <p:cNvSpPr/>
          <p:nvPr/>
        </p:nvSpPr>
        <p:spPr>
          <a:xfrm>
            <a:off x="11192267" y="5982366"/>
            <a:ext cx="463951" cy="48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303237146"/>
              </p:ext>
            </p:extLst>
          </p:nvPr>
        </p:nvGraphicFramePr>
        <p:xfrm>
          <a:off x="327891" y="203034"/>
          <a:ext cx="659245" cy="56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6" name="Rectángulo 45"/>
          <p:cNvSpPr/>
          <p:nvPr/>
        </p:nvSpPr>
        <p:spPr>
          <a:xfrm>
            <a:off x="9120146" y="3572255"/>
            <a:ext cx="2682807" cy="7386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L"/>
          </a:p>
        </p:txBody>
      </p:sp>
      <p:sp>
        <p:nvSpPr>
          <p:cNvPr id="47" name="Elipse 46"/>
          <p:cNvSpPr/>
          <p:nvPr/>
        </p:nvSpPr>
        <p:spPr>
          <a:xfrm>
            <a:off x="3952358" y="1035000"/>
            <a:ext cx="4788000" cy="4788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L"/>
          </a:p>
        </p:txBody>
      </p:sp>
      <p:sp>
        <p:nvSpPr>
          <p:cNvPr id="48" name="Elipse 47"/>
          <p:cNvSpPr/>
          <p:nvPr/>
        </p:nvSpPr>
        <p:spPr>
          <a:xfrm>
            <a:off x="4263649" y="1657582"/>
            <a:ext cx="4165418" cy="41654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L">
              <a:solidFill>
                <a:schemeClr val="accent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4574798" y="2279880"/>
            <a:ext cx="3543120" cy="3543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L">
              <a:solidFill>
                <a:schemeClr val="accent1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604039" y="1092792"/>
            <a:ext cx="14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800" b="1" dirty="0" smtClean="0">
                <a:solidFill>
                  <a:schemeClr val="bg1"/>
                </a:solidFill>
                <a:latin typeface="+mj-lt"/>
              </a:rPr>
              <a:t>MD</a:t>
            </a:r>
            <a:endParaRPr lang="es-CL" sz="28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1050670" y="2695700"/>
            <a:ext cx="1484638" cy="1192458"/>
            <a:chOff x="675750" y="3528728"/>
            <a:chExt cx="1484638" cy="1192458"/>
          </a:xfrm>
        </p:grpSpPr>
        <p:sp>
          <p:nvSpPr>
            <p:cNvPr id="83" name="Elipse 82"/>
            <p:cNvSpPr/>
            <p:nvPr/>
          </p:nvSpPr>
          <p:spPr>
            <a:xfrm>
              <a:off x="821840" y="3528728"/>
              <a:ext cx="1192458" cy="119245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L"/>
            </a:p>
          </p:txBody>
        </p:sp>
        <p:sp>
          <p:nvSpPr>
            <p:cNvPr id="84" name="CuadroTexto 51"/>
            <p:cNvSpPr txBox="1"/>
            <p:nvPr/>
          </p:nvSpPr>
          <p:spPr>
            <a:xfrm>
              <a:off x="675750" y="3955680"/>
              <a:ext cx="1484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L" sz="1600" b="1" dirty="0" smtClean="0">
                  <a:solidFill>
                    <a:schemeClr val="bg1"/>
                  </a:solidFill>
                  <a:latin typeface="+mj-lt"/>
                </a:rPr>
                <a:t>CLIENTES</a:t>
              </a:r>
              <a:endParaRPr lang="es-CL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2" name="CuadroTexto 54"/>
          <p:cNvSpPr txBox="1"/>
          <p:nvPr/>
        </p:nvSpPr>
        <p:spPr>
          <a:xfrm>
            <a:off x="5161206" y="1856427"/>
            <a:ext cx="237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000" b="1" dirty="0" smtClean="0">
                <a:solidFill>
                  <a:schemeClr val="bg1"/>
                </a:solidFill>
                <a:latin typeface="+mj-lt"/>
              </a:rPr>
              <a:t>POOL DE TRABAJOS </a:t>
            </a:r>
            <a:endParaRPr lang="es-CL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CuadroTexto 55"/>
          <p:cNvSpPr txBox="1"/>
          <p:nvPr/>
        </p:nvSpPr>
        <p:spPr>
          <a:xfrm>
            <a:off x="5161206" y="2459097"/>
            <a:ext cx="237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000" b="1" dirty="0" smtClean="0">
                <a:solidFill>
                  <a:schemeClr val="bg1"/>
                </a:solidFill>
                <a:latin typeface="+mj-lt"/>
              </a:rPr>
              <a:t>FIFO</a:t>
            </a:r>
            <a:endParaRPr lang="es-CL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4893507" y="2888254"/>
            <a:ext cx="2905699" cy="29056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L">
              <a:solidFill>
                <a:schemeClr val="accent1"/>
              </a:solidFill>
            </a:endParaRPr>
          </a:p>
        </p:txBody>
      </p:sp>
      <p:sp>
        <p:nvSpPr>
          <p:cNvPr id="55" name="CuadroTexto 67"/>
          <p:cNvSpPr txBox="1"/>
          <p:nvPr/>
        </p:nvSpPr>
        <p:spPr>
          <a:xfrm>
            <a:off x="5139784" y="3091874"/>
            <a:ext cx="237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000" b="1" dirty="0" smtClean="0">
                <a:solidFill>
                  <a:schemeClr val="bg1"/>
                </a:solidFill>
                <a:latin typeface="+mj-lt"/>
              </a:rPr>
              <a:t>ORDER POR P.Y.E</a:t>
            </a:r>
            <a:endParaRPr lang="es-CL" sz="2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6" name="Grupo 55"/>
          <p:cNvGrpSpPr/>
          <p:nvPr/>
        </p:nvGrpSpPr>
        <p:grpSpPr>
          <a:xfrm>
            <a:off x="5008533" y="3872546"/>
            <a:ext cx="1484638" cy="946563"/>
            <a:chOff x="4813628" y="4793590"/>
            <a:chExt cx="1484638" cy="946563"/>
          </a:xfrm>
        </p:grpSpPr>
        <p:sp>
          <p:nvSpPr>
            <p:cNvPr id="81" name="Elipse 80"/>
            <p:cNvSpPr/>
            <p:nvPr/>
          </p:nvSpPr>
          <p:spPr>
            <a:xfrm>
              <a:off x="5082666" y="4793590"/>
              <a:ext cx="946563" cy="946563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L"/>
            </a:p>
          </p:txBody>
        </p:sp>
        <p:sp>
          <p:nvSpPr>
            <p:cNvPr id="82" name="CuadroTexto 59"/>
            <p:cNvSpPr txBox="1"/>
            <p:nvPr/>
          </p:nvSpPr>
          <p:spPr>
            <a:xfrm>
              <a:off x="4813628" y="5061872"/>
              <a:ext cx="14846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L" sz="2000" b="1" dirty="0" smtClean="0">
                  <a:solidFill>
                    <a:srgbClr val="FF0000"/>
                  </a:solidFill>
                  <a:latin typeface="+mj-lt"/>
                </a:rPr>
                <a:t>OT #1</a:t>
              </a:r>
              <a:endParaRPr lang="es-CL" sz="20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5596685" y="4748181"/>
            <a:ext cx="1484638" cy="946563"/>
            <a:chOff x="5141844" y="4589310"/>
            <a:chExt cx="1484638" cy="946563"/>
          </a:xfrm>
        </p:grpSpPr>
        <p:sp>
          <p:nvSpPr>
            <p:cNvPr id="79" name="Elipse 78"/>
            <p:cNvSpPr/>
            <p:nvPr/>
          </p:nvSpPr>
          <p:spPr>
            <a:xfrm>
              <a:off x="5413773" y="4589310"/>
              <a:ext cx="946563" cy="9465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L"/>
            </a:p>
          </p:txBody>
        </p:sp>
        <p:sp>
          <p:nvSpPr>
            <p:cNvPr id="80" name="CuadroTexto 60"/>
            <p:cNvSpPr txBox="1"/>
            <p:nvPr/>
          </p:nvSpPr>
          <p:spPr>
            <a:xfrm>
              <a:off x="5141844" y="4857321"/>
              <a:ext cx="14846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L" sz="2000" b="1" dirty="0" smtClean="0">
                  <a:solidFill>
                    <a:schemeClr val="bg1"/>
                  </a:solidFill>
                  <a:latin typeface="+mj-lt"/>
                </a:rPr>
                <a:t>OT #2</a:t>
              </a:r>
              <a:endParaRPr lang="es-CL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6170771" y="3872546"/>
            <a:ext cx="1484638" cy="946563"/>
            <a:chOff x="6262821" y="4589310"/>
            <a:chExt cx="1484638" cy="946563"/>
          </a:xfrm>
        </p:grpSpPr>
        <p:sp>
          <p:nvSpPr>
            <p:cNvPr id="77" name="Elipse 76"/>
            <p:cNvSpPr/>
            <p:nvPr/>
          </p:nvSpPr>
          <p:spPr>
            <a:xfrm>
              <a:off x="6536537" y="4589310"/>
              <a:ext cx="946563" cy="9465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L"/>
            </a:p>
          </p:txBody>
        </p:sp>
        <p:sp>
          <p:nvSpPr>
            <p:cNvPr id="78" name="CuadroTexto 61"/>
            <p:cNvSpPr txBox="1"/>
            <p:nvPr/>
          </p:nvSpPr>
          <p:spPr>
            <a:xfrm>
              <a:off x="6262821" y="4857321"/>
              <a:ext cx="14846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L" sz="2000" b="1" dirty="0" smtClean="0">
                  <a:solidFill>
                    <a:schemeClr val="bg1"/>
                  </a:solidFill>
                  <a:latin typeface="+mj-lt"/>
                </a:rPr>
                <a:t>OT #3</a:t>
              </a:r>
              <a:endParaRPr lang="es-CL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9" name="Elipse 58"/>
          <p:cNvSpPr/>
          <p:nvPr/>
        </p:nvSpPr>
        <p:spPr>
          <a:xfrm>
            <a:off x="239713" y="4344072"/>
            <a:ext cx="946563" cy="946563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L"/>
          </a:p>
        </p:txBody>
      </p:sp>
      <p:sp>
        <p:nvSpPr>
          <p:cNvPr id="60" name="Elipse 59"/>
          <p:cNvSpPr/>
          <p:nvPr/>
        </p:nvSpPr>
        <p:spPr>
          <a:xfrm>
            <a:off x="2476673" y="4344071"/>
            <a:ext cx="946563" cy="946563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L"/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5" y="4504570"/>
            <a:ext cx="657673" cy="637333"/>
          </a:xfrm>
          <a:prstGeom prst="rect">
            <a:avLst/>
          </a:prstGeom>
        </p:spPr>
      </p:pic>
      <p:grpSp>
        <p:nvGrpSpPr>
          <p:cNvPr id="62" name="Grupo 61"/>
          <p:cNvGrpSpPr/>
          <p:nvPr/>
        </p:nvGrpSpPr>
        <p:grpSpPr>
          <a:xfrm>
            <a:off x="1326303" y="4344071"/>
            <a:ext cx="946563" cy="946563"/>
            <a:chOff x="1332098" y="5152571"/>
            <a:chExt cx="946563" cy="946563"/>
          </a:xfrm>
        </p:grpSpPr>
        <p:sp>
          <p:nvSpPr>
            <p:cNvPr id="75" name="Elipse 74"/>
            <p:cNvSpPr/>
            <p:nvPr/>
          </p:nvSpPr>
          <p:spPr>
            <a:xfrm>
              <a:off x="1332098" y="5152571"/>
              <a:ext cx="946563" cy="946563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L"/>
            </a:p>
          </p:txBody>
        </p:sp>
        <p:pic>
          <p:nvPicPr>
            <p:cNvPr id="76" name="Imagen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501" y="5326683"/>
              <a:ext cx="643625" cy="623720"/>
            </a:xfrm>
            <a:prstGeom prst="rect">
              <a:avLst/>
            </a:prstGeom>
          </p:spPr>
        </p:pic>
      </p:grpSp>
      <p:pic>
        <p:nvPicPr>
          <p:cNvPr id="63" name="Imagen 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48" y="4492800"/>
            <a:ext cx="669819" cy="649103"/>
          </a:xfrm>
          <a:prstGeom prst="rect">
            <a:avLst/>
          </a:prstGeom>
        </p:spPr>
      </p:pic>
      <p:cxnSp>
        <p:nvCxnSpPr>
          <p:cNvPr id="64" name="Conector recto de flecha 63"/>
          <p:cNvCxnSpPr>
            <a:stCxn id="83" idx="4"/>
            <a:endCxn id="75" idx="0"/>
          </p:cNvCxnSpPr>
          <p:nvPr/>
        </p:nvCxnSpPr>
        <p:spPr>
          <a:xfrm>
            <a:off x="1792989" y="3888158"/>
            <a:ext cx="6596" cy="4559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83" idx="5"/>
            <a:endCxn id="60" idx="1"/>
          </p:cNvCxnSpPr>
          <p:nvPr/>
        </p:nvCxnSpPr>
        <p:spPr>
          <a:xfrm>
            <a:off x="2214587" y="3713527"/>
            <a:ext cx="400707" cy="7691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stCxn id="83" idx="3"/>
            <a:endCxn id="59" idx="7"/>
          </p:cNvCxnSpPr>
          <p:nvPr/>
        </p:nvCxnSpPr>
        <p:spPr>
          <a:xfrm flipH="1">
            <a:off x="1047655" y="3713527"/>
            <a:ext cx="323736" cy="7691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echa a la derecha con bandas 66"/>
          <p:cNvSpPr/>
          <p:nvPr/>
        </p:nvSpPr>
        <p:spPr>
          <a:xfrm>
            <a:off x="2769006" y="3122652"/>
            <a:ext cx="803564" cy="338849"/>
          </a:xfrm>
          <a:prstGeom prst="striped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L"/>
          </a:p>
        </p:txBody>
      </p:sp>
      <p:sp>
        <p:nvSpPr>
          <p:cNvPr id="68" name="Elipse 67"/>
          <p:cNvSpPr/>
          <p:nvPr/>
        </p:nvSpPr>
        <p:spPr>
          <a:xfrm>
            <a:off x="9269481" y="3737019"/>
            <a:ext cx="407398" cy="407398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L"/>
          </a:p>
        </p:txBody>
      </p:sp>
      <p:sp>
        <p:nvSpPr>
          <p:cNvPr id="69" name="Rectángulo 68"/>
          <p:cNvSpPr/>
          <p:nvPr/>
        </p:nvSpPr>
        <p:spPr>
          <a:xfrm>
            <a:off x="9120147" y="2695700"/>
            <a:ext cx="2682807" cy="73866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L"/>
          </a:p>
        </p:txBody>
      </p:sp>
      <p:sp>
        <p:nvSpPr>
          <p:cNvPr id="70" name="CuadroTexto 70"/>
          <p:cNvSpPr txBox="1"/>
          <p:nvPr/>
        </p:nvSpPr>
        <p:spPr>
          <a:xfrm>
            <a:off x="9120147" y="2695700"/>
            <a:ext cx="2720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400" b="1" dirty="0" smtClean="0">
                <a:solidFill>
                  <a:srgbClr val="0070C0"/>
                </a:solidFill>
              </a:rPr>
              <a:t>P.Y.E</a:t>
            </a:r>
            <a:r>
              <a:rPr lang="es-CL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es-CL" sz="1400" dirty="0" smtClean="0">
                <a:solidFill>
                  <a:srgbClr val="0070C0"/>
                </a:solidFill>
              </a:rPr>
              <a:t>PRIORIZACIÓN Y ENVEJECIMIENTO QUE ESTABLECE LA PUNTUACIÓN</a:t>
            </a:r>
            <a:endParaRPr lang="es-CL" sz="1400" dirty="0">
              <a:solidFill>
                <a:srgbClr val="0070C0"/>
              </a:solidFill>
            </a:endParaRPr>
          </a:p>
        </p:txBody>
      </p:sp>
      <p:sp>
        <p:nvSpPr>
          <p:cNvPr id="71" name="CuadroTexto 97"/>
          <p:cNvSpPr txBox="1"/>
          <p:nvPr/>
        </p:nvSpPr>
        <p:spPr>
          <a:xfrm>
            <a:off x="9676879" y="3673709"/>
            <a:ext cx="2275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400" dirty="0" smtClean="0">
                <a:solidFill>
                  <a:srgbClr val="FF0000"/>
                </a:solidFill>
              </a:rPr>
              <a:t>OT INGRESADA BAJO CONCEPTO PUSHING</a:t>
            </a:r>
            <a:endParaRPr lang="es-CL" sz="1400" dirty="0">
              <a:solidFill>
                <a:srgbClr val="FF0000"/>
              </a:solidFill>
            </a:endParaRPr>
          </a:p>
        </p:txBody>
      </p:sp>
      <p:sp>
        <p:nvSpPr>
          <p:cNvPr id="72" name="CuadroTexto 100"/>
          <p:cNvSpPr txBox="1"/>
          <p:nvPr/>
        </p:nvSpPr>
        <p:spPr>
          <a:xfrm>
            <a:off x="6217800" y="4415825"/>
            <a:ext cx="148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1400" b="1" dirty="0" smtClean="0">
                <a:solidFill>
                  <a:schemeClr val="bg1"/>
                </a:solidFill>
                <a:latin typeface="+mj-lt"/>
              </a:rPr>
              <a:t>500 pts.</a:t>
            </a:r>
            <a:endParaRPr lang="es-CL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CuadroTexto 101"/>
          <p:cNvSpPr txBox="1"/>
          <p:nvPr/>
        </p:nvSpPr>
        <p:spPr>
          <a:xfrm>
            <a:off x="5640073" y="5297350"/>
            <a:ext cx="148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1400" b="1" dirty="0" smtClean="0">
                <a:solidFill>
                  <a:schemeClr val="bg1"/>
                </a:solidFill>
                <a:latin typeface="+mj-lt"/>
              </a:rPr>
              <a:t>1600 pts.</a:t>
            </a:r>
            <a:endParaRPr lang="es-CL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CuadroTexto 102"/>
          <p:cNvSpPr txBox="1"/>
          <p:nvPr/>
        </p:nvSpPr>
        <p:spPr>
          <a:xfrm>
            <a:off x="5080432" y="4428114"/>
            <a:ext cx="148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1400" b="1" dirty="0" smtClean="0">
                <a:solidFill>
                  <a:srgbClr val="FF0000"/>
                </a:solidFill>
                <a:latin typeface="+mj-lt"/>
              </a:rPr>
              <a:t>2000 pts.</a:t>
            </a:r>
            <a:endParaRPr lang="es-CL" sz="14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525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9" grpId="0" animBg="1"/>
      <p:bldP spid="52" grpId="0"/>
      <p:bldP spid="53" grpId="0"/>
      <p:bldP spid="54" grpId="0" animBg="1"/>
      <p:bldP spid="55" grpId="0"/>
      <p:bldP spid="68" grpId="0" animBg="1"/>
      <p:bldP spid="71" grpId="0"/>
      <p:bldP spid="72" grpId="0"/>
      <p:bldP spid="73" grpId="0"/>
      <p:bldP spid="7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00" y="5749200"/>
            <a:ext cx="1216620" cy="95344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49600" y="287383"/>
            <a:ext cx="642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 DE PLANIFICACIÓN</a:t>
            </a:r>
          </a:p>
        </p:txBody>
      </p:sp>
      <p:sp>
        <p:nvSpPr>
          <p:cNvPr id="2" name="Elipse 1"/>
          <p:cNvSpPr/>
          <p:nvPr/>
        </p:nvSpPr>
        <p:spPr>
          <a:xfrm>
            <a:off x="11192267" y="5982366"/>
            <a:ext cx="463951" cy="48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303237146"/>
              </p:ext>
            </p:extLst>
          </p:nvPr>
        </p:nvGraphicFramePr>
        <p:xfrm>
          <a:off x="327891" y="203034"/>
          <a:ext cx="659245" cy="56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Proceso 5"/>
          <p:cNvSpPr/>
          <p:nvPr/>
        </p:nvSpPr>
        <p:spPr>
          <a:xfrm>
            <a:off x="327891" y="1158023"/>
            <a:ext cx="4597115" cy="4183490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Proceso 6"/>
          <p:cNvSpPr/>
          <p:nvPr/>
        </p:nvSpPr>
        <p:spPr>
          <a:xfrm>
            <a:off x="327891" y="5325399"/>
            <a:ext cx="4597115" cy="413622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Proceso 8"/>
          <p:cNvSpPr/>
          <p:nvPr/>
        </p:nvSpPr>
        <p:spPr>
          <a:xfrm>
            <a:off x="5501122" y="1158023"/>
            <a:ext cx="4566242" cy="4155395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Proceso 10"/>
          <p:cNvSpPr/>
          <p:nvPr/>
        </p:nvSpPr>
        <p:spPr>
          <a:xfrm>
            <a:off x="5501123" y="5328732"/>
            <a:ext cx="4566242" cy="420468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5113627" y="5338911"/>
            <a:ext cx="5341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 smtClean="0">
                <a:solidFill>
                  <a:schemeClr val="bg1"/>
                </a:solidFill>
                <a:latin typeface="+mj-lt"/>
              </a:rPr>
              <a:t>ESTABLECIDO POR AREA PRODUCTIVA MD</a:t>
            </a:r>
            <a:endParaRPr lang="es-CL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859547" y="1332287"/>
            <a:ext cx="1565572" cy="303142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Proceso 13"/>
          <p:cNvSpPr/>
          <p:nvPr/>
        </p:nvSpPr>
        <p:spPr>
          <a:xfrm>
            <a:off x="859547" y="4130905"/>
            <a:ext cx="1565572" cy="1017123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2715845" y="1333453"/>
            <a:ext cx="1564970" cy="303026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Proceso 15"/>
          <p:cNvSpPr/>
          <p:nvPr/>
        </p:nvSpPr>
        <p:spPr>
          <a:xfrm>
            <a:off x="2715845" y="4132071"/>
            <a:ext cx="1564970" cy="1016732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/>
          <p:cNvSpPr/>
          <p:nvPr/>
        </p:nvSpPr>
        <p:spPr>
          <a:xfrm>
            <a:off x="6012998" y="1336446"/>
            <a:ext cx="1563878" cy="302814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Proceso 17"/>
          <p:cNvSpPr/>
          <p:nvPr/>
        </p:nvSpPr>
        <p:spPr>
          <a:xfrm>
            <a:off x="6012998" y="4135064"/>
            <a:ext cx="1563878" cy="1016023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/>
          <p:cNvSpPr/>
          <p:nvPr/>
        </p:nvSpPr>
        <p:spPr>
          <a:xfrm>
            <a:off x="7946254" y="1332286"/>
            <a:ext cx="1587521" cy="30641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Proceso 19"/>
          <p:cNvSpPr/>
          <p:nvPr/>
        </p:nvSpPr>
        <p:spPr>
          <a:xfrm>
            <a:off x="7946254" y="4121144"/>
            <a:ext cx="1587521" cy="1031383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99" y="1640237"/>
            <a:ext cx="820071" cy="820071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198" y="2872325"/>
            <a:ext cx="759475" cy="75947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45" y="2092095"/>
            <a:ext cx="1135775" cy="113577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66" y="2048581"/>
            <a:ext cx="1183333" cy="118333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866" y="2177685"/>
            <a:ext cx="1088296" cy="1088296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868799" y="4255453"/>
            <a:ext cx="1484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 smtClean="0">
                <a:solidFill>
                  <a:schemeClr val="bg1"/>
                </a:solidFill>
                <a:latin typeface="+mj-lt"/>
              </a:rPr>
              <a:t>VALOR DEL TRABAJO</a:t>
            </a:r>
            <a:endParaRPr lang="es-CL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753813" y="4409604"/>
            <a:ext cx="1484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chemeClr val="bg1"/>
                </a:solidFill>
                <a:latin typeface="+mj-lt"/>
              </a:rPr>
              <a:t>CLIENTE</a:t>
            </a:r>
            <a:endParaRPr lang="es-CL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948427" y="4235256"/>
            <a:ext cx="169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chemeClr val="bg1"/>
                </a:solidFill>
                <a:latin typeface="+mj-lt"/>
              </a:rPr>
              <a:t>RECURSO DISPONIBLE</a:t>
            </a:r>
            <a:endParaRPr lang="es-CL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7997695" y="4213656"/>
            <a:ext cx="153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chemeClr val="bg1"/>
                </a:solidFill>
                <a:latin typeface="+mj-lt"/>
              </a:rPr>
              <a:t>DURACIÓN TRABAJO</a:t>
            </a:r>
            <a:endParaRPr lang="es-CL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Más 29"/>
          <p:cNvSpPr/>
          <p:nvPr/>
        </p:nvSpPr>
        <p:spPr>
          <a:xfrm>
            <a:off x="4950765" y="3001019"/>
            <a:ext cx="499548" cy="529923"/>
          </a:xfrm>
          <a:prstGeom prst="mathPlu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Igual que 30"/>
          <p:cNvSpPr/>
          <p:nvPr/>
        </p:nvSpPr>
        <p:spPr>
          <a:xfrm>
            <a:off x="10131935" y="3061345"/>
            <a:ext cx="530087" cy="409270"/>
          </a:xfrm>
          <a:prstGeom prst="mathEqua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368" y="3001019"/>
            <a:ext cx="1669747" cy="604536"/>
          </a:xfrm>
          <a:prstGeom prst="rect">
            <a:avLst/>
          </a:prstGeom>
        </p:spPr>
      </p:pic>
      <p:sp>
        <p:nvSpPr>
          <p:cNvPr id="33" name="CuadroTexto 32"/>
          <p:cNvSpPr txBox="1"/>
          <p:nvPr/>
        </p:nvSpPr>
        <p:spPr>
          <a:xfrm>
            <a:off x="343685" y="5345385"/>
            <a:ext cx="458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 smtClean="0">
                <a:solidFill>
                  <a:schemeClr val="bg1"/>
                </a:solidFill>
                <a:latin typeface="+mj-lt"/>
              </a:rPr>
              <a:t>ESTABLECIDO POR AREA COMERCIAL MD</a:t>
            </a:r>
            <a:endParaRPr lang="es-CL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859547" y="678455"/>
            <a:ext cx="642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PRIORIDADES Y PUNTUACIONES</a:t>
            </a:r>
            <a:endParaRPr lang="es-CL" sz="1400" b="1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3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00" y="5749200"/>
            <a:ext cx="1216620" cy="95344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49600" y="287383"/>
            <a:ext cx="642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 DE PLANIFICACIÓN</a:t>
            </a:r>
          </a:p>
        </p:txBody>
      </p:sp>
      <p:sp>
        <p:nvSpPr>
          <p:cNvPr id="2" name="Elipse 1"/>
          <p:cNvSpPr/>
          <p:nvPr/>
        </p:nvSpPr>
        <p:spPr>
          <a:xfrm>
            <a:off x="11192267" y="5982366"/>
            <a:ext cx="463951" cy="48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303237146"/>
              </p:ext>
            </p:extLst>
          </p:nvPr>
        </p:nvGraphicFramePr>
        <p:xfrm>
          <a:off x="327891" y="203034"/>
          <a:ext cx="659245" cy="56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859547" y="678455"/>
            <a:ext cx="642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ENVEJECIMIENTO DE OT</a:t>
            </a:r>
            <a:endParaRPr lang="es-CL" sz="1400" b="1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Proceso 6"/>
          <p:cNvSpPr/>
          <p:nvPr/>
        </p:nvSpPr>
        <p:spPr>
          <a:xfrm>
            <a:off x="1143198" y="1078565"/>
            <a:ext cx="9296400" cy="4904509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Proceso 8"/>
          <p:cNvSpPr/>
          <p:nvPr/>
        </p:nvSpPr>
        <p:spPr>
          <a:xfrm>
            <a:off x="1143198" y="5498165"/>
            <a:ext cx="9296400" cy="484909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uadroTexto 10"/>
          <p:cNvSpPr txBox="1"/>
          <p:nvPr/>
        </p:nvSpPr>
        <p:spPr>
          <a:xfrm>
            <a:off x="1129342" y="5485937"/>
            <a:ext cx="921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chemeClr val="bg1"/>
                </a:solidFill>
                <a:latin typeface="+mj-lt"/>
              </a:rPr>
              <a:t>DEPENDIENTE DEL COMPORTAMIENTO PRODUCTIVO MD</a:t>
            </a:r>
            <a:endParaRPr lang="es-CL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332208" y="1161695"/>
            <a:ext cx="2175164" cy="4211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Proceso 12"/>
          <p:cNvSpPr/>
          <p:nvPr/>
        </p:nvSpPr>
        <p:spPr>
          <a:xfrm>
            <a:off x="3332208" y="3960313"/>
            <a:ext cx="2175164" cy="1413164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13"/>
          <p:cNvSpPr/>
          <p:nvPr/>
        </p:nvSpPr>
        <p:spPr>
          <a:xfrm>
            <a:off x="6089262" y="1161695"/>
            <a:ext cx="2175164" cy="4211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Proceso 14"/>
          <p:cNvSpPr/>
          <p:nvPr/>
        </p:nvSpPr>
        <p:spPr>
          <a:xfrm>
            <a:off x="6089262" y="3960313"/>
            <a:ext cx="2175164" cy="1413164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07" y="1374239"/>
            <a:ext cx="1186765" cy="118676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52" y="2711121"/>
            <a:ext cx="1099074" cy="109907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44" y="1748305"/>
            <a:ext cx="1625397" cy="1625397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3452744" y="4235620"/>
            <a:ext cx="1934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chemeClr val="bg1"/>
                </a:solidFill>
                <a:latin typeface="+mj-lt"/>
              </a:rPr>
              <a:t>RECURSOS DISPONIBLES</a:t>
            </a:r>
            <a:endParaRPr lang="es-CL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434523" y="4235621"/>
            <a:ext cx="15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chemeClr val="bg1"/>
                </a:solidFill>
                <a:latin typeface="+mj-lt"/>
              </a:rPr>
              <a:t>DURACIÓN TRABAJO</a:t>
            </a:r>
            <a:endParaRPr lang="es-CL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24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00" y="5749200"/>
            <a:ext cx="1216620" cy="95344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49600" y="287383"/>
            <a:ext cx="642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 DE PLANIFICACIÓN</a:t>
            </a:r>
          </a:p>
        </p:txBody>
      </p:sp>
      <p:sp>
        <p:nvSpPr>
          <p:cNvPr id="2" name="Elipse 1"/>
          <p:cNvSpPr/>
          <p:nvPr/>
        </p:nvSpPr>
        <p:spPr>
          <a:xfrm>
            <a:off x="11192267" y="5982366"/>
            <a:ext cx="463951" cy="48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303237146"/>
              </p:ext>
            </p:extLst>
          </p:nvPr>
        </p:nvGraphicFramePr>
        <p:xfrm>
          <a:off x="327891" y="203034"/>
          <a:ext cx="659245" cy="56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859547" y="678455"/>
            <a:ext cx="642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ESQUEMA DEL MODELO </a:t>
            </a:r>
            <a:r>
              <a:rPr lang="es-CL" sz="1000" b="1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[ORDEN POR P.Y.E.]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987136" y="1377306"/>
            <a:ext cx="4262511" cy="34747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/>
          <p:cNvSpPr/>
          <p:nvPr/>
        </p:nvSpPr>
        <p:spPr>
          <a:xfrm>
            <a:off x="5979408" y="1377305"/>
            <a:ext cx="4262511" cy="34747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errar llave 22"/>
          <p:cNvSpPr/>
          <p:nvPr/>
        </p:nvSpPr>
        <p:spPr>
          <a:xfrm rot="5400000">
            <a:off x="3051051" y="2826930"/>
            <a:ext cx="185078" cy="2676513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CuadroTexto 23"/>
          <p:cNvSpPr txBox="1"/>
          <p:nvPr/>
        </p:nvSpPr>
        <p:spPr>
          <a:xfrm>
            <a:off x="3072751" y="5320027"/>
            <a:ext cx="508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 smtClean="0">
                <a:solidFill>
                  <a:srgbClr val="0070C0"/>
                </a:solidFill>
              </a:rPr>
              <a:t>DISPONIBILIDAD DE RECURSOS</a:t>
            </a:r>
            <a:endParaRPr lang="es-CL" sz="2800" dirty="0">
              <a:solidFill>
                <a:srgbClr val="0070C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987136" y="1377305"/>
            <a:ext cx="312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rgbClr val="0070C0"/>
                </a:solidFill>
              </a:rPr>
              <a:t>CONTROL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979408" y="1377304"/>
            <a:ext cx="312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rgbClr val="0070C0"/>
                </a:solidFill>
              </a:rPr>
              <a:t>PLANIFICACIÓN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935537" y="2112642"/>
            <a:ext cx="2820143" cy="2298928"/>
          </a:xfrm>
          <a:prstGeom prst="rect">
            <a:avLst/>
          </a:prstGeom>
          <a:solidFill>
            <a:schemeClr val="bg1"/>
          </a:solidFill>
          <a:ln cmpd="dbl">
            <a:solidFill>
              <a:srgbClr val="0070C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/>
          <p:cNvSpPr/>
          <p:nvPr/>
        </p:nvSpPr>
        <p:spPr>
          <a:xfrm>
            <a:off x="7072856" y="2211313"/>
            <a:ext cx="2820143" cy="2298928"/>
          </a:xfrm>
          <a:prstGeom prst="rect">
            <a:avLst/>
          </a:prstGeom>
          <a:solidFill>
            <a:schemeClr val="bg1"/>
          </a:solidFill>
          <a:ln cmpd="dbl">
            <a:solidFill>
              <a:srgbClr val="0070C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/>
          <p:cNvSpPr/>
          <p:nvPr/>
        </p:nvSpPr>
        <p:spPr>
          <a:xfrm>
            <a:off x="7184945" y="2313509"/>
            <a:ext cx="2820143" cy="2298928"/>
          </a:xfrm>
          <a:prstGeom prst="rect">
            <a:avLst/>
          </a:prstGeom>
          <a:solidFill>
            <a:schemeClr val="bg1"/>
          </a:solidFill>
          <a:ln cmpd="dbl">
            <a:solidFill>
              <a:srgbClr val="0070C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/>
          <p:cNvSpPr/>
          <p:nvPr/>
        </p:nvSpPr>
        <p:spPr>
          <a:xfrm>
            <a:off x="7294128" y="2412180"/>
            <a:ext cx="2820143" cy="229892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/>
          <p:cNvSpPr/>
          <p:nvPr/>
        </p:nvSpPr>
        <p:spPr>
          <a:xfrm>
            <a:off x="7498186" y="2572059"/>
            <a:ext cx="2390765" cy="4079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31"/>
          <p:cNvSpPr/>
          <p:nvPr/>
        </p:nvSpPr>
        <p:spPr>
          <a:xfrm>
            <a:off x="7502234" y="3095777"/>
            <a:ext cx="2390765" cy="4079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Rectángulo 32"/>
          <p:cNvSpPr/>
          <p:nvPr/>
        </p:nvSpPr>
        <p:spPr>
          <a:xfrm>
            <a:off x="7495506" y="3652980"/>
            <a:ext cx="2390765" cy="4079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CuadroTexto 33"/>
          <p:cNvSpPr txBox="1"/>
          <p:nvPr/>
        </p:nvSpPr>
        <p:spPr>
          <a:xfrm>
            <a:off x="7607991" y="2620882"/>
            <a:ext cx="3128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0070C0"/>
                </a:solidFill>
              </a:rPr>
              <a:t>OT °1</a:t>
            </a:r>
            <a:endParaRPr lang="es-CL" sz="1400" b="1" dirty="0">
              <a:solidFill>
                <a:srgbClr val="0070C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7630761" y="3701485"/>
            <a:ext cx="3128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0070C0"/>
                </a:solidFill>
              </a:rPr>
              <a:t>OT °3</a:t>
            </a:r>
            <a:endParaRPr lang="es-CL" sz="1400" b="1" dirty="0">
              <a:solidFill>
                <a:srgbClr val="0070C0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602625" y="3151724"/>
            <a:ext cx="312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0070C0"/>
                </a:solidFill>
              </a:rPr>
              <a:t>OT °2</a:t>
            </a:r>
          </a:p>
          <a:p>
            <a:endParaRPr lang="es-CL" sz="1400" b="1" dirty="0">
              <a:solidFill>
                <a:srgbClr val="0070C0"/>
              </a:solidFill>
            </a:endParaRPr>
          </a:p>
        </p:txBody>
      </p:sp>
      <p:sp>
        <p:nvSpPr>
          <p:cNvPr id="37" name="Pentágono 36"/>
          <p:cNvSpPr/>
          <p:nvPr/>
        </p:nvSpPr>
        <p:spPr>
          <a:xfrm>
            <a:off x="8250810" y="2689617"/>
            <a:ext cx="464234" cy="162232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Pentágono 37"/>
          <p:cNvSpPr/>
          <p:nvPr/>
        </p:nvSpPr>
        <p:spPr>
          <a:xfrm>
            <a:off x="8715999" y="3221287"/>
            <a:ext cx="464234" cy="162232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Pentágono 38"/>
          <p:cNvSpPr/>
          <p:nvPr/>
        </p:nvSpPr>
        <p:spPr>
          <a:xfrm>
            <a:off x="9182852" y="3769141"/>
            <a:ext cx="464234" cy="162232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Flecha doblada hacia arriba 39"/>
          <p:cNvSpPr/>
          <p:nvPr/>
        </p:nvSpPr>
        <p:spPr>
          <a:xfrm rot="5400000">
            <a:off x="8319815" y="3071511"/>
            <a:ext cx="436098" cy="148164"/>
          </a:xfrm>
          <a:prstGeom prst="bentUp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0070C0"/>
              </a:solidFill>
            </a:endParaRPr>
          </a:p>
        </p:txBody>
      </p:sp>
      <p:sp>
        <p:nvSpPr>
          <p:cNvPr id="41" name="Flecha doblada hacia arriba 40"/>
          <p:cNvSpPr/>
          <p:nvPr/>
        </p:nvSpPr>
        <p:spPr>
          <a:xfrm rot="5400000">
            <a:off x="8810555" y="3575373"/>
            <a:ext cx="436098" cy="148164"/>
          </a:xfrm>
          <a:prstGeom prst="bentUp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0070C0"/>
              </a:solidFill>
            </a:endParaRPr>
          </a:p>
        </p:txBody>
      </p:sp>
      <p:sp>
        <p:nvSpPr>
          <p:cNvPr id="42" name="Corchetes 41"/>
          <p:cNvSpPr/>
          <p:nvPr/>
        </p:nvSpPr>
        <p:spPr>
          <a:xfrm rot="-5400000">
            <a:off x="5309422" y="3127530"/>
            <a:ext cx="2474495" cy="344454"/>
          </a:xfrm>
          <a:prstGeom prst="bracketPair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CuadroTexto 42"/>
          <p:cNvSpPr txBox="1"/>
          <p:nvPr/>
        </p:nvSpPr>
        <p:spPr>
          <a:xfrm rot="-5400000">
            <a:off x="4983050" y="3144401"/>
            <a:ext cx="3128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70C0"/>
                </a:solidFill>
              </a:rPr>
              <a:t>SIMULACIONES REALIZADAS</a:t>
            </a:r>
            <a:endParaRPr lang="es-CL" sz="1200" b="1" dirty="0">
              <a:solidFill>
                <a:srgbClr val="0070C0"/>
              </a:solidFill>
            </a:endParaRPr>
          </a:p>
        </p:txBody>
      </p:sp>
      <p:sp>
        <p:nvSpPr>
          <p:cNvPr id="44" name="Cerrar llave 43"/>
          <p:cNvSpPr/>
          <p:nvPr/>
        </p:nvSpPr>
        <p:spPr>
          <a:xfrm rot="5400000">
            <a:off x="5532928" y="1854426"/>
            <a:ext cx="468000" cy="67680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5" name="Grupo 44"/>
          <p:cNvGrpSpPr/>
          <p:nvPr/>
        </p:nvGrpSpPr>
        <p:grpSpPr>
          <a:xfrm>
            <a:off x="1750400" y="4299561"/>
            <a:ext cx="3128303" cy="429359"/>
            <a:chOff x="2154086" y="4901953"/>
            <a:chExt cx="3128303" cy="429359"/>
          </a:xfrm>
        </p:grpSpPr>
        <p:sp>
          <p:nvSpPr>
            <p:cNvPr id="46" name="CuadroTexto 45"/>
            <p:cNvSpPr txBox="1"/>
            <p:nvPr/>
          </p:nvSpPr>
          <p:spPr>
            <a:xfrm>
              <a:off x="2154086" y="4985625"/>
              <a:ext cx="3128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b="1" dirty="0" smtClean="0">
                  <a:solidFill>
                    <a:srgbClr val="0070C0"/>
                  </a:solidFill>
                </a:rPr>
                <a:t>DETALLE DE REPARACIÓN</a:t>
              </a:r>
              <a:endParaRPr lang="es-CL" sz="1200" b="1" dirty="0">
                <a:solidFill>
                  <a:srgbClr val="0070C0"/>
                </a:solidFill>
              </a:endParaRPr>
            </a:p>
          </p:txBody>
        </p: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8827" y="4901953"/>
              <a:ext cx="429359" cy="429359"/>
            </a:xfrm>
            <a:prstGeom prst="rect">
              <a:avLst/>
            </a:prstGeom>
          </p:spPr>
        </p:pic>
      </p:grpSp>
      <p:sp>
        <p:nvSpPr>
          <p:cNvPr id="48" name="Rectángulo 47"/>
          <p:cNvSpPr/>
          <p:nvPr/>
        </p:nvSpPr>
        <p:spPr>
          <a:xfrm>
            <a:off x="1567639" y="1806852"/>
            <a:ext cx="3136882" cy="219762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CuadroTexto 48"/>
          <p:cNvSpPr txBox="1"/>
          <p:nvPr/>
        </p:nvSpPr>
        <p:spPr>
          <a:xfrm>
            <a:off x="2685891" y="3720386"/>
            <a:ext cx="3128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rgbClr val="0070C0"/>
                </a:solidFill>
              </a:rPr>
              <a:t>PLANTILLA DE REPARACIÓN</a:t>
            </a:r>
            <a:endParaRPr lang="es-CL" sz="1200" b="1" dirty="0">
              <a:solidFill>
                <a:srgbClr val="0070C0"/>
              </a:solidFill>
            </a:endParaRPr>
          </a:p>
        </p:txBody>
      </p:sp>
      <p:sp>
        <p:nvSpPr>
          <p:cNvPr id="50" name="Proceso 49"/>
          <p:cNvSpPr/>
          <p:nvPr/>
        </p:nvSpPr>
        <p:spPr>
          <a:xfrm>
            <a:off x="1667591" y="2013928"/>
            <a:ext cx="2952000" cy="204632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Proceso 50"/>
          <p:cNvSpPr/>
          <p:nvPr/>
        </p:nvSpPr>
        <p:spPr>
          <a:xfrm>
            <a:off x="1661047" y="2249943"/>
            <a:ext cx="2952000" cy="204632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Proceso 51"/>
          <p:cNvSpPr/>
          <p:nvPr/>
        </p:nvSpPr>
        <p:spPr>
          <a:xfrm>
            <a:off x="1661047" y="2485575"/>
            <a:ext cx="2952000" cy="204632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Proceso 52"/>
          <p:cNvSpPr/>
          <p:nvPr/>
        </p:nvSpPr>
        <p:spPr>
          <a:xfrm>
            <a:off x="1667591" y="2799827"/>
            <a:ext cx="2952000" cy="204632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Proceso 53"/>
          <p:cNvSpPr/>
          <p:nvPr/>
        </p:nvSpPr>
        <p:spPr>
          <a:xfrm>
            <a:off x="1661047" y="3035842"/>
            <a:ext cx="2952000" cy="204632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Proceso 54"/>
          <p:cNvSpPr/>
          <p:nvPr/>
        </p:nvSpPr>
        <p:spPr>
          <a:xfrm>
            <a:off x="1661047" y="3271474"/>
            <a:ext cx="2952000" cy="204632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CuadroTexto 55"/>
          <p:cNvSpPr txBox="1"/>
          <p:nvPr/>
        </p:nvSpPr>
        <p:spPr>
          <a:xfrm>
            <a:off x="1662317" y="1982748"/>
            <a:ext cx="271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chemeClr val="bg1"/>
                </a:solidFill>
              </a:rPr>
              <a:t>TAREA DE REPARACIÓN #1 DE OT #1</a:t>
            </a:r>
            <a:endParaRPr lang="es-CL" sz="1200" b="1" dirty="0">
              <a:solidFill>
                <a:schemeClr val="bg1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1681699" y="2772985"/>
            <a:ext cx="280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chemeClr val="bg1"/>
                </a:solidFill>
              </a:rPr>
              <a:t>TAREA DE REPARACIÓN #2</a:t>
            </a:r>
            <a:r>
              <a:rPr lang="es-CL" sz="1200" b="1" dirty="0">
                <a:solidFill>
                  <a:schemeClr val="bg1"/>
                </a:solidFill>
              </a:rPr>
              <a:t> DE OT #1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750572" y="2216139"/>
            <a:ext cx="3128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rgbClr val="0070C0"/>
                </a:solidFill>
              </a:rPr>
              <a:t>SUB TAREAS [#1 - #2 - #3]</a:t>
            </a:r>
            <a:endParaRPr lang="es-CL" sz="1200" b="1" dirty="0">
              <a:solidFill>
                <a:srgbClr val="0070C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735867" y="2465636"/>
            <a:ext cx="3128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rgbClr val="0070C0"/>
                </a:solidFill>
              </a:rPr>
              <a:t>C. DE TRABAJO + TIEMPOS + REPUESTOS</a:t>
            </a:r>
            <a:endParaRPr lang="es-CL" sz="1200" b="1" dirty="0">
              <a:solidFill>
                <a:srgbClr val="0070C0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765105" y="3002901"/>
            <a:ext cx="3128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rgbClr val="0070C0"/>
                </a:solidFill>
              </a:rPr>
              <a:t>SUB TAREAS [#1 - #2 - #3]</a:t>
            </a:r>
            <a:endParaRPr lang="es-CL" sz="1200" b="1" dirty="0">
              <a:solidFill>
                <a:srgbClr val="0070C0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1750400" y="3238330"/>
            <a:ext cx="3128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rgbClr val="0070C0"/>
                </a:solidFill>
              </a:rPr>
              <a:t>C. DE TRABAJO + TIEMPOS + REPUESTOS</a:t>
            </a:r>
            <a:endParaRPr lang="es-CL" sz="1200" b="1" dirty="0">
              <a:solidFill>
                <a:srgbClr val="0070C0"/>
              </a:solidFill>
            </a:endParaRPr>
          </a:p>
        </p:txBody>
      </p:sp>
      <p:sp>
        <p:nvSpPr>
          <p:cNvPr id="62" name="Corchetes 61"/>
          <p:cNvSpPr/>
          <p:nvPr/>
        </p:nvSpPr>
        <p:spPr>
          <a:xfrm>
            <a:off x="3743525" y="5772907"/>
            <a:ext cx="3742006" cy="201719"/>
          </a:xfrm>
          <a:prstGeom prst="bracketPair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CuadroTexto 62"/>
          <p:cNvSpPr txBox="1"/>
          <p:nvPr/>
        </p:nvSpPr>
        <p:spPr>
          <a:xfrm>
            <a:off x="3830092" y="5734356"/>
            <a:ext cx="36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70C0"/>
                </a:solidFill>
              </a:rPr>
              <a:t>MAQUINAS DISPONIBLES Y H.H. DISPONIBLES</a:t>
            </a:r>
            <a:endParaRPr lang="es-CL" sz="1200" b="1" dirty="0">
              <a:solidFill>
                <a:srgbClr val="0070C0"/>
              </a:solidFill>
            </a:endParaRPr>
          </a:p>
        </p:txBody>
      </p:sp>
      <p:sp>
        <p:nvSpPr>
          <p:cNvPr id="64" name="Flecha a la derecha con muesca 63"/>
          <p:cNvSpPr/>
          <p:nvPr/>
        </p:nvSpPr>
        <p:spPr>
          <a:xfrm rot="19486159">
            <a:off x="4764368" y="3925710"/>
            <a:ext cx="1573141" cy="159333"/>
          </a:xfrm>
          <a:prstGeom prst="notchedRightArrow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56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0818631" y="5747803"/>
            <a:ext cx="1216620" cy="953442"/>
            <a:chOff x="838607" y="418158"/>
            <a:chExt cx="1216620" cy="95344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07" y="418158"/>
              <a:ext cx="1216620" cy="95344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689" y="529435"/>
              <a:ext cx="522327" cy="12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CuadroTexto 6"/>
          <p:cNvSpPr txBox="1"/>
          <p:nvPr/>
        </p:nvSpPr>
        <p:spPr>
          <a:xfrm>
            <a:off x="968840" y="271848"/>
            <a:ext cx="374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RECEPCIONAR COMPONENTE</a:t>
            </a:r>
            <a:endParaRPr lang="es-CL" sz="2000" dirty="0">
              <a:solidFill>
                <a:srgbClr val="1E74B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0" y="269638"/>
            <a:ext cx="646227" cy="62037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68840" y="551462"/>
            <a:ext cx="2329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FLUJO CONCEPTUAL</a:t>
            </a:r>
            <a:endParaRPr lang="es-CL" sz="1600" b="1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3270059" y="1426157"/>
            <a:ext cx="5500866" cy="5168254"/>
            <a:chOff x="513796" y="1648226"/>
            <a:chExt cx="5500866" cy="516825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46" y="1648226"/>
              <a:ext cx="5473016" cy="5168254"/>
            </a:xfrm>
            <a:prstGeom prst="rect">
              <a:avLst/>
            </a:prstGeom>
          </p:spPr>
        </p:pic>
        <p:sp>
          <p:nvSpPr>
            <p:cNvPr id="3" name="CuadroTexto 2"/>
            <p:cNvSpPr txBox="1"/>
            <p:nvPr/>
          </p:nvSpPr>
          <p:spPr>
            <a:xfrm>
              <a:off x="513866" y="1854926"/>
              <a:ext cx="1824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b="1" dirty="0" smtClean="0">
                  <a:solidFill>
                    <a:srgbClr val="FF900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PRIMER PASO</a:t>
              </a:r>
              <a:endParaRPr lang="es-CL" b="1" dirty="0">
                <a:solidFill>
                  <a:srgbClr val="FF900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2338251" y="1853800"/>
              <a:ext cx="1824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b="1" dirty="0" smtClean="0">
                  <a:solidFill>
                    <a:srgbClr val="E64F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SEGUNDO PASO</a:t>
              </a:r>
              <a:endParaRPr lang="es-CL" b="1" dirty="0">
                <a:solidFill>
                  <a:srgbClr val="E64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162567" y="1852674"/>
              <a:ext cx="1824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b="1" dirty="0" smtClean="0">
                  <a:solidFill>
                    <a:srgbClr val="69696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TERCER PASO</a:t>
              </a:r>
              <a:endParaRPr lang="es-CL" b="1" dirty="0">
                <a:solidFill>
                  <a:srgbClr val="69696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13796" y="2448932"/>
              <a:ext cx="18244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 smtClean="0">
                  <a:solidFill>
                    <a:srgbClr val="FF9007"/>
                  </a:solidFill>
                </a:rPr>
                <a:t>El Jefe de cuenta realiza el acuerdo con el cliente por un trabajo en particular.</a:t>
              </a:r>
              <a:endParaRPr lang="es-CL" sz="1400" dirty="0">
                <a:solidFill>
                  <a:srgbClr val="FF9007"/>
                </a:solidFill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2338251" y="2448932"/>
              <a:ext cx="1824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 smtClean="0">
                  <a:solidFill>
                    <a:srgbClr val="E64F26"/>
                  </a:solidFill>
                </a:rPr>
                <a:t>El Jefe de cuenta debe informar de una fecha tentativa de llegada del trabajo para el </a:t>
              </a:r>
              <a:r>
                <a:rPr lang="es-CL" sz="1200" b="1" dirty="0" smtClean="0">
                  <a:solidFill>
                    <a:srgbClr val="E64F26"/>
                  </a:solidFill>
                </a:rPr>
                <a:t>AGENDAMIENTO.</a:t>
              </a:r>
              <a:endParaRPr lang="es-CL" sz="1400" dirty="0">
                <a:solidFill>
                  <a:srgbClr val="E64F26"/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162567" y="2446680"/>
              <a:ext cx="18244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 smtClean="0">
                  <a:solidFill>
                    <a:srgbClr val="696969"/>
                  </a:solidFill>
                </a:rPr>
                <a:t>Recepción y despachos debe verificar la fecha informada y realizar la </a:t>
              </a:r>
              <a:r>
                <a:rPr lang="es-CL" sz="1200" b="1" dirty="0" smtClean="0">
                  <a:solidFill>
                    <a:srgbClr val="696969"/>
                  </a:solidFill>
                </a:rPr>
                <a:t>PRE-RECEPCIÓN. </a:t>
              </a:r>
              <a:r>
                <a:rPr lang="es-CL" sz="1200" dirty="0" smtClean="0">
                  <a:solidFill>
                    <a:srgbClr val="696969"/>
                  </a:solidFill>
                </a:rPr>
                <a:t>En caso de haber inconvenientes se debe re agendar</a:t>
              </a:r>
              <a:endParaRPr lang="es-CL" sz="1400" dirty="0">
                <a:solidFill>
                  <a:srgbClr val="6969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8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113485" y="1429666"/>
            <a:ext cx="4532815" cy="543875"/>
          </a:xfrm>
          <a:prstGeom prst="rect">
            <a:avLst/>
          </a:prstGeom>
          <a:solidFill>
            <a:srgbClr val="0070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0070BB"/>
                </a:solidFill>
              </a:ln>
              <a:solidFill>
                <a:srgbClr val="0070BB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113485" y="1426157"/>
            <a:ext cx="4532815" cy="4197427"/>
          </a:xfrm>
          <a:prstGeom prst="rect">
            <a:avLst/>
          </a:prstGeom>
          <a:noFill/>
          <a:ln>
            <a:solidFill>
              <a:srgbClr val="007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" name="Grupo 3"/>
          <p:cNvGrpSpPr/>
          <p:nvPr/>
        </p:nvGrpSpPr>
        <p:grpSpPr>
          <a:xfrm>
            <a:off x="10818631" y="5747803"/>
            <a:ext cx="1216620" cy="953442"/>
            <a:chOff x="838607" y="418158"/>
            <a:chExt cx="1216620" cy="95344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07" y="418158"/>
              <a:ext cx="1216620" cy="95344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689" y="529435"/>
              <a:ext cx="522327" cy="12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CuadroTexto 12"/>
          <p:cNvSpPr txBox="1"/>
          <p:nvPr/>
        </p:nvSpPr>
        <p:spPr>
          <a:xfrm>
            <a:off x="1267723" y="1532327"/>
            <a:ext cx="642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PRE-RECEPCION DE COMPONENTES</a:t>
            </a:r>
            <a:endParaRPr lang="es-CL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267722" y="2256851"/>
            <a:ext cx="4532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DESCRIPCIÓN:</a:t>
            </a:r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 LA(S) PRE RECEPCION(ES) DE COMPONENTE(S) EL O LOS ENCARGADOS DE RECEPCIÓN Y DESPACHO DEBEN INGRESAR LOS SIGUIENTES DATOS MINIMOS PARA PODER AGENDAR LA RECEPCIÓN DEL COMPONENTE.</a:t>
            </a:r>
            <a:endParaRPr lang="es-CL" sz="1200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267722" y="3383691"/>
            <a:ext cx="4532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 DEL CLIENTE</a:t>
            </a:r>
            <a:r>
              <a:rPr lang="es-CL" sz="12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s-CL" sz="12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s-CL" sz="1200" b="1" dirty="0" smtClean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FECHA ESTIMADA DE RECEPCIÓN</a:t>
            </a:r>
            <a:r>
              <a:rPr lang="es-CL" sz="12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s-CL" sz="12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s-CL" sz="1200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DESCRIPCIÓN</a:t>
            </a:r>
          </a:p>
          <a:p>
            <a:pPr marL="742950" lvl="1" indent="-285750">
              <a:buFont typeface="+mj-lt"/>
              <a:buAutoNum type="romanUcPeriod"/>
            </a:pPr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TRABAJO A REALIZAR</a:t>
            </a:r>
          </a:p>
          <a:p>
            <a:pPr marL="742950" lvl="1" indent="-285750">
              <a:buFont typeface="+mj-lt"/>
              <a:buAutoNum type="romanUcPeriod"/>
            </a:pPr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COMPONENTE QUE LLEGARÁ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267722" y="4879863"/>
            <a:ext cx="4532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NOTA:</a:t>
            </a:r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ESTE ÚLTIMO PUNTO DEBE SER INDICADO POR EL JEFE DE CUENTA.</a:t>
            </a:r>
            <a:endParaRPr lang="es-CL" sz="1200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632202" y="2256851"/>
            <a:ext cx="4285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DESCRIPCIÓN:</a:t>
            </a:r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 LA RECEPCIÓN DEL COMPONENTE EL O LOS ENCARGADOS DEBEN VERIFICAR LOS DATOS INDICADOS EN LA PRE RECEPCIÓN E IDENTIFICAR A QUE TIPO DE RECEPCIÓN CORRESPONDE.</a:t>
            </a:r>
            <a:endParaRPr lang="es-CL" sz="1200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632202" y="3387683"/>
            <a:ext cx="45328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RECEPCIÓN DE COMPONENTE NORMAL</a:t>
            </a:r>
            <a:b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s-CL" sz="1200" dirty="0" smtClean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RECEPCIÓN POR LEVANTAMIENTO DE PLANOS</a:t>
            </a:r>
            <a:b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s-CL" sz="1200" dirty="0" smtClean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RECEPCIÓN POR SUBCONTRATOS</a:t>
            </a:r>
            <a:b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s-CL" sz="1200" dirty="0" smtClean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RECEPCIÓN POR APORTE DE CLIENTES (REPUESTOS)</a:t>
            </a:r>
            <a:b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s-CL" sz="1200" dirty="0" smtClean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TRASLADOS ENTRE SUCURSALES</a:t>
            </a:r>
          </a:p>
          <a:p>
            <a:endParaRPr lang="es-CL" sz="1200" dirty="0" smtClean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RECEPCIÓN POR GARANTIA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477965" y="1429666"/>
            <a:ext cx="4532815" cy="543875"/>
          </a:xfrm>
          <a:prstGeom prst="rect">
            <a:avLst/>
          </a:prstGeom>
          <a:solidFill>
            <a:srgbClr val="0070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0070BB"/>
                </a:solidFill>
              </a:ln>
              <a:solidFill>
                <a:srgbClr val="0070BB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477965" y="1426157"/>
            <a:ext cx="4532815" cy="4197427"/>
          </a:xfrm>
          <a:prstGeom prst="rect">
            <a:avLst/>
          </a:prstGeom>
          <a:noFill/>
          <a:ln>
            <a:solidFill>
              <a:srgbClr val="007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CuadroTexto 27"/>
          <p:cNvSpPr txBox="1"/>
          <p:nvPr/>
        </p:nvSpPr>
        <p:spPr>
          <a:xfrm>
            <a:off x="6632203" y="1532327"/>
            <a:ext cx="642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RECEPCION DE COMPONENTES</a:t>
            </a:r>
            <a:endParaRPr lang="es-CL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968840" y="271848"/>
            <a:ext cx="374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RECEPCIONAR COMPONENTE</a:t>
            </a:r>
            <a:endParaRPr lang="es-CL" sz="2000" dirty="0">
              <a:solidFill>
                <a:srgbClr val="1E74B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0" y="269638"/>
            <a:ext cx="646227" cy="620378"/>
          </a:xfrm>
          <a:prstGeom prst="rect">
            <a:avLst/>
          </a:prstGeom>
        </p:spPr>
      </p:pic>
      <p:sp>
        <p:nvSpPr>
          <p:cNvPr id="29" name="CuadroTexto 28"/>
          <p:cNvSpPr txBox="1"/>
          <p:nvPr/>
        </p:nvSpPr>
        <p:spPr>
          <a:xfrm>
            <a:off x="968840" y="551462"/>
            <a:ext cx="3164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ENTRADAS DE SISTEMA</a:t>
            </a:r>
            <a:endParaRPr lang="es-CL" sz="1600" b="1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215008" y="247298"/>
            <a:ext cx="6128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PLANIFICACIÓN DE LA PRODUCCIÓN</a:t>
            </a:r>
            <a:endParaRPr lang="es-CL" sz="2800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6508789" y="1268850"/>
            <a:ext cx="3279596" cy="1214954"/>
            <a:chOff x="6508789" y="1268850"/>
            <a:chExt cx="3279596" cy="1214954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789" y="1785391"/>
              <a:ext cx="2895238" cy="698413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487" y="1268850"/>
              <a:ext cx="486698" cy="467231"/>
            </a:xfrm>
            <a:prstGeom prst="rect">
              <a:avLst/>
            </a:prstGeom>
          </p:spPr>
        </p:pic>
        <p:sp>
          <p:nvSpPr>
            <p:cNvPr id="33" name="Rectángulo 32"/>
            <p:cNvSpPr/>
            <p:nvPr/>
          </p:nvSpPr>
          <p:spPr>
            <a:xfrm>
              <a:off x="8546185" y="1271632"/>
              <a:ext cx="12422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RECEPCIONAR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COMPONENTE 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69770" y="2533701"/>
            <a:ext cx="2017116" cy="1130159"/>
            <a:chOff x="7669770" y="2533701"/>
            <a:chExt cx="2017116" cy="1130159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770" y="2533701"/>
              <a:ext cx="1282540" cy="113015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024" y="3036656"/>
              <a:ext cx="399750" cy="468000"/>
            </a:xfrm>
            <a:prstGeom prst="rect">
              <a:avLst/>
            </a:prstGeom>
          </p:spPr>
        </p:pic>
        <p:sp>
          <p:nvSpPr>
            <p:cNvPr id="34" name="Rectángulo 33"/>
            <p:cNvSpPr/>
            <p:nvPr/>
          </p:nvSpPr>
          <p:spPr>
            <a:xfrm>
              <a:off x="8873458" y="3036656"/>
              <a:ext cx="8134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652639" y="3966596"/>
            <a:ext cx="2031746" cy="1574603"/>
            <a:chOff x="7652639" y="3966596"/>
            <a:chExt cx="2031746" cy="1574603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639" y="3966596"/>
              <a:ext cx="2031746" cy="1574603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0462" y="4971417"/>
              <a:ext cx="457115" cy="468000"/>
            </a:xfrm>
            <a:prstGeom prst="rect">
              <a:avLst/>
            </a:prstGeom>
          </p:spPr>
        </p:pic>
        <p:sp>
          <p:nvSpPr>
            <p:cNvPr id="35" name="Rectángulo 34"/>
            <p:cNvSpPr/>
            <p:nvPr/>
          </p:nvSpPr>
          <p:spPr>
            <a:xfrm>
              <a:off x="8852920" y="4977752"/>
              <a:ext cx="8281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COTIZAR 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6477967" y="5150306"/>
            <a:ext cx="1801017" cy="1282540"/>
            <a:chOff x="6477967" y="5150306"/>
            <a:chExt cx="1801017" cy="128254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967" y="5150306"/>
              <a:ext cx="1130159" cy="128254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984" y="5914522"/>
              <a:ext cx="507000" cy="468000"/>
            </a:xfrm>
            <a:prstGeom prst="rect">
              <a:avLst/>
            </a:prstGeom>
          </p:spPr>
        </p:pic>
        <p:sp>
          <p:nvSpPr>
            <p:cNvPr id="36" name="Rectángulo 35"/>
            <p:cNvSpPr/>
            <p:nvPr/>
          </p:nvSpPr>
          <p:spPr>
            <a:xfrm>
              <a:off x="7108984" y="5920857"/>
              <a:ext cx="11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APROBAR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PRESUPUESTO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288273" y="5130512"/>
            <a:ext cx="2901382" cy="1291282"/>
            <a:chOff x="3288273" y="5130512"/>
            <a:chExt cx="2901382" cy="129128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4417" y="5130512"/>
              <a:ext cx="2895238" cy="698413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273" y="5953794"/>
              <a:ext cx="491798" cy="468000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3779506" y="5960129"/>
              <a:ext cx="9638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PROCESAR 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COMPRAS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303401" y="3988965"/>
            <a:ext cx="2685973" cy="1130159"/>
            <a:chOff x="2303401" y="3988965"/>
            <a:chExt cx="2685973" cy="113015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834" y="3988965"/>
              <a:ext cx="1282540" cy="1130159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401" y="4066154"/>
              <a:ext cx="546000" cy="468000"/>
            </a:xfrm>
            <a:prstGeom prst="rect">
              <a:avLst/>
            </a:prstGeom>
          </p:spPr>
        </p:pic>
        <p:sp>
          <p:nvSpPr>
            <p:cNvPr id="38" name="Rectángulo 37"/>
            <p:cNvSpPr/>
            <p:nvPr/>
          </p:nvSpPr>
          <p:spPr>
            <a:xfrm>
              <a:off x="2803201" y="4073167"/>
              <a:ext cx="16353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RECUPERACIÓN,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ARMADO Y PRUEBAS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2974152" y="2069808"/>
            <a:ext cx="2031746" cy="1574603"/>
            <a:chOff x="2974152" y="2069808"/>
            <a:chExt cx="2031746" cy="1574603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152" y="2069808"/>
              <a:ext cx="2031746" cy="1574603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617" y="2179995"/>
              <a:ext cx="507000" cy="468000"/>
            </a:xfrm>
            <a:prstGeom prst="rect">
              <a:avLst/>
            </a:prstGeom>
          </p:spPr>
        </p:pic>
        <p:sp>
          <p:nvSpPr>
            <p:cNvPr id="39" name="Rectángulo 38"/>
            <p:cNvSpPr/>
            <p:nvPr/>
          </p:nvSpPr>
          <p:spPr>
            <a:xfrm>
              <a:off x="3522465" y="2180130"/>
              <a:ext cx="8200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LIBERAR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294886" y="1198676"/>
            <a:ext cx="1881019" cy="1282540"/>
            <a:chOff x="4294886" y="1198676"/>
            <a:chExt cx="1881019" cy="128254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746" y="1198676"/>
              <a:ext cx="1130159" cy="128254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86" y="1220978"/>
              <a:ext cx="671478" cy="468000"/>
            </a:xfrm>
            <a:prstGeom prst="rect">
              <a:avLst/>
            </a:prstGeom>
          </p:spPr>
        </p:pic>
        <p:sp>
          <p:nvSpPr>
            <p:cNvPr id="40" name="Rectángulo 39"/>
            <p:cNvSpPr/>
            <p:nvPr/>
          </p:nvSpPr>
          <p:spPr>
            <a:xfrm>
              <a:off x="4930788" y="1224145"/>
              <a:ext cx="12005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DESPACHAR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COMPONENTE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883871" y="2333182"/>
            <a:ext cx="2924942" cy="2904433"/>
            <a:chOff x="4883871" y="2333182"/>
            <a:chExt cx="2924942" cy="2904433"/>
          </a:xfrm>
        </p:grpSpPr>
        <p:sp>
          <p:nvSpPr>
            <p:cNvPr id="25" name="CuadroTexto 24"/>
            <p:cNvSpPr txBox="1"/>
            <p:nvPr/>
          </p:nvSpPr>
          <p:spPr>
            <a:xfrm>
              <a:off x="4926357" y="2845765"/>
              <a:ext cx="28824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SIMULACIONES BASADAS EN</a:t>
              </a: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PRIORIZACIÓN </a:t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 </a:t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ENVEJECIMIENTO</a:t>
              </a:r>
              <a:endParaRPr lang="es-CL" sz="1100" b="1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Elipse 42"/>
            <p:cNvSpPr/>
            <p:nvPr/>
          </p:nvSpPr>
          <p:spPr>
            <a:xfrm>
              <a:off x="4883871" y="2333182"/>
              <a:ext cx="2904433" cy="2904433"/>
            </a:xfrm>
            <a:prstGeom prst="ellipse">
              <a:avLst/>
            </a:prstGeom>
            <a:noFill/>
            <a:ln w="38100">
              <a:solidFill>
                <a:srgbClr val="1D70B7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891627" y="3659982"/>
            <a:ext cx="2882456" cy="1440000"/>
            <a:chOff x="4891627" y="3659982"/>
            <a:chExt cx="2882456" cy="1440000"/>
          </a:xfrm>
        </p:grpSpPr>
        <p:sp>
          <p:nvSpPr>
            <p:cNvPr id="2" name="Elipse 1"/>
            <p:cNvSpPr/>
            <p:nvPr/>
          </p:nvSpPr>
          <p:spPr>
            <a:xfrm>
              <a:off x="5600703" y="3659982"/>
              <a:ext cx="1440000" cy="1440000"/>
            </a:xfrm>
            <a:prstGeom prst="ellipse">
              <a:avLst/>
            </a:prstGeom>
            <a:solidFill>
              <a:srgbClr val="1D70B7"/>
            </a:solidFill>
            <a:ln>
              <a:solidFill>
                <a:srgbClr val="1D70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4891627" y="4105757"/>
              <a:ext cx="28824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PLANIFICACIÓN</a:t>
              </a:r>
              <a:b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 </a:t>
              </a:r>
              <a:b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PRODUCCIÓN</a:t>
              </a:r>
              <a:endParaRPr lang="es-CL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02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0.072 -0.0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0818000" y="5749200"/>
            <a:ext cx="1216620" cy="953442"/>
            <a:chOff x="2248307" y="418158"/>
            <a:chExt cx="1216620" cy="95344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8307" y="418158"/>
              <a:ext cx="1216620" cy="953442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137" y="663697"/>
              <a:ext cx="233166" cy="205463"/>
            </a:xfrm>
            <a:prstGeom prst="rect">
              <a:avLst/>
            </a:prstGeom>
          </p:spPr>
        </p:pic>
      </p:grpSp>
      <p:sp>
        <p:nvSpPr>
          <p:cNvPr id="7" name="CuadroTexto 6"/>
          <p:cNvSpPr txBox="1"/>
          <p:nvPr/>
        </p:nvSpPr>
        <p:spPr>
          <a:xfrm>
            <a:off x="816899" y="269999"/>
            <a:ext cx="243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EVALUAR TRABAJO</a:t>
            </a:r>
            <a:endParaRPr lang="es-CL" sz="2000" dirty="0">
              <a:solidFill>
                <a:srgbClr val="1E74B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9" y="269999"/>
            <a:ext cx="528900" cy="6192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16899" y="550645"/>
            <a:ext cx="275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DETALLE DE REPARACIÓN</a:t>
            </a:r>
            <a:endParaRPr lang="es-CL" sz="1600" b="1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282756" y="1425540"/>
            <a:ext cx="5473260" cy="5168254"/>
            <a:chOff x="474242" y="1289011"/>
            <a:chExt cx="5473260" cy="516825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86" y="1289011"/>
              <a:ext cx="5473016" cy="5168254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474312" y="1610659"/>
              <a:ext cx="1824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b="1" dirty="0" smtClean="0">
                  <a:solidFill>
                    <a:srgbClr val="FF900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PRIMER PASO</a:t>
              </a:r>
              <a:endParaRPr lang="es-CL" b="1" dirty="0">
                <a:solidFill>
                  <a:srgbClr val="FF900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298697" y="1609533"/>
              <a:ext cx="1824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b="1" dirty="0" smtClean="0">
                  <a:solidFill>
                    <a:srgbClr val="E64F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SEGUNDO PASO</a:t>
              </a:r>
              <a:endParaRPr lang="es-CL" b="1" dirty="0">
                <a:solidFill>
                  <a:srgbClr val="E64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123013" y="1608407"/>
              <a:ext cx="1824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b="1" dirty="0" smtClean="0">
                  <a:solidFill>
                    <a:srgbClr val="69696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TERCER PASO</a:t>
              </a:r>
              <a:endParaRPr lang="es-CL" b="1" dirty="0">
                <a:solidFill>
                  <a:srgbClr val="69696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74242" y="2204665"/>
              <a:ext cx="18244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 smtClean="0">
                  <a:solidFill>
                    <a:srgbClr val="FF9007"/>
                  </a:solidFill>
                </a:rPr>
                <a:t>Según componente, el sistema debe entregar el </a:t>
              </a:r>
              <a:r>
                <a:rPr lang="es-CL" sz="1200" b="1" dirty="0" smtClean="0">
                  <a:solidFill>
                    <a:srgbClr val="FF9007"/>
                  </a:solidFill>
                </a:rPr>
                <a:t>MAESTRO DE REPARACIÓN </a:t>
              </a:r>
              <a:r>
                <a:rPr lang="es-CL" sz="1200" dirty="0" smtClean="0">
                  <a:solidFill>
                    <a:srgbClr val="FF9007"/>
                  </a:solidFill>
                </a:rPr>
                <a:t>para generar el </a:t>
              </a:r>
              <a:r>
                <a:rPr lang="es-CL" sz="1200" b="1" dirty="0" smtClean="0">
                  <a:solidFill>
                    <a:srgbClr val="FF9007"/>
                  </a:solidFill>
                </a:rPr>
                <a:t>DETALLE DE REPARACIÓN.</a:t>
              </a:r>
              <a:endParaRPr lang="es-CL" sz="1400" dirty="0">
                <a:solidFill>
                  <a:srgbClr val="FF9007"/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2298697" y="2204665"/>
              <a:ext cx="18244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 smtClean="0">
                  <a:solidFill>
                    <a:srgbClr val="E64F26"/>
                  </a:solidFill>
                </a:rPr>
                <a:t>El </a:t>
              </a:r>
              <a:r>
                <a:rPr lang="es-CL" sz="1200" b="1" dirty="0" smtClean="0">
                  <a:solidFill>
                    <a:srgbClr val="E64F26"/>
                  </a:solidFill>
                </a:rPr>
                <a:t>DETALLE DE REPARACIÓN</a:t>
              </a:r>
              <a:r>
                <a:rPr lang="es-CL" sz="1200" dirty="0" smtClean="0">
                  <a:solidFill>
                    <a:srgbClr val="E64F26"/>
                  </a:solidFill>
                </a:rPr>
                <a:t> es </a:t>
              </a:r>
              <a:r>
                <a:rPr lang="es-CL" sz="1200" b="1" dirty="0" smtClean="0">
                  <a:solidFill>
                    <a:srgbClr val="E64F26"/>
                  </a:solidFill>
                </a:rPr>
                <a:t>SIMULADO</a:t>
              </a:r>
              <a:r>
                <a:rPr lang="es-CL" sz="1200" dirty="0" smtClean="0">
                  <a:solidFill>
                    <a:srgbClr val="E64F26"/>
                  </a:solidFill>
                </a:rPr>
                <a:t> Y </a:t>
              </a:r>
              <a:r>
                <a:rPr lang="es-CL" sz="1200" b="1" dirty="0" smtClean="0">
                  <a:solidFill>
                    <a:srgbClr val="E64F26"/>
                  </a:solidFill>
                </a:rPr>
                <a:t>ANÁLIZADO </a:t>
              </a:r>
              <a:r>
                <a:rPr lang="es-CL" sz="1200" dirty="0" smtClean="0">
                  <a:solidFill>
                    <a:srgbClr val="E64F26"/>
                  </a:solidFill>
                </a:rPr>
                <a:t>bajo los criterios de </a:t>
              </a:r>
              <a:r>
                <a:rPr lang="es-CL" sz="1200" b="1" dirty="0" smtClean="0">
                  <a:solidFill>
                    <a:srgbClr val="E64F26"/>
                  </a:solidFill>
                </a:rPr>
                <a:t>PRIORIZACIÓN Y ENVEJECIMIENTO.</a:t>
              </a:r>
              <a:endParaRPr lang="es-CL" sz="1400" dirty="0">
                <a:solidFill>
                  <a:srgbClr val="E64F26"/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4123013" y="2202413"/>
              <a:ext cx="18244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 smtClean="0">
                  <a:solidFill>
                    <a:srgbClr val="696969"/>
                  </a:solidFill>
                </a:rPr>
                <a:t>El resultado de la </a:t>
              </a:r>
              <a:r>
                <a:rPr lang="es-CL" sz="1200" b="1" dirty="0" smtClean="0">
                  <a:solidFill>
                    <a:srgbClr val="696969"/>
                  </a:solidFill>
                </a:rPr>
                <a:t>SIMULACIÓN </a:t>
              </a:r>
              <a:r>
                <a:rPr lang="es-CL" sz="1200" dirty="0" smtClean="0">
                  <a:solidFill>
                    <a:srgbClr val="696969"/>
                  </a:solidFill>
                </a:rPr>
                <a:t>entregará los posibles escenarios que indicará la </a:t>
              </a:r>
              <a:r>
                <a:rPr lang="es-CL" sz="1200" b="1" dirty="0" smtClean="0">
                  <a:solidFill>
                    <a:srgbClr val="696969"/>
                  </a:solidFill>
                </a:rPr>
                <a:t>ESTIMACIÓN DE COSTOS, PLAZOS, H.H. </a:t>
              </a:r>
              <a:endParaRPr lang="es-CL" sz="1400" b="1" dirty="0">
                <a:solidFill>
                  <a:srgbClr val="6969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0818000" y="5749200"/>
            <a:ext cx="1216620" cy="953442"/>
            <a:chOff x="2248307" y="418158"/>
            <a:chExt cx="1216620" cy="95344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8307" y="418158"/>
              <a:ext cx="1216620" cy="953442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137" y="663697"/>
              <a:ext cx="233166" cy="205463"/>
            </a:xfrm>
            <a:prstGeom prst="rect">
              <a:avLst/>
            </a:prstGeom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0200">
            <a:off x="829388" y="2597996"/>
            <a:ext cx="3360993" cy="3690651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8394853" y="3582717"/>
            <a:ext cx="3016994" cy="1443210"/>
            <a:chOff x="8394853" y="3582717"/>
            <a:chExt cx="3016994" cy="1443210"/>
          </a:xfrm>
        </p:grpSpPr>
        <p:sp>
          <p:nvSpPr>
            <p:cNvPr id="14" name="Cerrar llave 13"/>
            <p:cNvSpPr/>
            <p:nvPr/>
          </p:nvSpPr>
          <p:spPr>
            <a:xfrm>
              <a:off x="8394853" y="3582717"/>
              <a:ext cx="220338" cy="1443210"/>
            </a:xfrm>
            <a:prstGeom prst="rightBrace">
              <a:avLst/>
            </a:prstGeom>
            <a:ln>
              <a:solidFill>
                <a:srgbClr val="007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8811654" y="3723824"/>
              <a:ext cx="2600193" cy="1190910"/>
              <a:chOff x="8811654" y="3723824"/>
              <a:chExt cx="2600193" cy="1190910"/>
            </a:xfrm>
          </p:grpSpPr>
          <p:sp>
            <p:nvSpPr>
              <p:cNvPr id="15" name="CuadroTexto 14"/>
              <p:cNvSpPr txBox="1"/>
              <p:nvPr/>
            </p:nvSpPr>
            <p:spPr>
              <a:xfrm>
                <a:off x="8811656" y="3723824"/>
                <a:ext cx="2600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600" b="1" dirty="0" smtClean="0">
                    <a:solidFill>
                      <a:srgbClr val="4742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CENTROS DE TRABAJO</a:t>
                </a:r>
                <a:endParaRPr lang="es-CL" sz="1600" b="1" dirty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CuadroTexto 15"/>
              <p:cNvSpPr txBox="1"/>
              <p:nvPr/>
            </p:nvSpPr>
            <p:spPr>
              <a:xfrm>
                <a:off x="8811655" y="4150002"/>
                <a:ext cx="2600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600" b="1" dirty="0" smtClean="0">
                    <a:solidFill>
                      <a:srgbClr val="4742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TIEMPOS “ESTIMADOS”</a:t>
                </a:r>
                <a:endParaRPr lang="es-CL" sz="1600" b="1" dirty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CuadroTexto 16"/>
              <p:cNvSpPr txBox="1"/>
              <p:nvPr/>
            </p:nvSpPr>
            <p:spPr>
              <a:xfrm>
                <a:off x="8811654" y="4576180"/>
                <a:ext cx="2600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600" b="1" dirty="0" smtClean="0">
                    <a:solidFill>
                      <a:srgbClr val="4742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REPUESTOS </a:t>
                </a:r>
                <a:endParaRPr lang="es-CL" sz="1600" b="1" dirty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8" name="CuadroTexto 17"/>
          <p:cNvSpPr txBox="1"/>
          <p:nvPr/>
        </p:nvSpPr>
        <p:spPr>
          <a:xfrm>
            <a:off x="5190889" y="1737606"/>
            <a:ext cx="320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CLASIFICACIÓN DE MAESTROS</a:t>
            </a:r>
          </a:p>
          <a:p>
            <a:r>
              <a:rPr lang="es-CL" sz="16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REPARACION</a:t>
            </a:r>
            <a:endParaRPr lang="es-CL" sz="1600" b="1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8394853" y="1284484"/>
            <a:ext cx="3016996" cy="1443210"/>
            <a:chOff x="8394853" y="1284484"/>
            <a:chExt cx="3016996" cy="1443210"/>
          </a:xfrm>
        </p:grpSpPr>
        <p:sp>
          <p:nvSpPr>
            <p:cNvPr id="19" name="Cerrar llave 18"/>
            <p:cNvSpPr/>
            <p:nvPr/>
          </p:nvSpPr>
          <p:spPr>
            <a:xfrm>
              <a:off x="8394853" y="1284484"/>
              <a:ext cx="220338" cy="1443210"/>
            </a:xfrm>
            <a:prstGeom prst="rightBrace">
              <a:avLst/>
            </a:prstGeom>
            <a:ln>
              <a:solidFill>
                <a:srgbClr val="007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8811656" y="1410634"/>
              <a:ext cx="2600193" cy="1190910"/>
              <a:chOff x="8811656" y="1410634"/>
              <a:chExt cx="2600193" cy="1190910"/>
            </a:xfrm>
          </p:grpSpPr>
          <p:sp>
            <p:nvSpPr>
              <p:cNvPr id="20" name="CuadroTexto 19"/>
              <p:cNvSpPr txBox="1"/>
              <p:nvPr/>
            </p:nvSpPr>
            <p:spPr>
              <a:xfrm>
                <a:off x="8811658" y="1410634"/>
                <a:ext cx="2600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600" b="1" dirty="0" smtClean="0">
                    <a:solidFill>
                      <a:srgbClr val="4742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BÁSICO</a:t>
                </a:r>
                <a:endParaRPr lang="es-CL" sz="1600" b="1" dirty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8811657" y="1836812"/>
                <a:ext cx="2600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600" b="1" dirty="0" smtClean="0">
                    <a:solidFill>
                      <a:srgbClr val="4742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INTERMEDIOS</a:t>
                </a:r>
                <a:endParaRPr lang="es-CL" sz="1600" b="1" dirty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8811656" y="2262990"/>
                <a:ext cx="2600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600" b="1" dirty="0" smtClean="0">
                    <a:solidFill>
                      <a:srgbClr val="4742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ADICIONALES</a:t>
                </a:r>
                <a:endParaRPr lang="es-CL" sz="1600" b="1" dirty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9" name="Grupo 28"/>
          <p:cNvGrpSpPr/>
          <p:nvPr/>
        </p:nvGrpSpPr>
        <p:grpSpPr>
          <a:xfrm>
            <a:off x="3236042" y="3893101"/>
            <a:ext cx="5166374" cy="398628"/>
            <a:chOff x="3236042" y="3893101"/>
            <a:chExt cx="5166374" cy="398628"/>
          </a:xfrm>
        </p:grpSpPr>
        <p:sp>
          <p:nvSpPr>
            <p:cNvPr id="3" name="Rectángulo 2"/>
            <p:cNvSpPr/>
            <p:nvPr/>
          </p:nvSpPr>
          <p:spPr>
            <a:xfrm>
              <a:off x="5190889" y="3893101"/>
              <a:ext cx="3203962" cy="354246"/>
            </a:xfrm>
            <a:prstGeom prst="rect">
              <a:avLst/>
            </a:prstGeom>
            <a:solidFill>
              <a:srgbClr val="0070BB"/>
            </a:solidFill>
            <a:ln>
              <a:solidFill>
                <a:srgbClr val="0070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198455" y="3953175"/>
              <a:ext cx="3203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TAREA DE REPARACIÓN</a:t>
              </a:r>
              <a:endParaRPr lang="es-C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Flecha derecha 22"/>
            <p:cNvSpPr/>
            <p:nvPr/>
          </p:nvSpPr>
          <p:spPr>
            <a:xfrm>
              <a:off x="3236042" y="4007151"/>
              <a:ext cx="1800000" cy="152572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BB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3236042" y="4304322"/>
            <a:ext cx="5166375" cy="413471"/>
            <a:chOff x="3236042" y="4304322"/>
            <a:chExt cx="5166375" cy="413471"/>
          </a:xfrm>
        </p:grpSpPr>
        <p:sp>
          <p:nvSpPr>
            <p:cNvPr id="24" name="Flecha derecha 23"/>
            <p:cNvSpPr/>
            <p:nvPr/>
          </p:nvSpPr>
          <p:spPr>
            <a:xfrm>
              <a:off x="3236042" y="4400910"/>
              <a:ext cx="1800000" cy="152572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BB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5190889" y="4304322"/>
              <a:ext cx="3203962" cy="3542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198456" y="4379239"/>
              <a:ext cx="3203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600" b="1" dirty="0" smtClean="0">
                  <a:solidFill>
                    <a:srgbClr val="0070BB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TAREA DE REPARACIÓN</a:t>
              </a:r>
              <a:endParaRPr lang="es-CL" sz="1600" b="1" dirty="0">
                <a:solidFill>
                  <a:srgbClr val="0070BB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CuadroTexto 33"/>
          <p:cNvSpPr txBox="1"/>
          <p:nvPr/>
        </p:nvSpPr>
        <p:spPr>
          <a:xfrm>
            <a:off x="816899" y="269999"/>
            <a:ext cx="243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EVALUAR TRABAJO</a:t>
            </a:r>
            <a:endParaRPr lang="es-CL" sz="2000" dirty="0">
              <a:solidFill>
                <a:srgbClr val="1E74B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9" y="269999"/>
            <a:ext cx="528900" cy="619200"/>
          </a:xfrm>
          <a:prstGeom prst="rect">
            <a:avLst/>
          </a:prstGeom>
        </p:spPr>
      </p:pic>
      <p:sp>
        <p:nvSpPr>
          <p:cNvPr id="36" name="CuadroTexto 35"/>
          <p:cNvSpPr txBox="1"/>
          <p:nvPr/>
        </p:nvSpPr>
        <p:spPr>
          <a:xfrm>
            <a:off x="816899" y="550645"/>
            <a:ext cx="4024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MAESTROS Y DETALLE </a:t>
            </a:r>
            <a:r>
              <a:rPr lang="es-CL" sz="16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REPARACIÓN</a:t>
            </a:r>
            <a:endParaRPr lang="es-CL" sz="1600" b="1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1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0818000" y="5749200"/>
            <a:ext cx="1216620" cy="953442"/>
            <a:chOff x="2248307" y="418158"/>
            <a:chExt cx="1216620" cy="95344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8307" y="418158"/>
              <a:ext cx="1216620" cy="953442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137" y="663697"/>
              <a:ext cx="233166" cy="205463"/>
            </a:xfrm>
            <a:prstGeom prst="rect">
              <a:avLst/>
            </a:prstGeom>
          </p:spPr>
        </p:pic>
      </p:grpSp>
      <p:sp>
        <p:nvSpPr>
          <p:cNvPr id="12" name="Rectángulo 11"/>
          <p:cNvSpPr/>
          <p:nvPr/>
        </p:nvSpPr>
        <p:spPr>
          <a:xfrm>
            <a:off x="959252" y="1429666"/>
            <a:ext cx="2863603" cy="543875"/>
          </a:xfrm>
          <a:prstGeom prst="rect">
            <a:avLst/>
          </a:prstGeom>
          <a:solidFill>
            <a:srgbClr val="0070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0070BB"/>
                </a:solidFill>
              </a:ln>
              <a:solidFill>
                <a:srgbClr val="0070BB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959252" y="1426157"/>
            <a:ext cx="2863604" cy="4197427"/>
          </a:xfrm>
          <a:prstGeom prst="rect">
            <a:avLst/>
          </a:prstGeom>
          <a:noFill/>
          <a:ln>
            <a:solidFill>
              <a:srgbClr val="007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/>
          <p:cNvSpPr txBox="1"/>
          <p:nvPr/>
        </p:nvSpPr>
        <p:spPr>
          <a:xfrm>
            <a:off x="980463" y="1532327"/>
            <a:ext cx="284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CENTROS DE TRABAJOS</a:t>
            </a:r>
            <a:endParaRPr lang="es-CL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648066" y="1429049"/>
            <a:ext cx="2863603" cy="543875"/>
          </a:xfrm>
          <a:prstGeom prst="rect">
            <a:avLst/>
          </a:prstGeom>
          <a:solidFill>
            <a:srgbClr val="0070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0070BB"/>
                </a:solidFill>
              </a:ln>
              <a:solidFill>
                <a:srgbClr val="0070BB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648066" y="1425540"/>
            <a:ext cx="2863604" cy="4197427"/>
          </a:xfrm>
          <a:prstGeom prst="rect">
            <a:avLst/>
          </a:prstGeom>
          <a:noFill/>
          <a:ln>
            <a:solidFill>
              <a:srgbClr val="007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/>
          <p:cNvSpPr txBox="1"/>
          <p:nvPr/>
        </p:nvSpPr>
        <p:spPr>
          <a:xfrm>
            <a:off x="4648064" y="1531710"/>
            <a:ext cx="2863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TIEMPOS</a:t>
            </a:r>
            <a:endParaRPr lang="es-CL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336877" y="1429049"/>
            <a:ext cx="2863603" cy="543875"/>
          </a:xfrm>
          <a:prstGeom prst="rect">
            <a:avLst/>
          </a:prstGeom>
          <a:solidFill>
            <a:srgbClr val="0070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rgbClr val="0070BB"/>
                </a:solidFill>
              </a:ln>
              <a:solidFill>
                <a:srgbClr val="0070BB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8336877" y="1425540"/>
            <a:ext cx="2863604" cy="4197427"/>
          </a:xfrm>
          <a:prstGeom prst="rect">
            <a:avLst/>
          </a:prstGeom>
          <a:noFill/>
          <a:ln>
            <a:solidFill>
              <a:srgbClr val="007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uadroTexto 22"/>
          <p:cNvSpPr txBox="1"/>
          <p:nvPr/>
        </p:nvSpPr>
        <p:spPr>
          <a:xfrm>
            <a:off x="8336875" y="1418976"/>
            <a:ext cx="2863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REPUESTOS, MATERIALES Y SUBCONTRATOS</a:t>
            </a:r>
            <a:endParaRPr lang="es-CL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342" y="3208159"/>
            <a:ext cx="1177200" cy="11772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67" y="3208159"/>
            <a:ext cx="1177200" cy="117720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85" y="3208159"/>
            <a:ext cx="1177200" cy="117720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80" y="3209962"/>
            <a:ext cx="1175397" cy="117539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97" y="3209962"/>
            <a:ext cx="1177200" cy="11772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1124680" y="2208507"/>
            <a:ext cx="2561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CONJUNTO DE RECURSOS NECESARIOS PARA EJECUTAR UNA TAREA EN PARTICULAR.</a:t>
            </a:r>
            <a:endParaRPr lang="es-CL" sz="1200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12031" y="2208507"/>
            <a:ext cx="246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ESTABLECIDO SEGÚN UNA TAREA EN PARTICULAR.</a:t>
            </a:r>
            <a:endParaRPr lang="es-CL" sz="1200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8503342" y="2209976"/>
            <a:ext cx="253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ESTABLECIDOS SEGÚN MANUALES DE PARTE.</a:t>
            </a:r>
            <a:endParaRPr lang="es-CL" sz="1200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60973" y="5045725"/>
            <a:ext cx="2357649" cy="1154477"/>
          </a:xfrm>
          <a:prstGeom prst="rect">
            <a:avLst/>
          </a:prstGeom>
          <a:solidFill>
            <a:srgbClr val="0070BB"/>
          </a:solidFill>
          <a:ln>
            <a:solidFill>
              <a:srgbClr val="007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CuadroTexto 31"/>
          <p:cNvSpPr txBox="1"/>
          <p:nvPr/>
        </p:nvSpPr>
        <p:spPr>
          <a:xfrm>
            <a:off x="384477" y="5211392"/>
            <a:ext cx="284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COMPETENCIAS</a:t>
            </a:r>
            <a:br>
              <a:rPr lang="es-CL" sz="1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CL" sz="1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s-CL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384477" y="5622963"/>
            <a:ext cx="2842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ESPECIALIDADES</a:t>
            </a:r>
            <a:endParaRPr lang="es-CL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Flecha a la derecha con bandas 34"/>
          <p:cNvSpPr/>
          <p:nvPr/>
        </p:nvSpPr>
        <p:spPr>
          <a:xfrm rot="5400000">
            <a:off x="1418528" y="4615165"/>
            <a:ext cx="587699" cy="200753"/>
          </a:xfrm>
          <a:prstGeom prst="stripedRightArrow">
            <a:avLst/>
          </a:prstGeom>
          <a:solidFill>
            <a:schemeClr val="bg1"/>
          </a:solidFill>
          <a:ln>
            <a:solidFill>
              <a:srgbClr val="0070B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8" y="4385359"/>
            <a:ext cx="1175397" cy="1175397"/>
          </a:xfrm>
          <a:prstGeom prst="rect">
            <a:avLst/>
          </a:prstGeom>
        </p:spPr>
      </p:pic>
      <p:sp>
        <p:nvSpPr>
          <p:cNvPr id="36" name="CuadroTexto 35"/>
          <p:cNvSpPr txBox="1"/>
          <p:nvPr/>
        </p:nvSpPr>
        <p:spPr>
          <a:xfrm>
            <a:off x="816899" y="269999"/>
            <a:ext cx="243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rgbClr val="1E74B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EVALUAR TRABAJO</a:t>
            </a:r>
            <a:endParaRPr lang="es-CL" sz="2000" dirty="0">
              <a:solidFill>
                <a:srgbClr val="1E74B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9" y="269999"/>
            <a:ext cx="528900" cy="619200"/>
          </a:xfrm>
          <a:prstGeom prst="rect">
            <a:avLst/>
          </a:prstGeom>
        </p:spPr>
      </p:pic>
      <p:sp>
        <p:nvSpPr>
          <p:cNvPr id="38" name="CuadroTexto 37"/>
          <p:cNvSpPr txBox="1"/>
          <p:nvPr/>
        </p:nvSpPr>
        <p:spPr>
          <a:xfrm>
            <a:off x="816899" y="550645"/>
            <a:ext cx="507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CONSIDERACIONES DEL DETALLE </a:t>
            </a:r>
            <a:r>
              <a:rPr lang="es-CL" sz="1600" b="1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REPARACIÓN</a:t>
            </a:r>
            <a:endParaRPr lang="es-CL" sz="1600" b="1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00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/>
      <p:bldP spid="32" grpId="1"/>
      <p:bldP spid="33" grpId="0"/>
      <p:bldP spid="33" grpId="1"/>
      <p:bldP spid="35" grpId="0" animBg="1"/>
      <p:bldP spid="3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215008" y="247298"/>
            <a:ext cx="6128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PLANIFICACIÓN DE LA PRODUCCIÓN</a:t>
            </a:r>
            <a:endParaRPr lang="es-CL" sz="2800" dirty="0">
              <a:solidFill>
                <a:srgbClr val="474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6508789" y="1268850"/>
            <a:ext cx="3279596" cy="1214954"/>
            <a:chOff x="6508789" y="1268850"/>
            <a:chExt cx="3279596" cy="1214954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789" y="1785391"/>
              <a:ext cx="2895238" cy="698413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487" y="1268850"/>
              <a:ext cx="486698" cy="467231"/>
            </a:xfrm>
            <a:prstGeom prst="rect">
              <a:avLst/>
            </a:prstGeom>
          </p:spPr>
        </p:pic>
        <p:sp>
          <p:nvSpPr>
            <p:cNvPr id="33" name="Rectángulo 32"/>
            <p:cNvSpPr/>
            <p:nvPr/>
          </p:nvSpPr>
          <p:spPr>
            <a:xfrm>
              <a:off x="8546185" y="1271632"/>
              <a:ext cx="12422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RECEPCIONAR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COMPONENTE 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69770" y="2533701"/>
            <a:ext cx="2017116" cy="1130159"/>
            <a:chOff x="7669770" y="2533701"/>
            <a:chExt cx="2017116" cy="1130159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770" y="2533701"/>
              <a:ext cx="1282540" cy="113015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024" y="3036656"/>
              <a:ext cx="399750" cy="468000"/>
            </a:xfrm>
            <a:prstGeom prst="rect">
              <a:avLst/>
            </a:prstGeom>
          </p:spPr>
        </p:pic>
        <p:sp>
          <p:nvSpPr>
            <p:cNvPr id="34" name="Rectángulo 33"/>
            <p:cNvSpPr/>
            <p:nvPr/>
          </p:nvSpPr>
          <p:spPr>
            <a:xfrm>
              <a:off x="8873458" y="3036656"/>
              <a:ext cx="8134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652639" y="3966596"/>
            <a:ext cx="2031746" cy="1574603"/>
            <a:chOff x="7652639" y="3966596"/>
            <a:chExt cx="2031746" cy="1574603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639" y="3966596"/>
              <a:ext cx="2031746" cy="1574603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0462" y="4971417"/>
              <a:ext cx="457115" cy="468000"/>
            </a:xfrm>
            <a:prstGeom prst="rect">
              <a:avLst/>
            </a:prstGeom>
          </p:spPr>
        </p:pic>
        <p:sp>
          <p:nvSpPr>
            <p:cNvPr id="35" name="Rectángulo 34"/>
            <p:cNvSpPr/>
            <p:nvPr/>
          </p:nvSpPr>
          <p:spPr>
            <a:xfrm>
              <a:off x="8852920" y="4977752"/>
              <a:ext cx="8281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COTIZAR 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6477967" y="5150306"/>
            <a:ext cx="1801017" cy="1282540"/>
            <a:chOff x="6477967" y="5150306"/>
            <a:chExt cx="1801017" cy="128254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967" y="5150306"/>
              <a:ext cx="1130159" cy="128254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984" y="5914522"/>
              <a:ext cx="507000" cy="468000"/>
            </a:xfrm>
            <a:prstGeom prst="rect">
              <a:avLst/>
            </a:prstGeom>
          </p:spPr>
        </p:pic>
        <p:sp>
          <p:nvSpPr>
            <p:cNvPr id="36" name="Rectángulo 35"/>
            <p:cNvSpPr/>
            <p:nvPr/>
          </p:nvSpPr>
          <p:spPr>
            <a:xfrm>
              <a:off x="7108984" y="5920857"/>
              <a:ext cx="11700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APROBAR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PRESUPUESTO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288273" y="5130512"/>
            <a:ext cx="2901382" cy="1291282"/>
            <a:chOff x="3288273" y="5130512"/>
            <a:chExt cx="2901382" cy="129128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4417" y="5130512"/>
              <a:ext cx="2895238" cy="698413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273" y="5953794"/>
              <a:ext cx="491798" cy="468000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3779506" y="5960129"/>
              <a:ext cx="9638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PROCESAR 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COMPRAS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303401" y="3988965"/>
            <a:ext cx="2685973" cy="1130159"/>
            <a:chOff x="2303401" y="3988965"/>
            <a:chExt cx="2685973" cy="113015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834" y="3988965"/>
              <a:ext cx="1282540" cy="1130159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401" y="4066154"/>
              <a:ext cx="546000" cy="468000"/>
            </a:xfrm>
            <a:prstGeom prst="rect">
              <a:avLst/>
            </a:prstGeom>
          </p:spPr>
        </p:pic>
        <p:sp>
          <p:nvSpPr>
            <p:cNvPr id="38" name="Rectángulo 37"/>
            <p:cNvSpPr/>
            <p:nvPr/>
          </p:nvSpPr>
          <p:spPr>
            <a:xfrm>
              <a:off x="2803201" y="4073167"/>
              <a:ext cx="16353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RECUPERACIÓN,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ARMADO Y PRUEBAS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2974152" y="2069808"/>
            <a:ext cx="2031746" cy="1574603"/>
            <a:chOff x="2974152" y="2069808"/>
            <a:chExt cx="2031746" cy="1574603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152" y="2069808"/>
              <a:ext cx="2031746" cy="1574603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617" y="2179995"/>
              <a:ext cx="507000" cy="468000"/>
            </a:xfrm>
            <a:prstGeom prst="rect">
              <a:avLst/>
            </a:prstGeom>
          </p:spPr>
        </p:pic>
        <p:sp>
          <p:nvSpPr>
            <p:cNvPr id="39" name="Rectángulo 38"/>
            <p:cNvSpPr/>
            <p:nvPr/>
          </p:nvSpPr>
          <p:spPr>
            <a:xfrm>
              <a:off x="3522465" y="2180130"/>
              <a:ext cx="8200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LIBERAR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TRABAJO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294886" y="1198676"/>
            <a:ext cx="1881019" cy="1282540"/>
            <a:chOff x="4294886" y="1198676"/>
            <a:chExt cx="1881019" cy="128254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746" y="1198676"/>
              <a:ext cx="1130159" cy="128254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86" y="1220978"/>
              <a:ext cx="671478" cy="468000"/>
            </a:xfrm>
            <a:prstGeom prst="rect">
              <a:avLst/>
            </a:prstGeom>
          </p:spPr>
        </p:pic>
        <p:sp>
          <p:nvSpPr>
            <p:cNvPr id="40" name="Rectángulo 39"/>
            <p:cNvSpPr/>
            <p:nvPr/>
          </p:nvSpPr>
          <p:spPr>
            <a:xfrm>
              <a:off x="4930788" y="1224145"/>
              <a:ext cx="12005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DESPACHAR</a:t>
              </a:r>
              <a:b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200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COMPONENTE</a:t>
              </a:r>
              <a:endParaRPr lang="es-CL" sz="1200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883871" y="2333182"/>
            <a:ext cx="2924942" cy="2904433"/>
            <a:chOff x="4883871" y="2333182"/>
            <a:chExt cx="2924942" cy="2904433"/>
          </a:xfrm>
        </p:grpSpPr>
        <p:sp>
          <p:nvSpPr>
            <p:cNvPr id="25" name="CuadroTexto 24"/>
            <p:cNvSpPr txBox="1"/>
            <p:nvPr/>
          </p:nvSpPr>
          <p:spPr>
            <a:xfrm>
              <a:off x="4926357" y="2845765"/>
              <a:ext cx="28824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SIMULACIONES BASADAS EN</a:t>
              </a: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PRIORIZACIÓN </a:t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 </a:t>
              </a:r>
              <a:b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100" b="1" dirty="0" smtClean="0">
                  <a:solidFill>
                    <a:srgbClr val="4742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ENVEJECIMIENTO</a:t>
              </a:r>
              <a:endParaRPr lang="es-CL" sz="1100" b="1" dirty="0">
                <a:solidFill>
                  <a:srgbClr val="4742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Elipse 42"/>
            <p:cNvSpPr/>
            <p:nvPr/>
          </p:nvSpPr>
          <p:spPr>
            <a:xfrm>
              <a:off x="4883871" y="2333182"/>
              <a:ext cx="2904433" cy="2904433"/>
            </a:xfrm>
            <a:prstGeom prst="ellipse">
              <a:avLst/>
            </a:prstGeom>
            <a:noFill/>
            <a:ln w="38100">
              <a:solidFill>
                <a:srgbClr val="1D70B7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892817" y="3659982"/>
            <a:ext cx="2882456" cy="1440000"/>
            <a:chOff x="4891627" y="3659982"/>
            <a:chExt cx="2882456" cy="1440000"/>
          </a:xfrm>
        </p:grpSpPr>
        <p:sp>
          <p:nvSpPr>
            <p:cNvPr id="2" name="Elipse 1"/>
            <p:cNvSpPr/>
            <p:nvPr/>
          </p:nvSpPr>
          <p:spPr>
            <a:xfrm>
              <a:off x="5600703" y="3659982"/>
              <a:ext cx="1440000" cy="1440000"/>
            </a:xfrm>
            <a:prstGeom prst="ellipse">
              <a:avLst/>
            </a:prstGeom>
            <a:solidFill>
              <a:srgbClr val="1D70B7"/>
            </a:solidFill>
            <a:ln>
              <a:solidFill>
                <a:srgbClr val="1D70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4891627" y="4105757"/>
              <a:ext cx="28824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PLANIFICACIÓN</a:t>
              </a:r>
              <a:b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 </a:t>
              </a:r>
              <a:b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s-CL" sz="1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PRODUCCIÓN</a:t>
              </a:r>
              <a:endParaRPr lang="es-CL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3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7018 0.07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713</Words>
  <Application>Microsoft Office PowerPoint</Application>
  <PresentationFormat>Panorámica</PresentationFormat>
  <Paragraphs>246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Claudio Alvarez Rivera</dc:creator>
  <cp:lastModifiedBy>Claudio Alvarez Rivera</cp:lastModifiedBy>
  <cp:revision>91</cp:revision>
  <dcterms:created xsi:type="dcterms:W3CDTF">2016-06-10T16:27:46Z</dcterms:created>
  <dcterms:modified xsi:type="dcterms:W3CDTF">2016-06-30T16:50:48Z</dcterms:modified>
</cp:coreProperties>
</file>