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g6LqdWUpE8T3OwXsP8rPYSptR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Evolution of AI in Video Games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From Pac-Man to Modern Gaming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has played a crucial role in shaping video games over the decades.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This presentation explores the evolution of AI from simple patterns to advanced systems.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We'll discuss the early days, modern advancements, and future possibilities.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Early Days of AI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- 1980s: AI was simple but effective.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Example: Pac-Man's ghosts had unique behaviors (chasing, ambushing, etc.).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- 1990s: Games like DOOM and GoldenEye 007 introduced more reactive AI.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Early challenges: Limited hardware and scripted behaviors.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Advanced AI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Early 2000s: AI began using dynamic behaviors.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Example: Half-Life’s enemies worked in teams using tactics.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F.E.A.R.: Enemies used the environment strategically.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NPCs in RPGs like Morrowind had daily routines, adding depth to worlds.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AI in Gaming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now drives immersion and realism.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Example: </a:t>
            </a:r>
            <a:r>
              <a:rPr lang="en-US"/>
              <a:t>The Xenomorph in Alien Isolation that adapts to some of </a:t>
            </a:r>
            <a:r>
              <a:rPr lang="en-US"/>
              <a:t>your</a:t>
            </a:r>
            <a:r>
              <a:rPr lang="en-US"/>
              <a:t> 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Procedural generation: Minecraft and No Man’s Sky create dynamic worlds.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Machine learning: OpenAI Five mastered Dota 2 through thousands of matches.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Adaptive AI adjusts difficulty to suit player skills.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Future of AI in Gaming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NPCs that remember your actions and adapt over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Worlds and stories that evolve dynamically based on player choices.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AI-driven storytelling and emergent behaviors.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Endless possibilities for more immersive and personalized experiences.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has transformed gaming, creating smarter enemies, immersive worlds, and adaptive gameplay.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journey from simple patterns to advanced neural networks is remarkable.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