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diagrams/colors1.xml" ContentType="application/vnd.openxmlformats-officedocument.drawingml.diagramColors+xml"/>
  <Override PartName="/ppt/diagrams/colors10.xml" ContentType="application/vnd.openxmlformats-officedocument.drawingml.diagramColors+xml"/>
  <Override PartName="/ppt/diagrams/colors11.xml" ContentType="application/vnd.openxmlformats-officedocument.drawingml.diagramColors+xml"/>
  <Override PartName="/ppt/diagrams/colors12.xml" ContentType="application/vnd.openxmlformats-officedocument.drawingml.diagramColors+xml"/>
  <Override PartName="/ppt/diagrams/colors13.xml" ContentType="application/vnd.openxmlformats-officedocument.drawingml.diagramColors+xml"/>
  <Override PartName="/ppt/diagrams/colors14.xml" ContentType="application/vnd.openxmlformats-officedocument.drawingml.diagramColors+xml"/>
  <Override PartName="/ppt/diagrams/colors15.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colors6.xml" ContentType="application/vnd.openxmlformats-officedocument.drawingml.diagramColors+xml"/>
  <Override PartName="/ppt/diagrams/colors7.xml" ContentType="application/vnd.openxmlformats-officedocument.drawingml.diagramColors+xml"/>
  <Override PartName="/ppt/diagrams/colors8.xml" ContentType="application/vnd.openxmlformats-officedocument.drawingml.diagramColors+xml"/>
  <Override PartName="/ppt/diagrams/colors9.xml" ContentType="application/vnd.openxmlformats-officedocument.drawingml.diagramColors+xml"/>
  <Override PartName="/ppt/diagrams/data1.xml" ContentType="application/vnd.openxmlformats-officedocument.drawingml.diagramData+xml"/>
  <Override PartName="/ppt/diagrams/data10.xml" ContentType="application/vnd.openxmlformats-officedocument.drawingml.diagramData+xml"/>
  <Override PartName="/ppt/diagrams/data11.xml" ContentType="application/vnd.openxmlformats-officedocument.drawingml.diagramData+xml"/>
  <Override PartName="/ppt/diagrams/data12.xml" ContentType="application/vnd.openxmlformats-officedocument.drawingml.diagramData+xml"/>
  <Override PartName="/ppt/diagrams/data13.xml" ContentType="application/vnd.openxmlformats-officedocument.drawingml.diagramData+xml"/>
  <Override PartName="/ppt/diagrams/data14.xml" ContentType="application/vnd.openxmlformats-officedocument.drawingml.diagramData+xml"/>
  <Override PartName="/ppt/diagrams/data15.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ata7.xml" ContentType="application/vnd.openxmlformats-officedocument.drawingml.diagramData+xml"/>
  <Override PartName="/ppt/diagrams/data8.xml" ContentType="application/vnd.openxmlformats-officedocument.drawingml.diagramData+xml"/>
  <Override PartName="/ppt/diagrams/data9.xml" ContentType="application/vnd.openxmlformats-officedocument.drawingml.diagramData+xml"/>
  <Override PartName="/ppt/diagrams/drawing1.xml" ContentType="application/vnd.ms-office.drawingml.diagramDrawing+xml"/>
  <Override PartName="/ppt/diagrams/drawing10.xml" ContentType="application/vnd.ms-office.drawingml.diagramDrawing+xml"/>
  <Override PartName="/ppt/diagrams/drawing11.xml" ContentType="application/vnd.ms-office.drawingml.diagramDrawing+xml"/>
  <Override PartName="/ppt/diagrams/drawing12.xml" ContentType="application/vnd.ms-office.drawingml.diagramDrawing+xml"/>
  <Override PartName="/ppt/diagrams/drawing13.xml" ContentType="application/vnd.ms-office.drawingml.diagramDrawing+xml"/>
  <Override PartName="/ppt/diagrams/drawing14.xml" ContentType="application/vnd.ms-office.drawingml.diagramDrawing+xml"/>
  <Override PartName="/ppt/diagrams/drawing15.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drawing6.xml" ContentType="application/vnd.ms-office.drawingml.diagramDrawing+xml"/>
  <Override PartName="/ppt/diagrams/drawing7.xml" ContentType="application/vnd.ms-office.drawingml.diagramDrawing+xml"/>
  <Override PartName="/ppt/diagrams/drawing8.xml" ContentType="application/vnd.ms-office.drawingml.diagramDrawing+xml"/>
  <Override PartName="/ppt/diagrams/drawing9.xml" ContentType="application/vnd.ms-office.drawingml.diagramDrawing+xml"/>
  <Override PartName="/ppt/diagrams/layout1.xml" ContentType="application/vnd.openxmlformats-officedocument.drawingml.diagramLayout+xml"/>
  <Override PartName="/ppt/diagrams/layout10.xml" ContentType="application/vnd.openxmlformats-officedocument.drawingml.diagramLayout+xml"/>
  <Override PartName="/ppt/diagrams/layout11.xml" ContentType="application/vnd.openxmlformats-officedocument.drawingml.diagramLayout+xml"/>
  <Override PartName="/ppt/diagrams/layout12.xml" ContentType="application/vnd.openxmlformats-officedocument.drawingml.diagramLayout+xml"/>
  <Override PartName="/ppt/diagrams/layout13.xml" ContentType="application/vnd.openxmlformats-officedocument.drawingml.diagramLayout+xml"/>
  <Override PartName="/ppt/diagrams/layout14.xml" ContentType="application/vnd.openxmlformats-officedocument.drawingml.diagramLayout+xml"/>
  <Override PartName="/ppt/diagrams/layout15.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layout6.xml" ContentType="application/vnd.openxmlformats-officedocument.drawingml.diagramLayout+xml"/>
  <Override PartName="/ppt/diagrams/layout7.xml" ContentType="application/vnd.openxmlformats-officedocument.drawingml.diagramLayout+xml"/>
  <Override PartName="/ppt/diagrams/layout8.xml" ContentType="application/vnd.openxmlformats-officedocument.drawingml.diagramLayout+xml"/>
  <Override PartName="/ppt/diagrams/layout9.xml" ContentType="application/vnd.openxmlformats-officedocument.drawingml.diagramLayout+xml"/>
  <Override PartName="/ppt/diagrams/quickStyle1.xml" ContentType="application/vnd.openxmlformats-officedocument.drawingml.diagramStyle+xml"/>
  <Override PartName="/ppt/diagrams/quickStyle10.xml" ContentType="application/vnd.openxmlformats-officedocument.drawingml.diagramStyle+xml"/>
  <Override PartName="/ppt/diagrams/quickStyle11.xml" ContentType="application/vnd.openxmlformats-officedocument.drawingml.diagramStyle+xml"/>
  <Override PartName="/ppt/diagrams/quickStyle12.xml" ContentType="application/vnd.openxmlformats-officedocument.drawingml.diagramStyle+xml"/>
  <Override PartName="/ppt/diagrams/quickStyle13.xml" ContentType="application/vnd.openxmlformats-officedocument.drawingml.diagramStyle+xml"/>
  <Override PartName="/ppt/diagrams/quickStyle14.xml" ContentType="application/vnd.openxmlformats-officedocument.drawingml.diagramStyle+xml"/>
  <Override PartName="/ppt/diagrams/quickStyle15.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diagrams/quickStyle6.xml" ContentType="application/vnd.openxmlformats-officedocument.drawingml.diagramStyle+xml"/>
  <Override PartName="/ppt/diagrams/quickStyle7.xml" ContentType="application/vnd.openxmlformats-officedocument.drawingml.diagramStyle+xml"/>
  <Override PartName="/ppt/diagrams/quickStyle8.xml" ContentType="application/vnd.openxmlformats-officedocument.drawingml.diagramStyle+xml"/>
  <Override PartName="/ppt/diagrams/quickStyle9.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 id="2147483696" r:id="rId6"/>
    <p:sldMasterId id="2147483708" r:id="rId7"/>
  </p:sldMasterIdLst>
  <p:notesMasterIdLst>
    <p:notesMasterId r:id="rId10"/>
  </p:notesMasterIdLst>
  <p:sldIdLst>
    <p:sldId id="292" r:id="rId8"/>
    <p:sldId id="376" r:id="rId9"/>
    <p:sldId id="385" r:id="rId11"/>
    <p:sldId id="378" r:id="rId12"/>
    <p:sldId id="381" r:id="rId13"/>
    <p:sldId id="611" r:id="rId14"/>
    <p:sldId id="377" r:id="rId15"/>
    <p:sldId id="386" r:id="rId16"/>
    <p:sldId id="382" r:id="rId17"/>
    <p:sldId id="306" r:id="rId18"/>
    <p:sldId id="287" r:id="rId19"/>
    <p:sldId id="260" r:id="rId20"/>
    <p:sldId id="313" r:id="rId21"/>
    <p:sldId id="314" r:id="rId22"/>
    <p:sldId id="612" r:id="rId23"/>
    <p:sldId id="616" r:id="rId24"/>
    <p:sldId id="578" r:id="rId25"/>
    <p:sldId id="617" r:id="rId26"/>
    <p:sldId id="622" r:id="rId27"/>
    <p:sldId id="579" r:id="rId28"/>
    <p:sldId id="621" r:id="rId29"/>
    <p:sldId id="583" r:id="rId30"/>
    <p:sldId id="577" r:id="rId31"/>
    <p:sldId id="625" r:id="rId32"/>
    <p:sldId id="318" r:id="rId33"/>
    <p:sldId id="581" r:id="rId34"/>
    <p:sldId id="586" r:id="rId35"/>
    <p:sldId id="584" r:id="rId36"/>
    <p:sldId id="587" r:id="rId37"/>
    <p:sldId id="589" r:id="rId38"/>
    <p:sldId id="588" r:id="rId39"/>
    <p:sldId id="618" r:id="rId40"/>
    <p:sldId id="582" r:id="rId41"/>
    <p:sldId id="591" r:id="rId42"/>
    <p:sldId id="580" r:id="rId43"/>
    <p:sldId id="590" r:id="rId44"/>
    <p:sldId id="593" r:id="rId45"/>
    <p:sldId id="571" r:id="rId46"/>
    <p:sldId id="389" r:id="rId47"/>
    <p:sldId id="594" r:id="rId48"/>
    <p:sldId id="597" r:id="rId49"/>
    <p:sldId id="595" r:id="rId50"/>
    <p:sldId id="596" r:id="rId51"/>
    <p:sldId id="598" r:id="rId52"/>
    <p:sldId id="599" r:id="rId53"/>
    <p:sldId id="600" r:id="rId54"/>
    <p:sldId id="601" r:id="rId55"/>
    <p:sldId id="602" r:id="rId56"/>
    <p:sldId id="603" r:id="rId57"/>
    <p:sldId id="604" r:id="rId58"/>
    <p:sldId id="605" r:id="rId59"/>
    <p:sldId id="606" r:id="rId60"/>
    <p:sldId id="607" r:id="rId61"/>
    <p:sldId id="608" r:id="rId62"/>
    <p:sldId id="629" r:id="rId63"/>
    <p:sldId id="630" r:id="rId64"/>
    <p:sldId id="388" r:id="rId65"/>
    <p:sldId id="648" r:id="rId66"/>
    <p:sldId id="651" r:id="rId67"/>
    <p:sldId id="650" r:id="rId68"/>
    <p:sldId id="649" r:id="rId69"/>
    <p:sldId id="654" r:id="rId70"/>
    <p:sldId id="653" r:id="rId71"/>
    <p:sldId id="656" r:id="rId72"/>
    <p:sldId id="657" r:id="rId73"/>
    <p:sldId id="655" r:id="rId74"/>
    <p:sldId id="658" r:id="rId75"/>
    <p:sldId id="659" r:id="rId76"/>
    <p:sldId id="660" r:id="rId77"/>
    <p:sldId id="652" r:id="rId78"/>
    <p:sldId id="661" r:id="rId79"/>
    <p:sldId id="662" r:id="rId80"/>
    <p:sldId id="664" r:id="rId81"/>
    <p:sldId id="663" r:id="rId82"/>
    <p:sldId id="609" r:id="rId83"/>
    <p:sldId id="321" r:id="rId84"/>
    <p:sldId id="626" r:id="rId85"/>
    <p:sldId id="576" r:id="rId86"/>
    <p:sldId id="610" r:id="rId87"/>
    <p:sldId id="295" r:id="rId8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indows User" initials="WU" lastIdx="4" clrIdx="0"/>
  <p:cmAuthor id="1" name="Toshiba PC" initials="TP" lastIdx="1" clrIdx="1"/>
  <p:cmAuthor id="2" name="Usuario" initials="U" lastIdx="1" clrIdx="2"/>
  <p:cmAuthor id="3" name="Administrador" initials="A"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91" autoAdjust="0"/>
    <p:restoredTop sz="67375" autoAdjust="0"/>
  </p:normalViewPr>
  <p:slideViewPr>
    <p:cSldViewPr showGuides="1">
      <p:cViewPr varScale="1">
        <p:scale>
          <a:sx n="58" d="100"/>
          <a:sy n="58" d="100"/>
        </p:scale>
        <p:origin x="2309" y="48"/>
      </p:cViewPr>
      <p:guideLst>
        <p:guide orient="horz" pos="2160"/>
        <p:guide pos="2880"/>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92" Type="http://schemas.openxmlformats.org/officeDocument/2006/relationships/commentAuthors" Target="commentAuthors.xml"/><Relationship Id="rId91" Type="http://schemas.openxmlformats.org/officeDocument/2006/relationships/tableStyles" Target="tableStyles.xml"/><Relationship Id="rId90" Type="http://schemas.openxmlformats.org/officeDocument/2006/relationships/viewProps" Target="viewProps.xml"/><Relationship Id="rId9" Type="http://schemas.openxmlformats.org/officeDocument/2006/relationships/slide" Target="slides/slide2.xml"/><Relationship Id="rId89" Type="http://schemas.openxmlformats.org/officeDocument/2006/relationships/presProps" Target="presProps.xml"/><Relationship Id="rId88" Type="http://schemas.openxmlformats.org/officeDocument/2006/relationships/slide" Target="slides/slide80.xml"/><Relationship Id="rId87" Type="http://schemas.openxmlformats.org/officeDocument/2006/relationships/slide" Target="slides/slide79.xml"/><Relationship Id="rId86" Type="http://schemas.openxmlformats.org/officeDocument/2006/relationships/slide" Target="slides/slide78.xml"/><Relationship Id="rId85" Type="http://schemas.openxmlformats.org/officeDocument/2006/relationships/slide" Target="slides/slide77.xml"/><Relationship Id="rId84" Type="http://schemas.openxmlformats.org/officeDocument/2006/relationships/slide" Target="slides/slide76.xml"/><Relationship Id="rId83" Type="http://schemas.openxmlformats.org/officeDocument/2006/relationships/slide" Target="slides/slide75.xml"/><Relationship Id="rId82" Type="http://schemas.openxmlformats.org/officeDocument/2006/relationships/slide" Target="slides/slide74.xml"/><Relationship Id="rId81" Type="http://schemas.openxmlformats.org/officeDocument/2006/relationships/slide" Target="slides/slide73.xml"/><Relationship Id="rId80" Type="http://schemas.openxmlformats.org/officeDocument/2006/relationships/slide" Target="slides/slide72.xml"/><Relationship Id="rId8" Type="http://schemas.openxmlformats.org/officeDocument/2006/relationships/slide" Target="slides/slide1.xml"/><Relationship Id="rId79" Type="http://schemas.openxmlformats.org/officeDocument/2006/relationships/slide" Target="slides/slide71.xml"/><Relationship Id="rId78" Type="http://schemas.openxmlformats.org/officeDocument/2006/relationships/slide" Target="slides/slide70.xml"/><Relationship Id="rId77" Type="http://schemas.openxmlformats.org/officeDocument/2006/relationships/slide" Target="slides/slide69.xml"/><Relationship Id="rId76" Type="http://schemas.openxmlformats.org/officeDocument/2006/relationships/slide" Target="slides/slide68.xml"/><Relationship Id="rId75" Type="http://schemas.openxmlformats.org/officeDocument/2006/relationships/slide" Target="slides/slide67.xml"/><Relationship Id="rId74" Type="http://schemas.openxmlformats.org/officeDocument/2006/relationships/slide" Target="slides/slide66.xml"/><Relationship Id="rId73" Type="http://schemas.openxmlformats.org/officeDocument/2006/relationships/slide" Target="slides/slide65.xml"/><Relationship Id="rId72" Type="http://schemas.openxmlformats.org/officeDocument/2006/relationships/slide" Target="slides/slide64.xml"/><Relationship Id="rId71" Type="http://schemas.openxmlformats.org/officeDocument/2006/relationships/slide" Target="slides/slide63.xml"/><Relationship Id="rId70" Type="http://schemas.openxmlformats.org/officeDocument/2006/relationships/slide" Target="slides/slide62.xml"/><Relationship Id="rId7" Type="http://schemas.openxmlformats.org/officeDocument/2006/relationships/slideMaster" Target="slideMasters/slideMaster6.xml"/><Relationship Id="rId69" Type="http://schemas.openxmlformats.org/officeDocument/2006/relationships/slide" Target="slides/slide61.xml"/><Relationship Id="rId68" Type="http://schemas.openxmlformats.org/officeDocument/2006/relationships/slide" Target="slides/slide60.xml"/><Relationship Id="rId67" Type="http://schemas.openxmlformats.org/officeDocument/2006/relationships/slide" Target="slides/slide59.xml"/><Relationship Id="rId66" Type="http://schemas.openxmlformats.org/officeDocument/2006/relationships/slide" Target="slides/slide58.xml"/><Relationship Id="rId65" Type="http://schemas.openxmlformats.org/officeDocument/2006/relationships/slide" Target="slides/slide57.xml"/><Relationship Id="rId64" Type="http://schemas.openxmlformats.org/officeDocument/2006/relationships/slide" Target="slides/slide56.xml"/><Relationship Id="rId63" Type="http://schemas.openxmlformats.org/officeDocument/2006/relationships/slide" Target="slides/slide55.xml"/><Relationship Id="rId62" Type="http://schemas.openxmlformats.org/officeDocument/2006/relationships/slide" Target="slides/slide54.xml"/><Relationship Id="rId61" Type="http://schemas.openxmlformats.org/officeDocument/2006/relationships/slide" Target="slides/slide53.xml"/><Relationship Id="rId60" Type="http://schemas.openxmlformats.org/officeDocument/2006/relationships/slide" Target="slides/slide52.xml"/><Relationship Id="rId6" Type="http://schemas.openxmlformats.org/officeDocument/2006/relationships/slideMaster" Target="slideMasters/slideMaster5.xml"/><Relationship Id="rId59" Type="http://schemas.openxmlformats.org/officeDocument/2006/relationships/slide" Target="slides/slide51.xml"/><Relationship Id="rId58" Type="http://schemas.openxmlformats.org/officeDocument/2006/relationships/slide" Target="slides/slide50.xml"/><Relationship Id="rId57" Type="http://schemas.openxmlformats.org/officeDocument/2006/relationships/slide" Target="slides/slide49.xml"/><Relationship Id="rId56" Type="http://schemas.openxmlformats.org/officeDocument/2006/relationships/slide" Target="slides/slide48.xml"/><Relationship Id="rId55" Type="http://schemas.openxmlformats.org/officeDocument/2006/relationships/slide" Target="slides/slide47.xml"/><Relationship Id="rId54" Type="http://schemas.openxmlformats.org/officeDocument/2006/relationships/slide" Target="slides/slide46.xml"/><Relationship Id="rId53" Type="http://schemas.openxmlformats.org/officeDocument/2006/relationships/slide" Target="slides/slide45.xml"/><Relationship Id="rId52" Type="http://schemas.openxmlformats.org/officeDocument/2006/relationships/slide" Target="slides/slide44.xml"/><Relationship Id="rId51" Type="http://schemas.openxmlformats.org/officeDocument/2006/relationships/slide" Target="slides/slide43.xml"/><Relationship Id="rId50" Type="http://schemas.openxmlformats.org/officeDocument/2006/relationships/slide" Target="slides/slide42.xml"/><Relationship Id="rId5" Type="http://schemas.openxmlformats.org/officeDocument/2006/relationships/slideMaster" Target="slideMasters/slideMaster4.xml"/><Relationship Id="rId49" Type="http://schemas.openxmlformats.org/officeDocument/2006/relationships/slide" Target="slides/slide41.xml"/><Relationship Id="rId48" Type="http://schemas.openxmlformats.org/officeDocument/2006/relationships/slide" Target="slides/slide40.xml"/><Relationship Id="rId47" Type="http://schemas.openxmlformats.org/officeDocument/2006/relationships/slide" Target="slides/slide39.xml"/><Relationship Id="rId46" Type="http://schemas.openxmlformats.org/officeDocument/2006/relationships/slide" Target="slides/slide38.xml"/><Relationship Id="rId45" Type="http://schemas.openxmlformats.org/officeDocument/2006/relationships/slide" Target="slides/slide37.xml"/><Relationship Id="rId44" Type="http://schemas.openxmlformats.org/officeDocument/2006/relationships/slide" Target="slides/slide36.xml"/><Relationship Id="rId43" Type="http://schemas.openxmlformats.org/officeDocument/2006/relationships/slide" Target="slides/slide35.xml"/><Relationship Id="rId42" Type="http://schemas.openxmlformats.org/officeDocument/2006/relationships/slide" Target="slides/slide34.xml"/><Relationship Id="rId41" Type="http://schemas.openxmlformats.org/officeDocument/2006/relationships/slide" Target="slides/slide33.xml"/><Relationship Id="rId40" Type="http://schemas.openxmlformats.org/officeDocument/2006/relationships/slide" Target="slides/slide32.xml"/><Relationship Id="rId4" Type="http://schemas.openxmlformats.org/officeDocument/2006/relationships/slideMaster" Target="slideMasters/slideMaster3.xml"/><Relationship Id="rId39" Type="http://schemas.openxmlformats.org/officeDocument/2006/relationships/slide" Target="slides/slide31.xml"/><Relationship Id="rId38" Type="http://schemas.openxmlformats.org/officeDocument/2006/relationships/slide" Target="slides/slide30.xml"/><Relationship Id="rId37" Type="http://schemas.openxmlformats.org/officeDocument/2006/relationships/slide" Target="slides/slide29.xml"/><Relationship Id="rId36" Type="http://schemas.openxmlformats.org/officeDocument/2006/relationships/slide" Target="slides/slide28.xml"/><Relationship Id="rId35" Type="http://schemas.openxmlformats.org/officeDocument/2006/relationships/slide" Target="slides/slide27.xml"/><Relationship Id="rId34" Type="http://schemas.openxmlformats.org/officeDocument/2006/relationships/slide" Target="slides/slide26.xml"/><Relationship Id="rId33" Type="http://schemas.openxmlformats.org/officeDocument/2006/relationships/slide" Target="slides/slide25.xml"/><Relationship Id="rId32" Type="http://schemas.openxmlformats.org/officeDocument/2006/relationships/slide" Target="slides/slide24.xml"/><Relationship Id="rId31" Type="http://schemas.openxmlformats.org/officeDocument/2006/relationships/slide" Target="slides/slide23.xml"/><Relationship Id="rId30" Type="http://schemas.openxmlformats.org/officeDocument/2006/relationships/slide" Target="slides/slide22.xml"/><Relationship Id="rId3" Type="http://schemas.openxmlformats.org/officeDocument/2006/relationships/slideMaster" Target="slideMasters/slideMaster2.xml"/><Relationship Id="rId29" Type="http://schemas.openxmlformats.org/officeDocument/2006/relationships/slide" Target="slides/slide21.xml"/><Relationship Id="rId28" Type="http://schemas.openxmlformats.org/officeDocument/2006/relationships/slide" Target="slides/slide20.xml"/><Relationship Id="rId27" Type="http://schemas.openxmlformats.org/officeDocument/2006/relationships/slide" Target="slides/slide19.xml"/><Relationship Id="rId26" Type="http://schemas.openxmlformats.org/officeDocument/2006/relationships/slide" Target="slides/slide18.xml"/><Relationship Id="rId25" Type="http://schemas.openxmlformats.org/officeDocument/2006/relationships/slide" Target="slides/slide17.xml"/><Relationship Id="rId24" Type="http://schemas.openxmlformats.org/officeDocument/2006/relationships/slide" Target="slides/slide16.xml"/><Relationship Id="rId23" Type="http://schemas.openxmlformats.org/officeDocument/2006/relationships/slide" Target="slides/slide15.xml"/><Relationship Id="rId22" Type="http://schemas.openxmlformats.org/officeDocument/2006/relationships/slide" Target="slides/slide14.xml"/><Relationship Id="rId21" Type="http://schemas.openxmlformats.org/officeDocument/2006/relationships/slide" Target="slides/slide13.xml"/><Relationship Id="rId20" Type="http://schemas.openxmlformats.org/officeDocument/2006/relationships/slide" Target="slides/slide12.xml"/><Relationship Id="rId2" Type="http://schemas.openxmlformats.org/officeDocument/2006/relationships/theme" Target="theme/theme1.xml"/><Relationship Id="rId19" Type="http://schemas.openxmlformats.org/officeDocument/2006/relationships/slide" Target="slides/slide11.xml"/><Relationship Id="rId18" Type="http://schemas.openxmlformats.org/officeDocument/2006/relationships/slide" Target="slides/slide10.xml"/><Relationship Id="rId17" Type="http://schemas.openxmlformats.org/officeDocument/2006/relationships/slide" Target="slides/slide9.xml"/><Relationship Id="rId16" Type="http://schemas.openxmlformats.org/officeDocument/2006/relationships/slide" Target="slides/slide8.xml"/><Relationship Id="rId15" Type="http://schemas.openxmlformats.org/officeDocument/2006/relationships/slide" Target="slides/slide7.xml"/><Relationship Id="rId14" Type="http://schemas.openxmlformats.org/officeDocument/2006/relationships/slide" Target="slides/slide6.xml"/><Relationship Id="rId13" Type="http://schemas.openxmlformats.org/officeDocument/2006/relationships/slide" Target="slides/slide5.xml"/><Relationship Id="rId12" Type="http://schemas.openxmlformats.org/officeDocument/2006/relationships/slide" Target="slides/slide4.xml"/><Relationship Id="rId11" Type="http://schemas.openxmlformats.org/officeDocument/2006/relationships/slide" Target="slides/slide3.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9-09-23T09:45:46.332" idx="4">
    <p:pos x="5136" y="880"/>
    <p:text>mandar de EI  el estudio de UML y ADl para la documentacion de las arquitectecturas</p:text>
  </p:cm>
</p:cmLst>
</file>

<file path=ppt/diagrams/_rels/data7.xml.rels><?xml version="1.0" encoding="UTF-8" standalone="yes"?>
<Relationships xmlns="http://schemas.openxmlformats.org/package/2006/relationships"><Relationship Id="rId3" Type="http://schemas.openxmlformats.org/officeDocument/2006/relationships/image" Target="../media/image83.jpeg"/><Relationship Id="rId2" Type="http://schemas.openxmlformats.org/officeDocument/2006/relationships/image" Target="../media/image82.jpeg"/><Relationship Id="rId1" Type="http://schemas.openxmlformats.org/officeDocument/2006/relationships/image" Target="../media/image81.jpeg"/></Relationships>
</file>

<file path=ppt/diagrams/_rels/drawing7.xml.rels><?xml version="1.0" encoding="UTF-8" standalone="yes"?>
<Relationships xmlns="http://schemas.openxmlformats.org/package/2006/relationships"><Relationship Id="rId3" Type="http://schemas.openxmlformats.org/officeDocument/2006/relationships/image" Target="../media/image83.jpeg"/><Relationship Id="rId2" Type="http://schemas.openxmlformats.org/officeDocument/2006/relationships/image" Target="../media/image82.jpeg"/><Relationship Id="rId1" Type="http://schemas.openxmlformats.org/officeDocument/2006/relationships/image" Target="../media/image81.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2E78060B-2CF3-4C4A-A1F5-149421C7AEC1}" type="doc">
      <dgm:prSet loTypeId="urn:microsoft.com/office/officeart/2005/8/layout/pyramid2" loCatId="pyramid" qsTypeId="urn:microsoft.com/office/officeart/2005/8/quickstyle/simple1" qsCatId="simple" csTypeId="urn:microsoft.com/office/officeart/2005/8/colors/accent1_2" csCatId="accent1" phldr="1"/>
      <dgm:spPr/>
    </dgm:pt>
    <dgm:pt modelId="{1DAB263E-3E89-430F-ABF9-D51983430531}">
      <dgm:prSet phldrT="[Texto]" phldr="0" custT="0">
        <dgm:style>
          <a:lnRef idx="0">
            <a:schemeClr val="accent3"/>
          </a:lnRef>
          <a:fillRef idx="3">
            <a:schemeClr val="accent3"/>
          </a:fillRef>
          <a:effectRef idx="3">
            <a:schemeClr val="accent3"/>
          </a:effectRef>
          <a:fontRef idx="minor">
            <a:schemeClr val="lt1"/>
          </a:fontRef>
        </dgm:style>
      </dgm:prSet>
      <dgm:spPr/>
      <dgm:t>
        <a:bodyPr vert="horz" wrap="square"/>
        <a:p>
          <a:pPr>
            <a:lnSpc>
              <a:spcPct val="100000"/>
            </a:lnSpc>
            <a:spcBef>
              <a:spcPct val="0"/>
            </a:spcBef>
            <a:spcAft>
              <a:spcPct val="35000"/>
            </a:spcAft>
          </a:pPr>
          <a:r>
            <a:rPr lang="es-ES" dirty="0">
              <a:solidFill>
                <a:schemeClr val="bg1"/>
              </a:solidFill>
            </a:rPr>
            <a:t>Ing. David Santana </a:t>
          </a:r>
          <a:r>
            <a:rPr lang="es-ES" dirty="0" err="1">
              <a:solidFill>
                <a:schemeClr val="bg1"/>
              </a:solidFill>
            </a:rPr>
            <a:t>Ballate</a:t>
          </a:r>
          <a:r>
            <a:rPr lang="es-ES" dirty="0">
              <a:solidFill>
                <a:schemeClr val="bg1"/>
              </a:solidFill>
            </a:rPr>
            <a:t/>
          </a:r>
          <a:endParaRPr lang="es-ES" dirty="0">
            <a:solidFill>
              <a:schemeClr val="bg1"/>
            </a:solidFill>
          </a:endParaRPr>
        </a:p>
      </dgm:t>
    </dgm:pt>
    <dgm:pt modelId="{8E6BB234-04EC-4350-9382-541CE94F3F2E}" cxnId="{17B4B981-702F-46D4-8DD3-0EB22294C94A}" type="parTrans">
      <dgm:prSet/>
      <dgm:spPr/>
      <dgm:t>
        <a:bodyPr/>
        <a:lstStyle/>
        <a:p>
          <a:endParaRPr lang="es-ES"/>
        </a:p>
      </dgm:t>
    </dgm:pt>
    <dgm:pt modelId="{82D3AFFE-02B9-4E1D-97C6-AA5E16537C6E}" cxnId="{17B4B981-702F-46D4-8DD3-0EB22294C94A}" type="sibTrans">
      <dgm:prSet/>
      <dgm:spPr/>
      <dgm:t>
        <a:bodyPr/>
        <a:lstStyle/>
        <a:p>
          <a:endParaRPr lang="es-ES"/>
        </a:p>
      </dgm:t>
    </dgm:pt>
    <dgm:pt modelId="{67390B85-19BC-4BE2-8F7B-2EFB86A38F0C}">
      <dgm:prSet phldr="0" custT="0"/>
      <dgm:spPr/>
      <dgm:t>
        <a:bodyPr vert="horz" wrap="square"/>
        <a:p>
          <a:pPr>
            <a:lnSpc>
              <a:spcPct val="100000"/>
            </a:lnSpc>
            <a:spcBef>
              <a:spcPct val="0"/>
            </a:spcBef>
            <a:spcAft>
              <a:spcPct val="15000"/>
            </a:spcAft>
          </a:pPr>
          <a:r>
            <a:rPr lang="es-ES" b="1">
              <a:solidFill>
                <a:schemeClr val="bg1"/>
              </a:solidFill>
            </a:rPr>
            <a:t>Ing. Laura Delgado</a:t>
          </a:r>
          <a:endParaRPr lang="es-ES" b="1">
            <a:solidFill>
              <a:schemeClr val="bg1"/>
            </a:solidFill>
          </a:endParaRPr>
        </a:p>
      </dgm:t>
    </dgm:pt>
    <dgm:pt modelId="{C06CBCC1-AA22-4B08-B6F6-AC2A996B57B0}" cxnId="{01547D2C-2006-4EC5-BA8A-616FFA5598CD}" type="parTrans">
      <dgm:prSet/>
      <dgm:spPr/>
    </dgm:pt>
    <dgm:pt modelId="{C0245F4B-99F2-4093-B9D5-77E6B425C3D6}" cxnId="{01547D2C-2006-4EC5-BA8A-616FFA5598CD}" type="sibTrans">
      <dgm:prSet/>
      <dgm:spPr/>
    </dgm:pt>
    <dgm:pt modelId="{24BD76C9-3CBA-4537-9DB4-9F1E970E457F}">
      <dgm:prSet phldrT="[Texto]">
        <dgm:style>
          <a:lnRef idx="0">
            <a:schemeClr val="accent6"/>
          </a:lnRef>
          <a:fillRef idx="3">
            <a:schemeClr val="accent6"/>
          </a:fillRef>
          <a:effectRef idx="3">
            <a:schemeClr val="accent6"/>
          </a:effectRef>
          <a:fontRef idx="minor">
            <a:schemeClr val="lt1"/>
          </a:fontRef>
        </dgm:style>
      </dgm:prSet>
      <dgm:spPr/>
      <dgm:t>
        <a:bodyPr/>
        <a:lstStyle/>
        <a:p>
          <a:r>
            <a:rPr lang="en-US" dirty="0" err="1">
              <a:solidFill>
                <a:schemeClr val="bg1"/>
              </a:solidFill>
            </a:rPr>
            <a:t>MSc.Vanessa</a:t>
          </a:r>
          <a:r>
            <a:rPr lang="en-US" dirty="0">
              <a:solidFill>
                <a:schemeClr val="bg1"/>
              </a:solidFill>
            </a:rPr>
            <a:t> Danae Muñoz Castillo</a:t>
          </a:r>
          <a:endParaRPr lang="es-ES" dirty="0">
            <a:solidFill>
              <a:schemeClr val="bg1"/>
            </a:solidFill>
          </a:endParaRPr>
        </a:p>
      </dgm:t>
    </dgm:pt>
    <dgm:pt modelId="{88886458-7158-4D9F-B0CF-E6B0B23BF93B}" cxnId="{04616FB0-4359-4B75-B1B9-C757C609A203}" type="parTrans">
      <dgm:prSet/>
      <dgm:spPr/>
      <dgm:t>
        <a:bodyPr/>
        <a:lstStyle/>
        <a:p>
          <a:endParaRPr lang="es-ES"/>
        </a:p>
      </dgm:t>
    </dgm:pt>
    <dgm:pt modelId="{B3C3F66C-0F5B-4872-8A69-126E1872D251}" cxnId="{04616FB0-4359-4B75-B1B9-C757C609A203}" type="sibTrans">
      <dgm:prSet/>
      <dgm:spPr/>
      <dgm:t>
        <a:bodyPr/>
        <a:lstStyle/>
        <a:p>
          <a:endParaRPr lang="es-ES"/>
        </a:p>
      </dgm:t>
    </dgm:pt>
    <dgm:pt modelId="{73468DDC-B9E5-4C9A-B3AF-A08CC09488D5}" type="pres">
      <dgm:prSet presAssocID="{2E78060B-2CF3-4C4A-A1F5-149421C7AEC1}" presName="compositeShape" presStyleCnt="0">
        <dgm:presLayoutVars>
          <dgm:dir/>
          <dgm:resizeHandles/>
        </dgm:presLayoutVars>
      </dgm:prSet>
      <dgm:spPr/>
    </dgm:pt>
    <dgm:pt modelId="{45C44A4D-06A3-4B2E-84B1-4A4201D626D5}" type="pres">
      <dgm:prSet presAssocID="{2E78060B-2CF3-4C4A-A1F5-149421C7AEC1}" presName="pyramid" presStyleLbl="node1" presStyleIdx="0" presStyleCnt="1" custLinFactNeighborX="-20282" custLinFactNeighborY="-957">
        <dgm:style>
          <a:lnRef idx="1">
            <a:schemeClr val="accent1"/>
          </a:lnRef>
          <a:fillRef idx="3">
            <a:schemeClr val="accent1"/>
          </a:fillRef>
          <a:effectRef idx="2">
            <a:schemeClr val="accent1"/>
          </a:effectRef>
          <a:fontRef idx="minor">
            <a:schemeClr val="lt1"/>
          </a:fontRef>
        </dgm:style>
      </dgm:prSet>
      <dgm:spPr/>
    </dgm:pt>
    <dgm:pt modelId="{21045CEA-61B2-48F3-AD16-1941B543E739}" type="pres">
      <dgm:prSet presAssocID="{2E78060B-2CF3-4C4A-A1F5-149421C7AEC1}" presName="theList" presStyleCnt="0"/>
      <dgm:spPr/>
    </dgm:pt>
    <dgm:pt modelId="{C2450174-BBCE-49B8-A2BE-72876BB0F1D2}" type="pres">
      <dgm:prSet presAssocID="{1DAB263E-3E89-430F-ABF9-D51983430531}" presName="aNode" presStyleLbl="fgAcc1" presStyleIdx="0" presStyleCnt="2" custLinFactY="38399" custLinFactNeighborX="-41172" custLinFactNeighborY="100000">
        <dgm:presLayoutVars>
          <dgm:bulletEnabled val="1"/>
        </dgm:presLayoutVars>
      </dgm:prSet>
      <dgm:spPr/>
    </dgm:pt>
    <dgm:pt modelId="{CA0DABDD-3B24-451C-A955-96573DCDA1D8}" type="pres">
      <dgm:prSet presAssocID="{1DAB263E-3E89-430F-ABF9-D51983430531}" presName="aSpace" presStyleCnt="0"/>
      <dgm:spPr/>
    </dgm:pt>
    <dgm:pt modelId="{6C0E27D7-E1A4-4164-833B-6F23670F6A3C}" type="pres">
      <dgm:prSet presAssocID="{24BD76C9-3CBA-4537-9DB4-9F1E970E457F}" presName="aNode" presStyleLbl="fgAcc1" presStyleIdx="1" presStyleCnt="2" custLinFactY="38399" custLinFactNeighborX="-34406" custLinFactNeighborY="100000">
        <dgm:presLayoutVars>
          <dgm:bulletEnabled val="1"/>
        </dgm:presLayoutVars>
      </dgm:prSet>
      <dgm:spPr/>
    </dgm:pt>
    <dgm:pt modelId="{3E167F9D-4F32-4BE7-A7B3-7FB3556F21B8}" type="pres">
      <dgm:prSet presAssocID="{24BD76C9-3CBA-4537-9DB4-9F1E970E457F}" presName="aSpace" presStyleCnt="0"/>
      <dgm:spPr/>
    </dgm:pt>
  </dgm:ptLst>
  <dgm:cxnLst>
    <dgm:cxn modelId="{17B4B981-702F-46D4-8DD3-0EB22294C94A}" srcId="{2E78060B-2CF3-4C4A-A1F5-149421C7AEC1}" destId="{1DAB263E-3E89-430F-ABF9-D51983430531}" srcOrd="0" destOrd="0" parTransId="{8E6BB234-04EC-4350-9382-541CE94F3F2E}" sibTransId="{82D3AFFE-02B9-4E1D-97C6-AA5E16537C6E}"/>
    <dgm:cxn modelId="{01547D2C-2006-4EC5-BA8A-616FFA5598CD}" srcId="{1DAB263E-3E89-430F-ABF9-D51983430531}" destId="{67390B85-19BC-4BE2-8F7B-2EFB86A38F0C}" srcOrd="0" destOrd="0" parTransId="{C06CBCC1-AA22-4B08-B6F6-AC2A996B57B0}" sibTransId="{C0245F4B-99F2-4093-B9D5-77E6B425C3D6}"/>
    <dgm:cxn modelId="{04616FB0-4359-4B75-B1B9-C757C609A203}" srcId="{2E78060B-2CF3-4C4A-A1F5-149421C7AEC1}" destId="{24BD76C9-3CBA-4537-9DB4-9F1E970E457F}" srcOrd="1" destOrd="0" parTransId="{88886458-7158-4D9F-B0CF-E6B0B23BF93B}" sibTransId="{B3C3F66C-0F5B-4872-8A69-126E1872D251}"/>
    <dgm:cxn modelId="{B1DC95EF-3C96-428A-9B3F-0D6E5182A068}" type="presOf" srcId="{2E78060B-2CF3-4C4A-A1F5-149421C7AEC1}" destId="{73468DDC-B9E5-4C9A-B3AF-A08CC09488D5}" srcOrd="0" destOrd="0" presId="urn:microsoft.com/office/officeart/2005/8/layout/pyramid2"/>
    <dgm:cxn modelId="{3E59ED44-93F1-41BE-BEA4-35528EECF895}" type="presParOf" srcId="{73468DDC-B9E5-4C9A-B3AF-A08CC09488D5}" destId="{45C44A4D-06A3-4B2E-84B1-4A4201D626D5}" srcOrd="0" destOrd="0" presId="urn:microsoft.com/office/officeart/2005/8/layout/pyramid2"/>
    <dgm:cxn modelId="{1114E879-02ED-478B-B004-4F75254ABEB8}" type="presParOf" srcId="{73468DDC-B9E5-4C9A-B3AF-A08CC09488D5}" destId="{21045CEA-61B2-48F3-AD16-1941B543E739}" srcOrd="1" destOrd="0" presId="urn:microsoft.com/office/officeart/2005/8/layout/pyramid2"/>
    <dgm:cxn modelId="{145B3912-35C7-4079-992D-CB2FB2EC134A}" type="presParOf" srcId="{21045CEA-61B2-48F3-AD16-1941B543E739}" destId="{C2450174-BBCE-49B8-A2BE-72876BB0F1D2}" srcOrd="0" destOrd="1" presId="urn:microsoft.com/office/officeart/2005/8/layout/pyramid2"/>
    <dgm:cxn modelId="{9BECEA75-68B6-4792-AB15-EA6567C88931}" type="presOf" srcId="{1DAB263E-3E89-430F-ABF9-D51983430531}" destId="{C2450174-BBCE-49B8-A2BE-72876BB0F1D2}" srcOrd="0" destOrd="0" presId="urn:microsoft.com/office/officeart/2005/8/layout/pyramid2"/>
    <dgm:cxn modelId="{BFB5E21A-8918-443A-B8A2-BBBA00B05C54}" type="presOf" srcId="{67390B85-19BC-4BE2-8F7B-2EFB86A38F0C}" destId="{C2450174-BBCE-49B8-A2BE-72876BB0F1D2}" srcOrd="0" destOrd="1" presId="urn:microsoft.com/office/officeart/2005/8/layout/pyramid2"/>
    <dgm:cxn modelId="{801FA6BF-AC8B-490B-AFEC-A80FEED6EE7B}" type="presParOf" srcId="{21045CEA-61B2-48F3-AD16-1941B543E739}" destId="{CA0DABDD-3B24-451C-A955-96573DCDA1D8}" srcOrd="1" destOrd="1" presId="urn:microsoft.com/office/officeart/2005/8/layout/pyramid2"/>
    <dgm:cxn modelId="{8325B6C9-51CB-4ABA-9E1D-81926318D7D7}" type="presParOf" srcId="{21045CEA-61B2-48F3-AD16-1941B543E739}" destId="{6C0E27D7-E1A4-4164-833B-6F23670F6A3C}" srcOrd="2" destOrd="1" presId="urn:microsoft.com/office/officeart/2005/8/layout/pyramid2"/>
    <dgm:cxn modelId="{25470137-AB5C-460C-92BD-AA449BA6747E}" type="presOf" srcId="{24BD76C9-3CBA-4537-9DB4-9F1E970E457F}" destId="{6C0E27D7-E1A4-4164-833B-6F23670F6A3C}" srcOrd="0" destOrd="0" presId="urn:microsoft.com/office/officeart/2005/8/layout/pyramid2"/>
    <dgm:cxn modelId="{E44FB4D8-3736-48DD-B426-9F9329E081CF}" type="presParOf" srcId="{21045CEA-61B2-48F3-AD16-1941B543E739}" destId="{3E167F9D-4F32-4BE7-A7B3-7FB3556F21B8}" srcOrd="3" destOrd="1" presId="urn:microsoft.com/office/officeart/2005/8/layout/pyramid2"/>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3905ABB-28F6-413E-AF5C-C254176BABFE}" type="doc">
      <dgm:prSet loTypeId="urn:microsoft.com/office/officeart/2005/8/layout/hList1" loCatId="list" qsTypeId="urn:microsoft.com/office/officeart/2005/8/quickstyle/simple1" qsCatId="simple" csTypeId="urn:microsoft.com/office/officeart/2005/8/colors/colorful5" csCatId="colorful" phldr="1"/>
      <dgm:spPr/>
      <dgm:t>
        <a:bodyPr/>
        <a:lstStyle/>
        <a:p>
          <a:endParaRPr lang="es-ES"/>
        </a:p>
      </dgm:t>
    </dgm:pt>
    <dgm:pt modelId="{334775A3-B772-431A-90D2-12EAF52CA91A}">
      <dgm:prSet phldrT="[Texto]"/>
      <dgm:spPr/>
      <dgm:t>
        <a:bodyPr/>
        <a:lstStyle/>
        <a:p>
          <a:pPr algn="just"/>
          <a:r>
            <a:rPr lang="es-ES" dirty="0"/>
            <a:t>Arquitectura prueba de concepto</a:t>
          </a:r>
        </a:p>
      </dgm:t>
    </dgm:pt>
    <dgm:pt modelId="{5CBFF022-2F40-4A3E-A350-9AAB4616225E}" cxnId="{74338881-B0A6-4070-8605-52D4900D16C1}" type="parTrans">
      <dgm:prSet/>
      <dgm:spPr/>
      <dgm:t>
        <a:bodyPr/>
        <a:lstStyle/>
        <a:p>
          <a:pPr algn="just"/>
          <a:endParaRPr lang="es-ES"/>
        </a:p>
      </dgm:t>
    </dgm:pt>
    <dgm:pt modelId="{08BF04B3-C517-49F7-A3F8-28F7FE50CBC4}" cxnId="{74338881-B0A6-4070-8605-52D4900D16C1}" type="sibTrans">
      <dgm:prSet/>
      <dgm:spPr/>
      <dgm:t>
        <a:bodyPr/>
        <a:lstStyle/>
        <a:p>
          <a:pPr algn="just"/>
          <a:endParaRPr lang="es-ES"/>
        </a:p>
      </dgm:t>
    </dgm:pt>
    <dgm:pt modelId="{CE434359-71FA-44F6-BB59-C55A55D5AA2A}">
      <dgm:prSet phldrT="[Texto]"/>
      <dgm:spPr/>
      <dgm:t>
        <a:bodyPr/>
        <a:lstStyle/>
        <a:p>
          <a:pPr algn="just"/>
          <a:r>
            <a:rPr lang="es-ES" dirty="0">
              <a:latin typeface="Trebuchet MS" panose="020B0603020202020204" pitchFamily="34" charset="0"/>
            </a:rPr>
            <a:t>El arquitecto del software busca una solución, que puede ser sencillamente conceptual, para requisitos arquitectónicamente significativos que se han identificado.</a:t>
          </a:r>
          <a:endParaRPr lang="es-ES" dirty="0"/>
        </a:p>
      </dgm:t>
    </dgm:pt>
    <dgm:pt modelId="{8F6F82D2-B319-4686-8798-B85FC9F95D3F}" cxnId="{D60B6B3A-B892-4C21-95E9-882E82678D03}" type="parTrans">
      <dgm:prSet/>
      <dgm:spPr/>
      <dgm:t>
        <a:bodyPr/>
        <a:lstStyle/>
        <a:p>
          <a:pPr algn="just"/>
          <a:endParaRPr lang="es-ES"/>
        </a:p>
      </dgm:t>
    </dgm:pt>
    <dgm:pt modelId="{C31E2287-7CED-45A3-AB2B-2F1D6369D395}" cxnId="{D60B6B3A-B892-4C21-95E9-882E82678D03}" type="sibTrans">
      <dgm:prSet/>
      <dgm:spPr/>
      <dgm:t>
        <a:bodyPr/>
        <a:lstStyle/>
        <a:p>
          <a:pPr algn="just"/>
          <a:endParaRPr lang="es-ES"/>
        </a:p>
      </dgm:t>
    </dgm:pt>
    <dgm:pt modelId="{1D962F7F-7CA2-4A2C-8113-390B73DB79B4}">
      <dgm:prSet phldrT="[Texto]"/>
      <dgm:spPr/>
      <dgm:t>
        <a:bodyPr/>
        <a:lstStyle/>
        <a:p>
          <a:pPr algn="just"/>
          <a:r>
            <a:rPr lang="es-ES" dirty="0"/>
            <a:t>Arquitectura de referencia</a:t>
          </a:r>
        </a:p>
      </dgm:t>
    </dgm:pt>
    <dgm:pt modelId="{138944A8-1558-4ADF-A6FB-9730C408BD37}" cxnId="{0821A159-0C52-4702-8160-D8785A5830C5}" type="parTrans">
      <dgm:prSet/>
      <dgm:spPr/>
      <dgm:t>
        <a:bodyPr/>
        <a:lstStyle/>
        <a:p>
          <a:pPr algn="just"/>
          <a:endParaRPr lang="es-ES"/>
        </a:p>
      </dgm:t>
    </dgm:pt>
    <dgm:pt modelId="{C18EE3B0-A14E-477E-80C8-BEA981C7CB47}" cxnId="{0821A159-0C52-4702-8160-D8785A5830C5}" type="sibTrans">
      <dgm:prSet/>
      <dgm:spPr/>
      <dgm:t>
        <a:bodyPr/>
        <a:lstStyle/>
        <a:p>
          <a:pPr algn="just"/>
          <a:endParaRPr lang="es-ES"/>
        </a:p>
      </dgm:t>
    </dgm:pt>
    <dgm:pt modelId="{54F47B98-2BBB-442C-9F7D-3818F35730EE}">
      <dgm:prSet phldrT="[Texto]"/>
      <dgm:spPr/>
      <dgm:t>
        <a:bodyPr/>
        <a:lstStyle/>
        <a:p>
          <a:pPr algn="just"/>
          <a:r>
            <a:rPr lang="es-ES" dirty="0">
              <a:latin typeface="Trebuchet MS" panose="020B0603020202020204" pitchFamily="34" charset="0"/>
            </a:rPr>
            <a:t>El arquitecto del software busca oportunidades de reutilizar activos de diseño y de código existentes.</a:t>
          </a:r>
          <a:endParaRPr lang="es-ES" dirty="0"/>
        </a:p>
      </dgm:t>
    </dgm:pt>
    <dgm:pt modelId="{188596D3-8E98-404C-B6E4-00E6C9CD83F9}" cxnId="{D1BE2CF0-CE1F-4FD6-B3B2-8E5BF8B23354}" type="parTrans">
      <dgm:prSet/>
      <dgm:spPr/>
      <dgm:t>
        <a:bodyPr/>
        <a:lstStyle/>
        <a:p>
          <a:pPr algn="just"/>
          <a:endParaRPr lang="es-ES"/>
        </a:p>
      </dgm:t>
    </dgm:pt>
    <dgm:pt modelId="{88F6EC03-4044-492F-99AB-DADC80347058}" cxnId="{D1BE2CF0-CE1F-4FD6-B3B2-8E5BF8B23354}" type="sibTrans">
      <dgm:prSet/>
      <dgm:spPr/>
      <dgm:t>
        <a:bodyPr/>
        <a:lstStyle/>
        <a:p>
          <a:pPr algn="just"/>
          <a:endParaRPr lang="es-ES"/>
        </a:p>
      </dgm:t>
    </dgm:pt>
    <dgm:pt modelId="{EBDAD628-EDE2-4DC8-A01F-97BD19B4CF1F}" type="pres">
      <dgm:prSet presAssocID="{F3905ABB-28F6-413E-AF5C-C254176BABFE}" presName="Name0" presStyleCnt="0">
        <dgm:presLayoutVars>
          <dgm:dir/>
          <dgm:animLvl val="lvl"/>
          <dgm:resizeHandles val="exact"/>
        </dgm:presLayoutVars>
      </dgm:prSet>
      <dgm:spPr/>
    </dgm:pt>
    <dgm:pt modelId="{8D18F4FF-F108-4573-8CE4-4783EAAC5FE4}" type="pres">
      <dgm:prSet presAssocID="{334775A3-B772-431A-90D2-12EAF52CA91A}" presName="composite" presStyleCnt="0"/>
      <dgm:spPr/>
    </dgm:pt>
    <dgm:pt modelId="{BD57190B-ED5D-493E-8CD8-8AE98FF63725}" type="pres">
      <dgm:prSet presAssocID="{334775A3-B772-431A-90D2-12EAF52CA91A}" presName="parTx" presStyleLbl="alignNode1" presStyleIdx="0" presStyleCnt="2">
        <dgm:presLayoutVars>
          <dgm:chMax val="0"/>
          <dgm:chPref val="0"/>
          <dgm:bulletEnabled val="1"/>
        </dgm:presLayoutVars>
      </dgm:prSet>
      <dgm:spPr/>
    </dgm:pt>
    <dgm:pt modelId="{C8102E2F-D702-4E5D-A741-3E431E95ACB7}" type="pres">
      <dgm:prSet presAssocID="{334775A3-B772-431A-90D2-12EAF52CA91A}" presName="desTx" presStyleLbl="alignAccFollowNode1" presStyleIdx="0" presStyleCnt="2">
        <dgm:presLayoutVars>
          <dgm:bulletEnabled val="1"/>
        </dgm:presLayoutVars>
      </dgm:prSet>
      <dgm:spPr/>
    </dgm:pt>
    <dgm:pt modelId="{13AB6C22-024E-438C-8FA1-EACEBB3057CC}" type="pres">
      <dgm:prSet presAssocID="{08BF04B3-C517-49F7-A3F8-28F7FE50CBC4}" presName="space" presStyleCnt="0"/>
      <dgm:spPr/>
    </dgm:pt>
    <dgm:pt modelId="{BA54CD5B-77A6-44CD-8192-460FE1015E41}" type="pres">
      <dgm:prSet presAssocID="{1D962F7F-7CA2-4A2C-8113-390B73DB79B4}" presName="composite" presStyleCnt="0"/>
      <dgm:spPr/>
    </dgm:pt>
    <dgm:pt modelId="{290A1593-B5AD-4390-98F5-E3361C10B5B0}" type="pres">
      <dgm:prSet presAssocID="{1D962F7F-7CA2-4A2C-8113-390B73DB79B4}" presName="parTx" presStyleLbl="alignNode1" presStyleIdx="1" presStyleCnt="2">
        <dgm:presLayoutVars>
          <dgm:chMax val="0"/>
          <dgm:chPref val="0"/>
          <dgm:bulletEnabled val="1"/>
        </dgm:presLayoutVars>
      </dgm:prSet>
      <dgm:spPr/>
    </dgm:pt>
    <dgm:pt modelId="{F2EF3A88-65F7-46FE-945D-313840F1A36C}" type="pres">
      <dgm:prSet presAssocID="{1D962F7F-7CA2-4A2C-8113-390B73DB79B4}" presName="desTx" presStyleLbl="alignAccFollowNode1" presStyleIdx="1" presStyleCnt="2">
        <dgm:presLayoutVars>
          <dgm:bulletEnabled val="1"/>
        </dgm:presLayoutVars>
      </dgm:prSet>
      <dgm:spPr/>
    </dgm:pt>
  </dgm:ptLst>
  <dgm:cxnLst>
    <dgm:cxn modelId="{1E5DB638-3092-4196-A1D7-AD7514281805}" type="presOf" srcId="{54F47B98-2BBB-442C-9F7D-3818F35730EE}" destId="{F2EF3A88-65F7-46FE-945D-313840F1A36C}" srcOrd="0" destOrd="0" presId="urn:microsoft.com/office/officeart/2005/8/layout/hList1"/>
    <dgm:cxn modelId="{D60B6B3A-B892-4C21-95E9-882E82678D03}" srcId="{334775A3-B772-431A-90D2-12EAF52CA91A}" destId="{CE434359-71FA-44F6-BB59-C55A55D5AA2A}" srcOrd="0" destOrd="0" parTransId="{8F6F82D2-B319-4686-8798-B85FC9F95D3F}" sibTransId="{C31E2287-7CED-45A3-AB2B-2F1D6369D395}"/>
    <dgm:cxn modelId="{0821A159-0C52-4702-8160-D8785A5830C5}" srcId="{F3905ABB-28F6-413E-AF5C-C254176BABFE}" destId="{1D962F7F-7CA2-4A2C-8113-390B73DB79B4}" srcOrd="1" destOrd="0" parTransId="{138944A8-1558-4ADF-A6FB-9730C408BD37}" sibTransId="{C18EE3B0-A14E-477E-80C8-BEA981C7CB47}"/>
    <dgm:cxn modelId="{74338881-B0A6-4070-8605-52D4900D16C1}" srcId="{F3905ABB-28F6-413E-AF5C-C254176BABFE}" destId="{334775A3-B772-431A-90D2-12EAF52CA91A}" srcOrd="0" destOrd="0" parTransId="{5CBFF022-2F40-4A3E-A350-9AAB4616225E}" sibTransId="{08BF04B3-C517-49F7-A3F8-28F7FE50CBC4}"/>
    <dgm:cxn modelId="{2B48E281-1FB1-4955-9089-EACA9B2F6B81}" type="presOf" srcId="{CE434359-71FA-44F6-BB59-C55A55D5AA2A}" destId="{C8102E2F-D702-4E5D-A741-3E431E95ACB7}" srcOrd="0" destOrd="0" presId="urn:microsoft.com/office/officeart/2005/8/layout/hList1"/>
    <dgm:cxn modelId="{9BEF18A6-2F21-4401-9210-F074A154988E}" type="presOf" srcId="{F3905ABB-28F6-413E-AF5C-C254176BABFE}" destId="{EBDAD628-EDE2-4DC8-A01F-97BD19B4CF1F}" srcOrd="0" destOrd="0" presId="urn:microsoft.com/office/officeart/2005/8/layout/hList1"/>
    <dgm:cxn modelId="{8BD819A7-DBE8-4485-AB92-DFC2ECC10E3A}" type="presOf" srcId="{1D962F7F-7CA2-4A2C-8113-390B73DB79B4}" destId="{290A1593-B5AD-4390-98F5-E3361C10B5B0}" srcOrd="0" destOrd="0" presId="urn:microsoft.com/office/officeart/2005/8/layout/hList1"/>
    <dgm:cxn modelId="{D1BE2CF0-CE1F-4FD6-B3B2-8E5BF8B23354}" srcId="{1D962F7F-7CA2-4A2C-8113-390B73DB79B4}" destId="{54F47B98-2BBB-442C-9F7D-3818F35730EE}" srcOrd="0" destOrd="0" parTransId="{188596D3-8E98-404C-B6E4-00E6C9CD83F9}" sibTransId="{88F6EC03-4044-492F-99AB-DADC80347058}"/>
    <dgm:cxn modelId="{608420FE-E4D2-4FFC-90EB-940FF5A1E710}" type="presOf" srcId="{334775A3-B772-431A-90D2-12EAF52CA91A}" destId="{BD57190B-ED5D-493E-8CD8-8AE98FF63725}" srcOrd="0" destOrd="0" presId="urn:microsoft.com/office/officeart/2005/8/layout/hList1"/>
    <dgm:cxn modelId="{86230770-85FC-4281-858D-B2D31C40DAE8}" type="presParOf" srcId="{EBDAD628-EDE2-4DC8-A01F-97BD19B4CF1F}" destId="{8D18F4FF-F108-4573-8CE4-4783EAAC5FE4}" srcOrd="0" destOrd="0" presId="urn:microsoft.com/office/officeart/2005/8/layout/hList1"/>
    <dgm:cxn modelId="{B47E307C-2186-4A30-B2AA-EB9296C38741}" type="presParOf" srcId="{8D18F4FF-F108-4573-8CE4-4783EAAC5FE4}" destId="{BD57190B-ED5D-493E-8CD8-8AE98FF63725}" srcOrd="0" destOrd="0" presId="urn:microsoft.com/office/officeart/2005/8/layout/hList1"/>
    <dgm:cxn modelId="{8957C3C9-0A80-4E93-8415-0651695BD2FD}" type="presParOf" srcId="{8D18F4FF-F108-4573-8CE4-4783EAAC5FE4}" destId="{C8102E2F-D702-4E5D-A741-3E431E95ACB7}" srcOrd="1" destOrd="0" presId="urn:microsoft.com/office/officeart/2005/8/layout/hList1"/>
    <dgm:cxn modelId="{4FDD4442-D9CD-4F30-B345-89ECA2FF0285}" type="presParOf" srcId="{EBDAD628-EDE2-4DC8-A01F-97BD19B4CF1F}" destId="{13AB6C22-024E-438C-8FA1-EACEBB3057CC}" srcOrd="1" destOrd="0" presId="urn:microsoft.com/office/officeart/2005/8/layout/hList1"/>
    <dgm:cxn modelId="{FFA242BC-0B56-4811-832D-342C2DD388DC}" type="presParOf" srcId="{EBDAD628-EDE2-4DC8-A01F-97BD19B4CF1F}" destId="{BA54CD5B-77A6-44CD-8192-460FE1015E41}" srcOrd="2" destOrd="0" presId="urn:microsoft.com/office/officeart/2005/8/layout/hList1"/>
    <dgm:cxn modelId="{8C44699A-ECF9-46B4-9721-5FA9D4685AB4}" type="presParOf" srcId="{BA54CD5B-77A6-44CD-8192-460FE1015E41}" destId="{290A1593-B5AD-4390-98F5-E3361C10B5B0}" srcOrd="0" destOrd="0" presId="urn:microsoft.com/office/officeart/2005/8/layout/hList1"/>
    <dgm:cxn modelId="{67F73296-EE1F-4D73-9C6B-85C03895A729}" type="presParOf" srcId="{BA54CD5B-77A6-44CD-8192-460FE1015E41}" destId="{F2EF3A88-65F7-46FE-945D-313840F1A36C}"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A68B368A-EEC3-474C-9F8E-6E0ECF098949}"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es-ES"/>
        </a:p>
      </dgm:t>
    </dgm:pt>
    <dgm:pt modelId="{E3034046-691B-40C5-B307-8A493D55AE80}">
      <dgm:prSet phldrT="[Texto]"/>
      <dgm:spPr/>
      <dgm:t>
        <a:bodyPr/>
        <a:lstStyle/>
        <a:p>
          <a:r>
            <a:rPr lang="es-ES" b="1" dirty="0">
              <a:latin typeface="Trebuchet MS" panose="020B0603020202020204" pitchFamily="34" charset="0"/>
            </a:rPr>
            <a:t>Comprensión del dominio</a:t>
          </a:r>
          <a:endParaRPr lang="es-ES" dirty="0"/>
        </a:p>
      </dgm:t>
    </dgm:pt>
    <dgm:pt modelId="{A1F334DA-4E31-4FAF-83D7-5F0760493D36}" cxnId="{6E52AC93-C63F-47F7-A329-7C8E1D028C99}" type="parTrans">
      <dgm:prSet/>
      <dgm:spPr/>
      <dgm:t>
        <a:bodyPr/>
        <a:lstStyle/>
        <a:p>
          <a:endParaRPr lang="es-ES"/>
        </a:p>
      </dgm:t>
    </dgm:pt>
    <dgm:pt modelId="{0DE8C7F4-F550-4092-806A-0E841A83FC4D}" cxnId="{6E52AC93-C63F-47F7-A329-7C8E1D028C99}" type="sibTrans">
      <dgm:prSet/>
      <dgm:spPr/>
      <dgm:t>
        <a:bodyPr/>
        <a:lstStyle/>
        <a:p>
          <a:endParaRPr lang="es-ES"/>
        </a:p>
      </dgm:t>
    </dgm:pt>
    <dgm:pt modelId="{4D92C6B8-AF91-4738-89CD-74C5FFA78773}">
      <dgm:prSet phldrT="[Texto]"/>
      <dgm:spPr/>
      <dgm:t>
        <a:bodyPr/>
        <a:lstStyle/>
        <a:p>
          <a:pPr algn="just"/>
          <a:r>
            <a:rPr lang="es-ES" dirty="0">
              <a:latin typeface="Trebuchet MS" panose="020B0603020202020204" pitchFamily="34" charset="0"/>
            </a:rPr>
            <a:t>Si el dominio no es familiar, la arquitectura de prueba de concepto no sólo puede explorar las posibles soluciones, sino también puede ayudar a comprender y a clarificar los requisitos. </a:t>
          </a:r>
          <a:endParaRPr lang="es-ES" dirty="0"/>
        </a:p>
      </dgm:t>
    </dgm:pt>
    <dgm:pt modelId="{57EF0148-BC8B-4D44-9877-2CE8D0BBD79D}" cxnId="{FA93C7B2-EAC5-441F-B4F0-0B53EC73EDB4}" type="parTrans">
      <dgm:prSet/>
      <dgm:spPr/>
      <dgm:t>
        <a:bodyPr/>
        <a:lstStyle/>
        <a:p>
          <a:endParaRPr lang="es-ES"/>
        </a:p>
      </dgm:t>
    </dgm:pt>
    <dgm:pt modelId="{3E7033EF-0855-4BA2-8ED5-B005B8BEB145}" cxnId="{FA93C7B2-EAC5-441F-B4F0-0B53EC73EDB4}" type="sibTrans">
      <dgm:prSet/>
      <dgm:spPr/>
      <dgm:t>
        <a:bodyPr/>
        <a:lstStyle/>
        <a:p>
          <a:endParaRPr lang="es-ES"/>
        </a:p>
      </dgm:t>
    </dgm:pt>
    <dgm:pt modelId="{7DE14540-4853-4DB3-98BC-FC19B655DB82}">
      <dgm:prSet phldrT="[Texto]"/>
      <dgm:spPr/>
      <dgm:t>
        <a:bodyPr/>
        <a:lstStyle/>
        <a:p>
          <a:r>
            <a:rPr lang="es-ES" b="1" dirty="0">
              <a:latin typeface="Trebuchet MS" panose="020B0603020202020204" pitchFamily="34" charset="0"/>
            </a:rPr>
            <a:t>Novedad del sistema</a:t>
          </a:r>
          <a:endParaRPr lang="es-ES" dirty="0"/>
        </a:p>
      </dgm:t>
    </dgm:pt>
    <dgm:pt modelId="{87D0AF58-EF8B-415D-9484-717BB57E90A3}" cxnId="{6731B440-DA2E-4759-A07B-2343C8FF7D0A}" type="parTrans">
      <dgm:prSet/>
      <dgm:spPr/>
      <dgm:t>
        <a:bodyPr/>
        <a:lstStyle/>
        <a:p>
          <a:endParaRPr lang="es-ES"/>
        </a:p>
      </dgm:t>
    </dgm:pt>
    <dgm:pt modelId="{EF5B7041-D0BB-44E7-82F0-B63485CDCC84}" cxnId="{6731B440-DA2E-4759-A07B-2343C8FF7D0A}" type="sibTrans">
      <dgm:prSet/>
      <dgm:spPr/>
      <dgm:t>
        <a:bodyPr/>
        <a:lstStyle/>
        <a:p>
          <a:endParaRPr lang="es-ES"/>
        </a:p>
      </dgm:t>
    </dgm:pt>
    <dgm:pt modelId="{5C2982A7-AA21-4E41-AE13-85666DD88CED}">
      <dgm:prSet phldrT="[Texto]"/>
      <dgm:spPr/>
      <dgm:t>
        <a:bodyPr/>
        <a:lstStyle/>
        <a:p>
          <a:pPr algn="just"/>
          <a:r>
            <a:rPr lang="es-ES" dirty="0">
              <a:latin typeface="Trebuchet MS" panose="020B0603020202020204" pitchFamily="34" charset="0"/>
            </a:rPr>
            <a:t>Si la organización ha construido previamente muchos sistemas de este tipo, no debería ser necesario crear una prueba de concepto; debería ser posible basar una determinación de viabilidad en las arquitecturas y tecnologías existentes.</a:t>
          </a:r>
          <a:endParaRPr lang="es-ES" dirty="0"/>
        </a:p>
      </dgm:t>
    </dgm:pt>
    <dgm:pt modelId="{BC7D248A-D157-4A04-9C13-6B2D4DA1EFC9}" cxnId="{08568A33-51B8-41FE-BDA6-76C90B48F155}" type="parTrans">
      <dgm:prSet/>
      <dgm:spPr/>
      <dgm:t>
        <a:bodyPr/>
        <a:lstStyle/>
        <a:p>
          <a:endParaRPr lang="es-ES"/>
        </a:p>
      </dgm:t>
    </dgm:pt>
    <dgm:pt modelId="{B1F97579-8C6C-404C-B970-DCE770A066DC}" cxnId="{08568A33-51B8-41FE-BDA6-76C90B48F155}" type="sibTrans">
      <dgm:prSet/>
      <dgm:spPr/>
      <dgm:t>
        <a:bodyPr/>
        <a:lstStyle/>
        <a:p>
          <a:endParaRPr lang="es-ES"/>
        </a:p>
      </dgm:t>
    </dgm:pt>
    <dgm:pt modelId="{CD0E0CB7-1ADE-495F-8A81-A34276E3C6FC}" type="pres">
      <dgm:prSet presAssocID="{A68B368A-EEC3-474C-9F8E-6E0ECF098949}" presName="linear" presStyleCnt="0">
        <dgm:presLayoutVars>
          <dgm:animLvl val="lvl"/>
          <dgm:resizeHandles val="exact"/>
        </dgm:presLayoutVars>
      </dgm:prSet>
      <dgm:spPr/>
    </dgm:pt>
    <dgm:pt modelId="{FD667D59-CF9B-46C7-BC07-75B4C768F13B}" type="pres">
      <dgm:prSet presAssocID="{E3034046-691B-40C5-B307-8A493D55AE80}" presName="parentText" presStyleLbl="node1" presStyleIdx="0" presStyleCnt="2">
        <dgm:presLayoutVars>
          <dgm:chMax val="0"/>
          <dgm:bulletEnabled val="1"/>
        </dgm:presLayoutVars>
      </dgm:prSet>
      <dgm:spPr/>
    </dgm:pt>
    <dgm:pt modelId="{48E74C75-6C60-4948-AB69-54DDCAC2D581}" type="pres">
      <dgm:prSet presAssocID="{E3034046-691B-40C5-B307-8A493D55AE80}" presName="childText" presStyleLbl="revTx" presStyleIdx="0" presStyleCnt="2">
        <dgm:presLayoutVars>
          <dgm:bulletEnabled val="1"/>
        </dgm:presLayoutVars>
      </dgm:prSet>
      <dgm:spPr/>
    </dgm:pt>
    <dgm:pt modelId="{0CB45B3B-ADAA-400B-926E-76FEB3E8D43D}" type="pres">
      <dgm:prSet presAssocID="{7DE14540-4853-4DB3-98BC-FC19B655DB82}" presName="parentText" presStyleLbl="node1" presStyleIdx="1" presStyleCnt="2">
        <dgm:presLayoutVars>
          <dgm:chMax val="0"/>
          <dgm:bulletEnabled val="1"/>
        </dgm:presLayoutVars>
      </dgm:prSet>
      <dgm:spPr/>
    </dgm:pt>
    <dgm:pt modelId="{AE70C87F-B277-4082-8D45-E103D582161A}" type="pres">
      <dgm:prSet presAssocID="{7DE14540-4853-4DB3-98BC-FC19B655DB82}" presName="childText" presStyleLbl="revTx" presStyleIdx="1" presStyleCnt="2">
        <dgm:presLayoutVars>
          <dgm:bulletEnabled val="1"/>
        </dgm:presLayoutVars>
      </dgm:prSet>
      <dgm:spPr/>
    </dgm:pt>
  </dgm:ptLst>
  <dgm:cxnLst>
    <dgm:cxn modelId="{0237D129-549B-4BEB-910F-4DF9C6DCD86A}" type="presOf" srcId="{E3034046-691B-40C5-B307-8A493D55AE80}" destId="{FD667D59-CF9B-46C7-BC07-75B4C768F13B}" srcOrd="0" destOrd="0" presId="urn:microsoft.com/office/officeart/2005/8/layout/vList2"/>
    <dgm:cxn modelId="{08568A33-51B8-41FE-BDA6-76C90B48F155}" srcId="{7DE14540-4853-4DB3-98BC-FC19B655DB82}" destId="{5C2982A7-AA21-4E41-AE13-85666DD88CED}" srcOrd="0" destOrd="0" parTransId="{BC7D248A-D157-4A04-9C13-6B2D4DA1EFC9}" sibTransId="{B1F97579-8C6C-404C-B970-DCE770A066DC}"/>
    <dgm:cxn modelId="{6731B440-DA2E-4759-A07B-2343C8FF7D0A}" srcId="{A68B368A-EEC3-474C-9F8E-6E0ECF098949}" destId="{7DE14540-4853-4DB3-98BC-FC19B655DB82}" srcOrd="1" destOrd="0" parTransId="{87D0AF58-EF8B-415D-9484-717BB57E90A3}" sibTransId="{EF5B7041-D0BB-44E7-82F0-B63485CDCC84}"/>
    <dgm:cxn modelId="{1BFD145D-7F8B-47B1-92C6-5958484E7729}" type="presOf" srcId="{7DE14540-4853-4DB3-98BC-FC19B655DB82}" destId="{0CB45B3B-ADAA-400B-926E-76FEB3E8D43D}" srcOrd="0" destOrd="0" presId="urn:microsoft.com/office/officeart/2005/8/layout/vList2"/>
    <dgm:cxn modelId="{735F7B80-CAA3-4739-BA8D-FA0437FBEB13}" type="presOf" srcId="{A68B368A-EEC3-474C-9F8E-6E0ECF098949}" destId="{CD0E0CB7-1ADE-495F-8A81-A34276E3C6FC}" srcOrd="0" destOrd="0" presId="urn:microsoft.com/office/officeart/2005/8/layout/vList2"/>
    <dgm:cxn modelId="{496A2291-FB6F-412F-9650-B8EE8CF20A38}" type="presOf" srcId="{5C2982A7-AA21-4E41-AE13-85666DD88CED}" destId="{AE70C87F-B277-4082-8D45-E103D582161A}" srcOrd="0" destOrd="0" presId="urn:microsoft.com/office/officeart/2005/8/layout/vList2"/>
    <dgm:cxn modelId="{6E52AC93-C63F-47F7-A329-7C8E1D028C99}" srcId="{A68B368A-EEC3-474C-9F8E-6E0ECF098949}" destId="{E3034046-691B-40C5-B307-8A493D55AE80}" srcOrd="0" destOrd="0" parTransId="{A1F334DA-4E31-4FAF-83D7-5F0760493D36}" sibTransId="{0DE8C7F4-F550-4092-806A-0E841A83FC4D}"/>
    <dgm:cxn modelId="{5BEDFD9A-F499-454B-A0D0-89E8AA9A227E}" type="presOf" srcId="{4D92C6B8-AF91-4738-89CD-74C5FFA78773}" destId="{48E74C75-6C60-4948-AB69-54DDCAC2D581}" srcOrd="0" destOrd="0" presId="urn:microsoft.com/office/officeart/2005/8/layout/vList2"/>
    <dgm:cxn modelId="{FA93C7B2-EAC5-441F-B4F0-0B53EC73EDB4}" srcId="{E3034046-691B-40C5-B307-8A493D55AE80}" destId="{4D92C6B8-AF91-4738-89CD-74C5FFA78773}" srcOrd="0" destOrd="0" parTransId="{57EF0148-BC8B-4D44-9877-2CE8D0BBD79D}" sibTransId="{3E7033EF-0855-4BA2-8ED5-B005B8BEB145}"/>
    <dgm:cxn modelId="{338BBB70-2171-4BA3-8EB4-F94B506D5E8A}" type="presParOf" srcId="{CD0E0CB7-1ADE-495F-8A81-A34276E3C6FC}" destId="{FD667D59-CF9B-46C7-BC07-75B4C768F13B}" srcOrd="0" destOrd="0" presId="urn:microsoft.com/office/officeart/2005/8/layout/vList2"/>
    <dgm:cxn modelId="{2C5E1D35-607B-42CE-945A-987D14D76ADC}" type="presParOf" srcId="{CD0E0CB7-1ADE-495F-8A81-A34276E3C6FC}" destId="{48E74C75-6C60-4948-AB69-54DDCAC2D581}" srcOrd="1" destOrd="0" presId="urn:microsoft.com/office/officeart/2005/8/layout/vList2"/>
    <dgm:cxn modelId="{39105DB3-CA8F-42BF-AC11-08567CDB82FE}" type="presParOf" srcId="{CD0E0CB7-1ADE-495F-8A81-A34276E3C6FC}" destId="{0CB45B3B-ADAA-400B-926E-76FEB3E8D43D}" srcOrd="2" destOrd="0" presId="urn:microsoft.com/office/officeart/2005/8/layout/vList2"/>
    <dgm:cxn modelId="{6767FA0D-BADD-47BA-B701-36A70F48C319}" type="presParOf" srcId="{CD0E0CB7-1ADE-495F-8A81-A34276E3C6FC}" destId="{AE70C87F-B277-4082-8D45-E103D582161A}"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986D9342-A684-49CC-B933-7B911731658B}" type="doc">
      <dgm:prSet loTypeId="urn:microsoft.com/office/officeart/2005/8/layout/vProcess5" loCatId="process" qsTypeId="urn:microsoft.com/office/officeart/2005/8/quickstyle/simple5" qsCatId="simple" csTypeId="urn:microsoft.com/office/officeart/2005/8/colors/accent1_2" csCatId="accent1" phldr="1"/>
      <dgm:spPr/>
      <dgm:t>
        <a:bodyPr/>
        <a:lstStyle/>
        <a:p>
          <a:endParaRPr lang="es-ES"/>
        </a:p>
      </dgm:t>
    </dgm:pt>
    <dgm:pt modelId="{2D2B0B41-3E04-43D4-B5DD-009999A8F1C3}">
      <dgm:prSet phldrT="[Texto]" custT="1"/>
      <dgm:spPr/>
      <dgm:t>
        <a:bodyPr lIns="0" tIns="0" rIns="0" bIns="0"/>
        <a:lstStyle/>
        <a:p>
          <a:pPr algn="ctr"/>
          <a:r>
            <a:rPr lang="es-ES" sz="1800" b="1" dirty="0">
              <a:solidFill>
                <a:schemeClr val="bg1"/>
              </a:solidFill>
              <a:latin typeface="Trebuchet MS" panose="020B0603020202020204" pitchFamily="34" charset="0"/>
            </a:rPr>
            <a:t>DESARROLLAR UNA VISIÓN GENERAL DE LA ARQUITECTURA</a:t>
          </a:r>
        </a:p>
      </dgm:t>
    </dgm:pt>
    <dgm:pt modelId="{7A145036-0390-460B-8999-40AD95D128DA}" cxnId="{5AAB0A2E-0C75-4B12-A5E5-9FFB677C8058}" type="parTrans">
      <dgm:prSet/>
      <dgm:spPr/>
      <dgm:t>
        <a:bodyPr/>
        <a:lstStyle/>
        <a:p>
          <a:endParaRPr lang="es-ES" sz="1800" b="1">
            <a:solidFill>
              <a:schemeClr val="bg1"/>
            </a:solidFill>
            <a:latin typeface="Trebuchet MS" panose="020B0603020202020204" pitchFamily="34" charset="0"/>
          </a:endParaRPr>
        </a:p>
      </dgm:t>
    </dgm:pt>
    <dgm:pt modelId="{B4E61CA4-C8C8-498A-B0A7-C38B0FBB8579}" cxnId="{5AAB0A2E-0C75-4B12-A5E5-9FFB677C8058}" type="sibTrans">
      <dgm:prSet custT="1">
        <dgm:style>
          <a:lnRef idx="0">
            <a:schemeClr val="accent6"/>
          </a:lnRef>
          <a:fillRef idx="3">
            <a:schemeClr val="accent6"/>
          </a:fillRef>
          <a:effectRef idx="3">
            <a:schemeClr val="accent6"/>
          </a:effectRef>
          <a:fontRef idx="minor">
            <a:schemeClr val="lt1"/>
          </a:fontRef>
        </dgm:style>
      </dgm:prSet>
      <dgm:spPr/>
      <dgm:t>
        <a:bodyPr/>
        <a:lstStyle/>
        <a:p>
          <a:endParaRPr lang="es-ES" sz="1800" b="1">
            <a:solidFill>
              <a:schemeClr val="bg1"/>
            </a:solidFill>
            <a:latin typeface="Trebuchet MS" panose="020B0603020202020204" pitchFamily="34" charset="0"/>
          </a:endParaRPr>
        </a:p>
      </dgm:t>
    </dgm:pt>
    <dgm:pt modelId="{125644CD-D60D-46D2-B967-808A757E7ED2}">
      <dgm:prSet phldrT="[Texto]" custT="1"/>
      <dgm:spPr/>
      <dgm:t>
        <a:bodyPr/>
        <a:lstStyle/>
        <a:p>
          <a:pPr algn="ctr"/>
          <a:r>
            <a:rPr lang="es-ES" sz="1800" b="1" dirty="0">
              <a:solidFill>
                <a:schemeClr val="bg1"/>
              </a:solidFill>
              <a:latin typeface="Trebuchet MS" panose="020B0603020202020204" pitchFamily="34" charset="0"/>
            </a:rPr>
            <a:t>INSPECCIONAR LOS ACTIVOS DISPONIBLES</a:t>
          </a:r>
        </a:p>
      </dgm:t>
    </dgm:pt>
    <dgm:pt modelId="{9108419A-58FC-4336-A321-D9DF58D19C06}" cxnId="{6041C8DA-AEC7-47AE-BF42-2F7DD3B15995}" type="parTrans">
      <dgm:prSet/>
      <dgm:spPr/>
      <dgm:t>
        <a:bodyPr/>
        <a:lstStyle/>
        <a:p>
          <a:endParaRPr lang="es-ES" sz="1800" b="1">
            <a:solidFill>
              <a:schemeClr val="bg1"/>
            </a:solidFill>
            <a:latin typeface="Trebuchet MS" panose="020B0603020202020204" pitchFamily="34" charset="0"/>
          </a:endParaRPr>
        </a:p>
      </dgm:t>
    </dgm:pt>
    <dgm:pt modelId="{0AFE0394-319B-4A0D-AE1F-15FDDC6B7984}" cxnId="{6041C8DA-AEC7-47AE-BF42-2F7DD3B15995}" type="sibTrans">
      <dgm:prSet custT="1">
        <dgm:style>
          <a:lnRef idx="0">
            <a:schemeClr val="accent6"/>
          </a:lnRef>
          <a:fillRef idx="3">
            <a:schemeClr val="accent6"/>
          </a:fillRef>
          <a:effectRef idx="3">
            <a:schemeClr val="accent6"/>
          </a:effectRef>
          <a:fontRef idx="minor">
            <a:schemeClr val="lt1"/>
          </a:fontRef>
        </dgm:style>
      </dgm:prSet>
      <dgm:spPr/>
      <dgm:t>
        <a:bodyPr/>
        <a:lstStyle/>
        <a:p>
          <a:endParaRPr lang="es-ES" sz="1800" b="1">
            <a:solidFill>
              <a:schemeClr val="bg1"/>
            </a:solidFill>
            <a:latin typeface="Trebuchet MS" panose="020B0603020202020204" pitchFamily="34" charset="0"/>
          </a:endParaRPr>
        </a:p>
      </dgm:t>
    </dgm:pt>
    <dgm:pt modelId="{3234DB28-3278-4316-A4C3-7FFCE6837CC0}">
      <dgm:prSet phldrT="[Texto]" custT="1"/>
      <dgm:spPr/>
      <dgm:t>
        <a:bodyPr/>
        <a:lstStyle/>
        <a:p>
          <a:pPr algn="ctr"/>
          <a:r>
            <a:rPr lang="es-ES" sz="1800" b="1" dirty="0">
              <a:solidFill>
                <a:schemeClr val="bg1"/>
              </a:solidFill>
              <a:latin typeface="Trebuchet MS" panose="020B0603020202020204" pitchFamily="34" charset="0"/>
            </a:rPr>
            <a:t>CREAR UN ESTRUCTURA INICIAL PARA EL MODELO DE DISEÑO</a:t>
          </a:r>
        </a:p>
      </dgm:t>
    </dgm:pt>
    <dgm:pt modelId="{2F3D5124-A3D0-498D-8366-6EA923B5D565}" cxnId="{590C4EB5-BFA9-466B-8D9A-6D9C2D5D6FB5}" type="parTrans">
      <dgm:prSet/>
      <dgm:spPr/>
      <dgm:t>
        <a:bodyPr/>
        <a:lstStyle/>
        <a:p>
          <a:endParaRPr lang="es-ES" sz="1800" b="1">
            <a:solidFill>
              <a:schemeClr val="bg1"/>
            </a:solidFill>
            <a:latin typeface="Trebuchet MS" panose="020B0603020202020204" pitchFamily="34" charset="0"/>
          </a:endParaRPr>
        </a:p>
      </dgm:t>
    </dgm:pt>
    <dgm:pt modelId="{D168CEDD-A0E2-4B6A-B7FE-8CB89D5BE5B2}" cxnId="{590C4EB5-BFA9-466B-8D9A-6D9C2D5D6FB5}" type="sibTrans">
      <dgm:prSet custT="1">
        <dgm:style>
          <a:lnRef idx="0">
            <a:schemeClr val="accent6"/>
          </a:lnRef>
          <a:fillRef idx="3">
            <a:schemeClr val="accent6"/>
          </a:fillRef>
          <a:effectRef idx="3">
            <a:schemeClr val="accent6"/>
          </a:effectRef>
          <a:fontRef idx="minor">
            <a:schemeClr val="lt1"/>
          </a:fontRef>
        </dgm:style>
      </dgm:prSet>
      <dgm:spPr/>
      <dgm:t>
        <a:bodyPr/>
        <a:lstStyle/>
        <a:p>
          <a:endParaRPr lang="es-ES" sz="1800" b="1">
            <a:solidFill>
              <a:schemeClr val="bg1"/>
            </a:solidFill>
            <a:latin typeface="Trebuchet MS" panose="020B0603020202020204" pitchFamily="34" charset="0"/>
          </a:endParaRPr>
        </a:p>
      </dgm:t>
    </dgm:pt>
    <dgm:pt modelId="{60D6E573-1E31-4196-AEDE-194172D9C190}">
      <dgm:prSet phldrT="[Texto]" custT="1"/>
      <dgm:spPr/>
      <dgm:t>
        <a:bodyPr/>
        <a:lstStyle/>
        <a:p>
          <a:pPr algn="ctr"/>
          <a:r>
            <a:rPr lang="es-ES" sz="1800" b="1" dirty="0">
              <a:solidFill>
                <a:schemeClr val="bg1"/>
              </a:solidFill>
              <a:latin typeface="Trebuchet MS" panose="020B0603020202020204" pitchFamily="34" charset="0"/>
            </a:rPr>
            <a:t>IDENTIFICAR ABSTRACCIONES CLAVES</a:t>
          </a:r>
        </a:p>
      </dgm:t>
    </dgm:pt>
    <dgm:pt modelId="{9AC7F02E-D634-4CF0-B85F-993065D10E44}" cxnId="{450E678F-D1EB-4A6D-9F46-DF36CA20B899}" type="parTrans">
      <dgm:prSet/>
      <dgm:spPr/>
      <dgm:t>
        <a:bodyPr/>
        <a:lstStyle/>
        <a:p>
          <a:endParaRPr lang="es-ES" sz="1800" b="1">
            <a:solidFill>
              <a:schemeClr val="bg1"/>
            </a:solidFill>
            <a:latin typeface="Trebuchet MS" panose="020B0603020202020204" pitchFamily="34" charset="0"/>
          </a:endParaRPr>
        </a:p>
      </dgm:t>
    </dgm:pt>
    <dgm:pt modelId="{69C06429-33C5-43AB-BF86-BF63F02140CE}" cxnId="{450E678F-D1EB-4A6D-9F46-DF36CA20B899}" type="sibTrans">
      <dgm:prSet custT="1">
        <dgm:style>
          <a:lnRef idx="0">
            <a:schemeClr val="accent6"/>
          </a:lnRef>
          <a:fillRef idx="3">
            <a:schemeClr val="accent6"/>
          </a:fillRef>
          <a:effectRef idx="3">
            <a:schemeClr val="accent6"/>
          </a:effectRef>
          <a:fontRef idx="minor">
            <a:schemeClr val="lt1"/>
          </a:fontRef>
        </dgm:style>
      </dgm:prSet>
      <dgm:spPr/>
      <dgm:t>
        <a:bodyPr/>
        <a:lstStyle/>
        <a:p>
          <a:endParaRPr lang="es-ES" sz="1800" b="1">
            <a:solidFill>
              <a:schemeClr val="bg1"/>
            </a:solidFill>
            <a:latin typeface="Trebuchet MS" panose="020B0603020202020204" pitchFamily="34" charset="0"/>
          </a:endParaRPr>
        </a:p>
      </dgm:t>
    </dgm:pt>
    <dgm:pt modelId="{600800F8-FFF3-4B0E-8563-6AA1054144A7}">
      <dgm:prSet phldrT="[Texto]" custT="1"/>
      <dgm:spPr/>
      <dgm:t>
        <a:bodyPr/>
        <a:lstStyle/>
        <a:p>
          <a:pPr algn="ctr"/>
          <a:r>
            <a:rPr lang="es-ES" sz="1800" b="1" dirty="0">
              <a:solidFill>
                <a:schemeClr val="bg1"/>
              </a:solidFill>
              <a:latin typeface="Trebuchet MS" panose="020B0603020202020204" pitchFamily="34" charset="0"/>
            </a:rPr>
            <a:t>IDENTIFICAR ITERACIONES ESTEREOTIPADAS</a:t>
          </a:r>
        </a:p>
      </dgm:t>
    </dgm:pt>
    <dgm:pt modelId="{E36FCAB2-6E28-40C8-A400-1BF7B8967CA7}" cxnId="{FAAAE7ED-7EC9-4185-963F-760D9A0BF0A7}" type="parTrans">
      <dgm:prSet/>
      <dgm:spPr/>
      <dgm:t>
        <a:bodyPr/>
        <a:lstStyle/>
        <a:p>
          <a:endParaRPr lang="es-ES" sz="1800" b="1">
            <a:solidFill>
              <a:schemeClr val="bg1"/>
            </a:solidFill>
            <a:latin typeface="Trebuchet MS" panose="020B0603020202020204" pitchFamily="34" charset="0"/>
          </a:endParaRPr>
        </a:p>
      </dgm:t>
    </dgm:pt>
    <dgm:pt modelId="{8CD9E886-8909-4651-8DC6-1D3A49415199}" cxnId="{FAAAE7ED-7EC9-4185-963F-760D9A0BF0A7}" type="sibTrans">
      <dgm:prSet/>
      <dgm:spPr/>
      <dgm:t>
        <a:bodyPr/>
        <a:lstStyle/>
        <a:p>
          <a:endParaRPr lang="es-ES" sz="1800" b="1">
            <a:solidFill>
              <a:schemeClr val="bg1"/>
            </a:solidFill>
            <a:latin typeface="Trebuchet MS" panose="020B0603020202020204" pitchFamily="34" charset="0"/>
          </a:endParaRPr>
        </a:p>
      </dgm:t>
    </dgm:pt>
    <dgm:pt modelId="{60ACDD38-C8A8-42D8-9D69-2959B0A3DDBC}" type="pres">
      <dgm:prSet presAssocID="{986D9342-A684-49CC-B933-7B911731658B}" presName="outerComposite" presStyleCnt="0">
        <dgm:presLayoutVars>
          <dgm:chMax val="5"/>
          <dgm:dir/>
          <dgm:resizeHandles val="exact"/>
        </dgm:presLayoutVars>
      </dgm:prSet>
      <dgm:spPr/>
    </dgm:pt>
    <dgm:pt modelId="{A10D9181-599A-414D-BF87-8AD1430F23E6}" type="pres">
      <dgm:prSet presAssocID="{986D9342-A684-49CC-B933-7B911731658B}" presName="dummyMaxCanvas" presStyleCnt="0">
        <dgm:presLayoutVars/>
      </dgm:prSet>
      <dgm:spPr/>
    </dgm:pt>
    <dgm:pt modelId="{BBDB305C-8181-4B49-902D-7C3F201D3ECC}" type="pres">
      <dgm:prSet presAssocID="{986D9342-A684-49CC-B933-7B911731658B}" presName="FiveNodes_1" presStyleLbl="node1" presStyleIdx="0" presStyleCnt="5" custScaleX="100613" custScaleY="87019" custLinFactNeighborY="-17417">
        <dgm:presLayoutVars>
          <dgm:bulletEnabled val="1"/>
        </dgm:presLayoutVars>
      </dgm:prSet>
      <dgm:spPr/>
    </dgm:pt>
    <dgm:pt modelId="{040EED47-0425-4E08-B879-8C1AB63579C9}" type="pres">
      <dgm:prSet presAssocID="{986D9342-A684-49CC-B933-7B911731658B}" presName="FiveNodes_2" presStyleLbl="node1" presStyleIdx="1" presStyleCnt="5" custScaleY="62613" custLinFactNeighborX="-5884" custLinFactNeighborY="-36649">
        <dgm:presLayoutVars>
          <dgm:bulletEnabled val="1"/>
        </dgm:presLayoutVars>
      </dgm:prSet>
      <dgm:spPr/>
    </dgm:pt>
    <dgm:pt modelId="{CF74785D-06A4-4E84-B83A-1A1AE2238BA2}" type="pres">
      <dgm:prSet presAssocID="{986D9342-A684-49CC-B933-7B911731658B}" presName="FiveNodes_3" presStyleLbl="node1" presStyleIdx="2" presStyleCnt="5" custScaleX="102420" custScaleY="75076" custLinFactNeighborX="-10804" custLinFactNeighborY="-67567">
        <dgm:presLayoutVars>
          <dgm:bulletEnabled val="1"/>
        </dgm:presLayoutVars>
      </dgm:prSet>
      <dgm:spPr/>
    </dgm:pt>
    <dgm:pt modelId="{ABF3E514-91BB-472B-896A-5FAEB6006804}" type="pres">
      <dgm:prSet presAssocID="{986D9342-A684-49CC-B933-7B911731658B}" presName="FiveNodes_4" presStyleLbl="node1" presStyleIdx="3" presStyleCnt="5" custScaleX="104836" custScaleY="72523" custLinFactNeighborX="-13780" custLinFactNeighborY="-85135">
        <dgm:presLayoutVars>
          <dgm:bulletEnabled val="1"/>
        </dgm:presLayoutVars>
      </dgm:prSet>
      <dgm:spPr/>
    </dgm:pt>
    <dgm:pt modelId="{1AD6E01B-30AB-475C-8500-FFA5822F5D7C}" type="pres">
      <dgm:prSet presAssocID="{986D9342-A684-49CC-B933-7B911731658B}" presName="FiveNodes_5" presStyleLbl="node1" presStyleIdx="4" presStyleCnt="5" custScaleX="106948" custScaleY="69970" custLinFactY="-12612" custLinFactNeighborX="-17799" custLinFactNeighborY="-100000">
        <dgm:presLayoutVars>
          <dgm:bulletEnabled val="1"/>
        </dgm:presLayoutVars>
      </dgm:prSet>
      <dgm:spPr/>
    </dgm:pt>
    <dgm:pt modelId="{302C3442-ED30-4F33-B127-B0320D807DD0}" type="pres">
      <dgm:prSet presAssocID="{986D9342-A684-49CC-B933-7B911731658B}" presName="FiveConn_1-2" presStyleLbl="fgAccFollowNode1" presStyleIdx="0" presStyleCnt="4" custLinFactNeighborX="-71573" custLinFactNeighborY="-54643">
        <dgm:presLayoutVars>
          <dgm:bulletEnabled val="1"/>
        </dgm:presLayoutVars>
      </dgm:prSet>
      <dgm:spPr/>
    </dgm:pt>
    <dgm:pt modelId="{92000908-31A5-4F1A-97A3-7EC37162B982}" type="pres">
      <dgm:prSet presAssocID="{986D9342-A684-49CC-B933-7B911731658B}" presName="FiveConn_2-3" presStyleLbl="fgAccFollowNode1" presStyleIdx="1" presStyleCnt="4" custLinFactX="-14132" custLinFactY="-5457" custLinFactNeighborX="-100000" custLinFactNeighborY="-100000">
        <dgm:presLayoutVars>
          <dgm:bulletEnabled val="1"/>
        </dgm:presLayoutVars>
      </dgm:prSet>
      <dgm:spPr/>
    </dgm:pt>
    <dgm:pt modelId="{5E4DCAAB-1338-4C33-B948-91525B89EE46}" type="pres">
      <dgm:prSet presAssocID="{986D9342-A684-49CC-B933-7B911731658B}" presName="FiveConn_3-4" presStyleLbl="fgAccFollowNode1" presStyleIdx="2" presStyleCnt="4" custLinFactX="-57182" custLinFactY="-37992" custLinFactNeighborX="-100000" custLinFactNeighborY="-100000">
        <dgm:presLayoutVars>
          <dgm:bulletEnabled val="1"/>
        </dgm:presLayoutVars>
      </dgm:prSet>
      <dgm:spPr/>
    </dgm:pt>
    <dgm:pt modelId="{2545A55B-9C66-4179-81CE-0CD367618FE2}" type="pres">
      <dgm:prSet presAssocID="{986D9342-A684-49CC-B933-7B911731658B}" presName="FiveConn_4-5" presStyleLbl="fgAccFollowNode1" presStyleIdx="3" presStyleCnt="4" custLinFactX="-100000" custLinFactY="-74800" custLinFactNeighborX="-100232" custLinFactNeighborY="-100000">
        <dgm:presLayoutVars>
          <dgm:bulletEnabled val="1"/>
        </dgm:presLayoutVars>
      </dgm:prSet>
      <dgm:spPr/>
    </dgm:pt>
    <dgm:pt modelId="{3073FFB2-CA6C-4496-B872-842E6D9C3800}" type="pres">
      <dgm:prSet presAssocID="{986D9342-A684-49CC-B933-7B911731658B}" presName="FiveNodes_1_text" presStyleLbl="node1" presStyleIdx="4" presStyleCnt="5">
        <dgm:presLayoutVars>
          <dgm:bulletEnabled val="1"/>
        </dgm:presLayoutVars>
      </dgm:prSet>
      <dgm:spPr/>
    </dgm:pt>
    <dgm:pt modelId="{DDB1CB19-4B79-4C59-8B5B-FE85C991A66D}" type="pres">
      <dgm:prSet presAssocID="{986D9342-A684-49CC-B933-7B911731658B}" presName="FiveNodes_2_text" presStyleLbl="node1" presStyleIdx="4" presStyleCnt="5">
        <dgm:presLayoutVars>
          <dgm:bulletEnabled val="1"/>
        </dgm:presLayoutVars>
      </dgm:prSet>
      <dgm:spPr/>
    </dgm:pt>
    <dgm:pt modelId="{B7D1D1FD-C607-447A-BC7D-0A3F845BC91A}" type="pres">
      <dgm:prSet presAssocID="{986D9342-A684-49CC-B933-7B911731658B}" presName="FiveNodes_3_text" presStyleLbl="node1" presStyleIdx="4" presStyleCnt="5">
        <dgm:presLayoutVars>
          <dgm:bulletEnabled val="1"/>
        </dgm:presLayoutVars>
      </dgm:prSet>
      <dgm:spPr/>
    </dgm:pt>
    <dgm:pt modelId="{30509EB0-2A41-4EC6-A5B0-189408ABDD24}" type="pres">
      <dgm:prSet presAssocID="{986D9342-A684-49CC-B933-7B911731658B}" presName="FiveNodes_4_text" presStyleLbl="node1" presStyleIdx="4" presStyleCnt="5">
        <dgm:presLayoutVars>
          <dgm:bulletEnabled val="1"/>
        </dgm:presLayoutVars>
      </dgm:prSet>
      <dgm:spPr/>
    </dgm:pt>
    <dgm:pt modelId="{C8FEF307-FDE6-403E-91A2-87B92E9172B9}" type="pres">
      <dgm:prSet presAssocID="{986D9342-A684-49CC-B933-7B911731658B}" presName="FiveNodes_5_text" presStyleLbl="node1" presStyleIdx="4" presStyleCnt="5">
        <dgm:presLayoutVars>
          <dgm:bulletEnabled val="1"/>
        </dgm:presLayoutVars>
      </dgm:prSet>
      <dgm:spPr/>
    </dgm:pt>
  </dgm:ptLst>
  <dgm:cxnLst>
    <dgm:cxn modelId="{62B92416-4037-49C1-9081-2316C527F07B}" type="presOf" srcId="{600800F8-FFF3-4B0E-8563-6AA1054144A7}" destId="{C8FEF307-FDE6-403E-91A2-87B92E9172B9}" srcOrd="1" destOrd="0" presId="urn:microsoft.com/office/officeart/2005/8/layout/vProcess5"/>
    <dgm:cxn modelId="{47E6D818-E386-4C59-B794-90F7E0374205}" type="presOf" srcId="{125644CD-D60D-46D2-B967-808A757E7ED2}" destId="{DDB1CB19-4B79-4C59-8B5B-FE85C991A66D}" srcOrd="1" destOrd="0" presId="urn:microsoft.com/office/officeart/2005/8/layout/vProcess5"/>
    <dgm:cxn modelId="{008E081D-B1B4-4E9B-B353-3BBCFC621EBA}" type="presOf" srcId="{3234DB28-3278-4316-A4C3-7FFCE6837CC0}" destId="{CF74785D-06A4-4E84-B83A-1A1AE2238BA2}" srcOrd="0" destOrd="0" presId="urn:microsoft.com/office/officeart/2005/8/layout/vProcess5"/>
    <dgm:cxn modelId="{5AAB0A2E-0C75-4B12-A5E5-9FFB677C8058}" srcId="{986D9342-A684-49CC-B933-7B911731658B}" destId="{2D2B0B41-3E04-43D4-B5DD-009999A8F1C3}" srcOrd="0" destOrd="0" parTransId="{7A145036-0390-460B-8999-40AD95D128DA}" sibTransId="{B4E61CA4-C8C8-498A-B0A7-C38B0FBB8579}"/>
    <dgm:cxn modelId="{EF139E2E-85A6-418A-B8D6-34890DCBF41F}" type="presOf" srcId="{2D2B0B41-3E04-43D4-B5DD-009999A8F1C3}" destId="{3073FFB2-CA6C-4496-B872-842E6D9C3800}" srcOrd="1" destOrd="0" presId="urn:microsoft.com/office/officeart/2005/8/layout/vProcess5"/>
    <dgm:cxn modelId="{D1CFF536-FA42-4459-9A64-AB0D4994AD2D}" type="presOf" srcId="{60D6E573-1E31-4196-AEDE-194172D9C190}" destId="{30509EB0-2A41-4EC6-A5B0-189408ABDD24}" srcOrd="1" destOrd="0" presId="urn:microsoft.com/office/officeart/2005/8/layout/vProcess5"/>
    <dgm:cxn modelId="{B5122239-ACDE-412D-B315-2CF8EE1BEC3D}" type="presOf" srcId="{3234DB28-3278-4316-A4C3-7FFCE6837CC0}" destId="{B7D1D1FD-C607-447A-BC7D-0A3F845BC91A}" srcOrd="1" destOrd="0" presId="urn:microsoft.com/office/officeart/2005/8/layout/vProcess5"/>
    <dgm:cxn modelId="{E1664063-1BC1-471D-A38E-66D262CC0BF1}" type="presOf" srcId="{D168CEDD-A0E2-4B6A-B7FE-8CB89D5BE5B2}" destId="{5E4DCAAB-1338-4C33-B948-91525B89EE46}" srcOrd="0" destOrd="0" presId="urn:microsoft.com/office/officeart/2005/8/layout/vProcess5"/>
    <dgm:cxn modelId="{34813848-E03F-467F-956E-207D91CF4AEB}" type="presOf" srcId="{125644CD-D60D-46D2-B967-808A757E7ED2}" destId="{040EED47-0425-4E08-B879-8C1AB63579C9}" srcOrd="0" destOrd="0" presId="urn:microsoft.com/office/officeart/2005/8/layout/vProcess5"/>
    <dgm:cxn modelId="{FBEC7F57-4060-4A57-9FB6-8E21C2AEE9CD}" type="presOf" srcId="{B4E61CA4-C8C8-498A-B0A7-C38B0FBB8579}" destId="{302C3442-ED30-4F33-B127-B0320D807DD0}" srcOrd="0" destOrd="0" presId="urn:microsoft.com/office/officeart/2005/8/layout/vProcess5"/>
    <dgm:cxn modelId="{A18EA478-59AC-462B-987F-55E34504C4E6}" type="presOf" srcId="{0AFE0394-319B-4A0D-AE1F-15FDDC6B7984}" destId="{92000908-31A5-4F1A-97A3-7EC37162B982}" srcOrd="0" destOrd="0" presId="urn:microsoft.com/office/officeart/2005/8/layout/vProcess5"/>
    <dgm:cxn modelId="{79215D79-5C58-4082-B43F-26121B1FA05E}" type="presOf" srcId="{69C06429-33C5-43AB-BF86-BF63F02140CE}" destId="{2545A55B-9C66-4179-81CE-0CD367618FE2}" srcOrd="0" destOrd="0" presId="urn:microsoft.com/office/officeart/2005/8/layout/vProcess5"/>
    <dgm:cxn modelId="{7119D28D-AF5F-4991-897A-139139C697C5}" type="presOf" srcId="{600800F8-FFF3-4B0E-8563-6AA1054144A7}" destId="{1AD6E01B-30AB-475C-8500-FFA5822F5D7C}" srcOrd="0" destOrd="0" presId="urn:microsoft.com/office/officeart/2005/8/layout/vProcess5"/>
    <dgm:cxn modelId="{450E678F-D1EB-4A6D-9F46-DF36CA20B899}" srcId="{986D9342-A684-49CC-B933-7B911731658B}" destId="{60D6E573-1E31-4196-AEDE-194172D9C190}" srcOrd="3" destOrd="0" parTransId="{9AC7F02E-D634-4CF0-B85F-993065D10E44}" sibTransId="{69C06429-33C5-43AB-BF86-BF63F02140CE}"/>
    <dgm:cxn modelId="{5262D0B3-0419-4E7E-8042-989B56411A06}" type="presOf" srcId="{986D9342-A684-49CC-B933-7B911731658B}" destId="{60ACDD38-C8A8-42D8-9D69-2959B0A3DDBC}" srcOrd="0" destOrd="0" presId="urn:microsoft.com/office/officeart/2005/8/layout/vProcess5"/>
    <dgm:cxn modelId="{590C4EB5-BFA9-466B-8D9A-6D9C2D5D6FB5}" srcId="{986D9342-A684-49CC-B933-7B911731658B}" destId="{3234DB28-3278-4316-A4C3-7FFCE6837CC0}" srcOrd="2" destOrd="0" parTransId="{2F3D5124-A3D0-498D-8366-6EA923B5D565}" sibTransId="{D168CEDD-A0E2-4B6A-B7FE-8CB89D5BE5B2}"/>
    <dgm:cxn modelId="{6041C8DA-AEC7-47AE-BF42-2F7DD3B15995}" srcId="{986D9342-A684-49CC-B933-7B911731658B}" destId="{125644CD-D60D-46D2-B967-808A757E7ED2}" srcOrd="1" destOrd="0" parTransId="{9108419A-58FC-4336-A321-D9DF58D19C06}" sibTransId="{0AFE0394-319B-4A0D-AE1F-15FDDC6B7984}"/>
    <dgm:cxn modelId="{87FEFCE8-9F48-4FD7-8A63-505465390759}" type="presOf" srcId="{2D2B0B41-3E04-43D4-B5DD-009999A8F1C3}" destId="{BBDB305C-8181-4B49-902D-7C3F201D3ECC}" srcOrd="0" destOrd="0" presId="urn:microsoft.com/office/officeart/2005/8/layout/vProcess5"/>
    <dgm:cxn modelId="{FAAAE7ED-7EC9-4185-963F-760D9A0BF0A7}" srcId="{986D9342-A684-49CC-B933-7B911731658B}" destId="{600800F8-FFF3-4B0E-8563-6AA1054144A7}" srcOrd="4" destOrd="0" parTransId="{E36FCAB2-6E28-40C8-A400-1BF7B8967CA7}" sibTransId="{8CD9E886-8909-4651-8DC6-1D3A49415199}"/>
    <dgm:cxn modelId="{4ADBC2FC-E646-48CF-9A02-482267E71CD8}" type="presOf" srcId="{60D6E573-1E31-4196-AEDE-194172D9C190}" destId="{ABF3E514-91BB-472B-896A-5FAEB6006804}" srcOrd="0" destOrd="0" presId="urn:microsoft.com/office/officeart/2005/8/layout/vProcess5"/>
    <dgm:cxn modelId="{D2C234E1-5965-42F1-888F-C79636514195}" type="presParOf" srcId="{60ACDD38-C8A8-42D8-9D69-2959B0A3DDBC}" destId="{A10D9181-599A-414D-BF87-8AD1430F23E6}" srcOrd="0" destOrd="0" presId="urn:microsoft.com/office/officeart/2005/8/layout/vProcess5"/>
    <dgm:cxn modelId="{148CE272-6591-4D00-82B6-2C6B4C6FECB9}" type="presParOf" srcId="{60ACDD38-C8A8-42D8-9D69-2959B0A3DDBC}" destId="{BBDB305C-8181-4B49-902D-7C3F201D3ECC}" srcOrd="1" destOrd="0" presId="urn:microsoft.com/office/officeart/2005/8/layout/vProcess5"/>
    <dgm:cxn modelId="{DF360926-B1C0-4684-B29F-E9EC09F9ED6F}" type="presParOf" srcId="{60ACDD38-C8A8-42D8-9D69-2959B0A3DDBC}" destId="{040EED47-0425-4E08-B879-8C1AB63579C9}" srcOrd="2" destOrd="0" presId="urn:microsoft.com/office/officeart/2005/8/layout/vProcess5"/>
    <dgm:cxn modelId="{429A89D5-A0F9-4E8C-991E-BEFF7CAE2748}" type="presParOf" srcId="{60ACDD38-C8A8-42D8-9D69-2959B0A3DDBC}" destId="{CF74785D-06A4-4E84-B83A-1A1AE2238BA2}" srcOrd="3" destOrd="0" presId="urn:microsoft.com/office/officeart/2005/8/layout/vProcess5"/>
    <dgm:cxn modelId="{B7600347-C857-4816-BC9B-2D204C07EE3A}" type="presParOf" srcId="{60ACDD38-C8A8-42D8-9D69-2959B0A3DDBC}" destId="{ABF3E514-91BB-472B-896A-5FAEB6006804}" srcOrd="4" destOrd="0" presId="urn:microsoft.com/office/officeart/2005/8/layout/vProcess5"/>
    <dgm:cxn modelId="{6148F931-214F-4924-AB3B-85FE8E07F2AF}" type="presParOf" srcId="{60ACDD38-C8A8-42D8-9D69-2959B0A3DDBC}" destId="{1AD6E01B-30AB-475C-8500-FFA5822F5D7C}" srcOrd="5" destOrd="0" presId="urn:microsoft.com/office/officeart/2005/8/layout/vProcess5"/>
    <dgm:cxn modelId="{BFFFD7A7-A031-4C0C-A9CE-D6A75284A045}" type="presParOf" srcId="{60ACDD38-C8A8-42D8-9D69-2959B0A3DDBC}" destId="{302C3442-ED30-4F33-B127-B0320D807DD0}" srcOrd="6" destOrd="0" presId="urn:microsoft.com/office/officeart/2005/8/layout/vProcess5"/>
    <dgm:cxn modelId="{E4CD98CF-5D0C-458D-AF83-65BC8BA3CF1B}" type="presParOf" srcId="{60ACDD38-C8A8-42D8-9D69-2959B0A3DDBC}" destId="{92000908-31A5-4F1A-97A3-7EC37162B982}" srcOrd="7" destOrd="0" presId="urn:microsoft.com/office/officeart/2005/8/layout/vProcess5"/>
    <dgm:cxn modelId="{3BA6078A-3CAE-4330-A053-9C150314D251}" type="presParOf" srcId="{60ACDD38-C8A8-42D8-9D69-2959B0A3DDBC}" destId="{5E4DCAAB-1338-4C33-B948-91525B89EE46}" srcOrd="8" destOrd="0" presId="urn:microsoft.com/office/officeart/2005/8/layout/vProcess5"/>
    <dgm:cxn modelId="{6ADC285D-D0E3-4CDA-9775-36239457776D}" type="presParOf" srcId="{60ACDD38-C8A8-42D8-9D69-2959B0A3DDBC}" destId="{2545A55B-9C66-4179-81CE-0CD367618FE2}" srcOrd="9" destOrd="0" presId="urn:microsoft.com/office/officeart/2005/8/layout/vProcess5"/>
    <dgm:cxn modelId="{2718230D-83CB-4907-B1DD-54D6971A27D3}" type="presParOf" srcId="{60ACDD38-C8A8-42D8-9D69-2959B0A3DDBC}" destId="{3073FFB2-CA6C-4496-B872-842E6D9C3800}" srcOrd="10" destOrd="0" presId="urn:microsoft.com/office/officeart/2005/8/layout/vProcess5"/>
    <dgm:cxn modelId="{8D723195-8779-45C3-993E-A1236DDE18D7}" type="presParOf" srcId="{60ACDD38-C8A8-42D8-9D69-2959B0A3DDBC}" destId="{DDB1CB19-4B79-4C59-8B5B-FE85C991A66D}" srcOrd="11" destOrd="0" presId="urn:microsoft.com/office/officeart/2005/8/layout/vProcess5"/>
    <dgm:cxn modelId="{0A81FFBB-A298-4E7E-9D15-53445663C679}" type="presParOf" srcId="{60ACDD38-C8A8-42D8-9D69-2959B0A3DDBC}" destId="{B7D1D1FD-C607-447A-BC7D-0A3F845BC91A}" srcOrd="12" destOrd="0" presId="urn:microsoft.com/office/officeart/2005/8/layout/vProcess5"/>
    <dgm:cxn modelId="{DD841727-B473-48AB-BDE2-53A9C76AE7D3}" type="presParOf" srcId="{60ACDD38-C8A8-42D8-9D69-2959B0A3DDBC}" destId="{30509EB0-2A41-4EC6-A5B0-189408ABDD24}" srcOrd="13" destOrd="0" presId="urn:microsoft.com/office/officeart/2005/8/layout/vProcess5"/>
    <dgm:cxn modelId="{2099F290-DBAB-44A3-8577-73808CE5065F}" type="presParOf" srcId="{60ACDD38-C8A8-42D8-9D69-2959B0A3DDBC}" destId="{C8FEF307-FDE6-403E-91A2-87B92E9172B9}"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A79091B2-CC71-4F1B-8863-1A7295F78EC9}" type="doc">
      <dgm:prSet loTypeId="urn:microsoft.com/office/officeart/2005/8/layout/hList6" loCatId="list" qsTypeId="urn:microsoft.com/office/officeart/2005/8/quickstyle/simple1" qsCatId="simple" csTypeId="urn:microsoft.com/office/officeart/2005/8/colors/colorful5" csCatId="colorful" phldr="1"/>
      <dgm:spPr/>
      <dgm:t>
        <a:bodyPr/>
        <a:lstStyle/>
        <a:p>
          <a:endParaRPr lang="es-ES"/>
        </a:p>
      </dgm:t>
    </dgm:pt>
    <dgm:pt modelId="{7B825FE1-C92A-41AD-BD20-2A91F29D19D1}">
      <dgm:prSet phldrT="[Texto]"/>
      <dgm:spPr/>
      <dgm:t>
        <a:bodyPr/>
        <a:lstStyle/>
        <a:p>
          <a:r>
            <a:rPr lang="es-ES" b="1" dirty="0">
              <a:latin typeface="Trebuchet MS" panose="020B0603020202020204" pitchFamily="34" charset="0"/>
            </a:rPr>
            <a:t>Descendente (conocimiento a priori)</a:t>
          </a:r>
          <a:endParaRPr lang="es-ES" dirty="0"/>
        </a:p>
      </dgm:t>
    </dgm:pt>
    <dgm:pt modelId="{4B94F549-6D08-4C35-95AF-FA9F0CF78311}" cxnId="{E0D16A09-683C-48D2-B364-137337D54396}" type="parTrans">
      <dgm:prSet/>
      <dgm:spPr/>
      <dgm:t>
        <a:bodyPr/>
        <a:lstStyle/>
        <a:p>
          <a:endParaRPr lang="es-ES"/>
        </a:p>
      </dgm:t>
    </dgm:pt>
    <dgm:pt modelId="{283E5AF9-EE4F-4A5B-8206-CBDB81E0DB37}" cxnId="{E0D16A09-683C-48D2-B364-137337D54396}" type="sibTrans">
      <dgm:prSet/>
      <dgm:spPr/>
      <dgm:t>
        <a:bodyPr/>
        <a:lstStyle/>
        <a:p>
          <a:endParaRPr lang="es-ES"/>
        </a:p>
      </dgm:t>
    </dgm:pt>
    <dgm:pt modelId="{1A631057-C778-4F55-9E34-A5533C345609}">
      <dgm:prSet phldrT="[Texto]"/>
      <dgm:spPr/>
      <dgm:t>
        <a:bodyPr/>
        <a:lstStyle/>
        <a:p>
          <a:r>
            <a:rPr lang="es-ES" dirty="0">
              <a:latin typeface="Trebuchet MS" panose="020B0603020202020204" pitchFamily="34" charset="0"/>
            </a:rPr>
            <a:t>Parte de definir cuáles de los problemas comunes se dan en este proyecto y aplicar la solución que garantiza la integridad conceptual.</a:t>
          </a:r>
          <a:endParaRPr lang="es-ES" dirty="0"/>
        </a:p>
      </dgm:t>
    </dgm:pt>
    <dgm:pt modelId="{D9A07D2A-0439-483D-9AFE-FC66F5368279}" cxnId="{BA49FD02-E5EB-493D-B49E-B0A98F527AD7}" type="parTrans">
      <dgm:prSet/>
      <dgm:spPr/>
      <dgm:t>
        <a:bodyPr/>
        <a:lstStyle/>
        <a:p>
          <a:endParaRPr lang="es-ES"/>
        </a:p>
      </dgm:t>
    </dgm:pt>
    <dgm:pt modelId="{F8746935-6B51-42DA-A91E-AAC7C815120A}" cxnId="{BA49FD02-E5EB-493D-B49E-B0A98F527AD7}" type="sibTrans">
      <dgm:prSet/>
      <dgm:spPr/>
      <dgm:t>
        <a:bodyPr/>
        <a:lstStyle/>
        <a:p>
          <a:endParaRPr lang="es-ES"/>
        </a:p>
      </dgm:t>
    </dgm:pt>
    <dgm:pt modelId="{1699B72F-88D0-4FD3-9CC9-B64E9F11FE70}">
      <dgm:prSet phldrT="[Texto]"/>
      <dgm:spPr/>
      <dgm:t>
        <a:bodyPr/>
        <a:lstStyle/>
        <a:p>
          <a:r>
            <a:rPr lang="es-ES" b="1" dirty="0">
              <a:latin typeface="Trebuchet MS" panose="020B0603020202020204" pitchFamily="34" charset="0"/>
            </a:rPr>
            <a:t>Ascendente </a:t>
          </a:r>
        </a:p>
        <a:p>
          <a:r>
            <a:rPr lang="es-ES" b="1" dirty="0">
              <a:latin typeface="Trebuchet MS" panose="020B0603020202020204" pitchFamily="34" charset="0"/>
            </a:rPr>
            <a:t>(descubrimiento sobre la marcha)</a:t>
          </a:r>
          <a:endParaRPr lang="es-ES" dirty="0"/>
        </a:p>
      </dgm:t>
    </dgm:pt>
    <dgm:pt modelId="{4210BABE-A86E-4712-877D-E150DB6DF1FC}" cxnId="{340CEB69-8A6B-491A-B0FD-FC897F154438}" type="parTrans">
      <dgm:prSet/>
      <dgm:spPr/>
      <dgm:t>
        <a:bodyPr/>
        <a:lstStyle/>
        <a:p>
          <a:endParaRPr lang="es-ES"/>
        </a:p>
      </dgm:t>
    </dgm:pt>
    <dgm:pt modelId="{16C63F1C-5439-4413-B103-4BE2A9A76677}" cxnId="{340CEB69-8A6B-491A-B0FD-FC897F154438}" type="sibTrans">
      <dgm:prSet/>
      <dgm:spPr/>
      <dgm:t>
        <a:bodyPr/>
        <a:lstStyle/>
        <a:p>
          <a:endParaRPr lang="es-ES"/>
        </a:p>
      </dgm:t>
    </dgm:pt>
    <dgm:pt modelId="{F45B7024-318D-41A1-B93B-AB16AFB1153E}">
      <dgm:prSet phldrT="[Texto]"/>
      <dgm:spPr/>
      <dgm:t>
        <a:bodyPr/>
        <a:lstStyle/>
        <a:p>
          <a:r>
            <a:rPr lang="es-ES" dirty="0">
              <a:latin typeface="Trebuchet MS" panose="020B0603020202020204" pitchFamily="34" charset="0"/>
            </a:rPr>
            <a:t>Se detecta un tema común que emerge de un conjunto de soluciones a varios problemas.</a:t>
          </a:r>
          <a:endParaRPr lang="es-ES" dirty="0"/>
        </a:p>
      </dgm:t>
    </dgm:pt>
    <dgm:pt modelId="{9AD9AF06-2F11-4E5A-AFA8-B2B89F9A53C9}" cxnId="{D7BEA1DE-C2B6-4FBF-A5C8-8B3F0DC6D5F8}" type="parTrans">
      <dgm:prSet/>
      <dgm:spPr/>
      <dgm:t>
        <a:bodyPr/>
        <a:lstStyle/>
        <a:p>
          <a:endParaRPr lang="es-ES"/>
        </a:p>
      </dgm:t>
    </dgm:pt>
    <dgm:pt modelId="{2BB8D8AB-A0DB-4E1D-A5D7-9E062D087844}" cxnId="{D7BEA1DE-C2B6-4FBF-A5C8-8B3F0DC6D5F8}" type="sibTrans">
      <dgm:prSet/>
      <dgm:spPr/>
      <dgm:t>
        <a:bodyPr/>
        <a:lstStyle/>
        <a:p>
          <a:endParaRPr lang="es-ES"/>
        </a:p>
      </dgm:t>
    </dgm:pt>
    <dgm:pt modelId="{4AC008E5-F94E-41D4-9AA4-F5037945A857}" type="pres">
      <dgm:prSet presAssocID="{A79091B2-CC71-4F1B-8863-1A7295F78EC9}" presName="Name0" presStyleCnt="0">
        <dgm:presLayoutVars>
          <dgm:dir/>
          <dgm:resizeHandles val="exact"/>
        </dgm:presLayoutVars>
      </dgm:prSet>
      <dgm:spPr/>
    </dgm:pt>
    <dgm:pt modelId="{534DC099-A1FD-405F-8D14-3025B28824FE}" type="pres">
      <dgm:prSet presAssocID="{7B825FE1-C92A-41AD-BD20-2A91F29D19D1}" presName="node" presStyleLbl="node1" presStyleIdx="0" presStyleCnt="2">
        <dgm:presLayoutVars>
          <dgm:bulletEnabled val="1"/>
        </dgm:presLayoutVars>
      </dgm:prSet>
      <dgm:spPr/>
    </dgm:pt>
    <dgm:pt modelId="{8E578E89-8188-4F08-9645-0C3A068E51A8}" type="pres">
      <dgm:prSet presAssocID="{283E5AF9-EE4F-4A5B-8206-CBDB81E0DB37}" presName="sibTrans" presStyleCnt="0"/>
      <dgm:spPr/>
    </dgm:pt>
    <dgm:pt modelId="{AE1A52FF-9B9A-4011-AD7E-C9EA551334CD}" type="pres">
      <dgm:prSet presAssocID="{1699B72F-88D0-4FD3-9CC9-B64E9F11FE70}" presName="node" presStyleLbl="node1" presStyleIdx="1" presStyleCnt="2">
        <dgm:presLayoutVars>
          <dgm:bulletEnabled val="1"/>
        </dgm:presLayoutVars>
      </dgm:prSet>
      <dgm:spPr/>
    </dgm:pt>
  </dgm:ptLst>
  <dgm:cxnLst>
    <dgm:cxn modelId="{BA49FD02-E5EB-493D-B49E-B0A98F527AD7}" srcId="{7B825FE1-C92A-41AD-BD20-2A91F29D19D1}" destId="{1A631057-C778-4F55-9E34-A5533C345609}" srcOrd="0" destOrd="0" parTransId="{D9A07D2A-0439-483D-9AFE-FC66F5368279}" sibTransId="{F8746935-6B51-42DA-A91E-AAC7C815120A}"/>
    <dgm:cxn modelId="{E0D16A09-683C-48D2-B364-137337D54396}" srcId="{A79091B2-CC71-4F1B-8863-1A7295F78EC9}" destId="{7B825FE1-C92A-41AD-BD20-2A91F29D19D1}" srcOrd="0" destOrd="0" parTransId="{4B94F549-6D08-4C35-95AF-FA9F0CF78311}" sibTransId="{283E5AF9-EE4F-4A5B-8206-CBDB81E0DB37}"/>
    <dgm:cxn modelId="{BE2EE62B-8A3D-4D45-AF1B-CA61FBDF22C3}" type="presOf" srcId="{1699B72F-88D0-4FD3-9CC9-B64E9F11FE70}" destId="{AE1A52FF-9B9A-4011-AD7E-C9EA551334CD}" srcOrd="0" destOrd="0" presId="urn:microsoft.com/office/officeart/2005/8/layout/hList6"/>
    <dgm:cxn modelId="{C32B8D37-FDEB-4340-AF76-9B12E26E5F62}" type="presOf" srcId="{F45B7024-318D-41A1-B93B-AB16AFB1153E}" destId="{AE1A52FF-9B9A-4011-AD7E-C9EA551334CD}" srcOrd="0" destOrd="1" presId="urn:microsoft.com/office/officeart/2005/8/layout/hList6"/>
    <dgm:cxn modelId="{893B1665-1062-4EE5-9251-52737EDB22D8}" type="presOf" srcId="{7B825FE1-C92A-41AD-BD20-2A91F29D19D1}" destId="{534DC099-A1FD-405F-8D14-3025B28824FE}" srcOrd="0" destOrd="0" presId="urn:microsoft.com/office/officeart/2005/8/layout/hList6"/>
    <dgm:cxn modelId="{72C7E669-B87E-4471-9716-602E3513F2DB}" type="presOf" srcId="{A79091B2-CC71-4F1B-8863-1A7295F78EC9}" destId="{4AC008E5-F94E-41D4-9AA4-F5037945A857}" srcOrd="0" destOrd="0" presId="urn:microsoft.com/office/officeart/2005/8/layout/hList6"/>
    <dgm:cxn modelId="{340CEB69-8A6B-491A-B0FD-FC897F154438}" srcId="{A79091B2-CC71-4F1B-8863-1A7295F78EC9}" destId="{1699B72F-88D0-4FD3-9CC9-B64E9F11FE70}" srcOrd="1" destOrd="0" parTransId="{4210BABE-A86E-4712-877D-E150DB6DF1FC}" sibTransId="{16C63F1C-5439-4413-B103-4BE2A9A76677}"/>
    <dgm:cxn modelId="{EACC6E79-DEAE-4BE2-8106-A5DC2AD46116}" type="presOf" srcId="{1A631057-C778-4F55-9E34-A5533C345609}" destId="{534DC099-A1FD-405F-8D14-3025B28824FE}" srcOrd="0" destOrd="1" presId="urn:microsoft.com/office/officeart/2005/8/layout/hList6"/>
    <dgm:cxn modelId="{D7BEA1DE-C2B6-4FBF-A5C8-8B3F0DC6D5F8}" srcId="{1699B72F-88D0-4FD3-9CC9-B64E9F11FE70}" destId="{F45B7024-318D-41A1-B93B-AB16AFB1153E}" srcOrd="0" destOrd="0" parTransId="{9AD9AF06-2F11-4E5A-AFA8-B2B89F9A53C9}" sibTransId="{2BB8D8AB-A0DB-4E1D-A5D7-9E062D087844}"/>
    <dgm:cxn modelId="{8AF9203E-71D0-485D-B032-4677E87458B0}" type="presParOf" srcId="{4AC008E5-F94E-41D4-9AA4-F5037945A857}" destId="{534DC099-A1FD-405F-8D14-3025B28824FE}" srcOrd="0" destOrd="0" presId="urn:microsoft.com/office/officeart/2005/8/layout/hList6"/>
    <dgm:cxn modelId="{59F0CCD8-FCEA-407A-800F-45EFFA7D80AD}" type="presParOf" srcId="{4AC008E5-F94E-41D4-9AA4-F5037945A857}" destId="{8E578E89-8188-4F08-9645-0C3A068E51A8}" srcOrd="1" destOrd="0" presId="urn:microsoft.com/office/officeart/2005/8/layout/hList6"/>
    <dgm:cxn modelId="{A395BC49-49FF-49BE-825C-2998D1878B5A}" type="presParOf" srcId="{4AC008E5-F94E-41D4-9AA4-F5037945A857}" destId="{AE1A52FF-9B9A-4011-AD7E-C9EA551334CD}" srcOrd="2"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B5187468-4612-4970-AFA1-27F99A82E2CC}" type="doc">
      <dgm:prSet loTypeId="urn:microsoft.com/office/officeart/2005/8/layout/hierarchy1" loCatId="hierarchy" qsTypeId="urn:microsoft.com/office/officeart/2005/8/quickstyle/simple1" qsCatId="simple" csTypeId="urn:microsoft.com/office/officeart/2005/8/colors/colorful4" csCatId="colorful" phldr="1"/>
      <dgm:spPr/>
      <dgm:t>
        <a:bodyPr/>
        <a:lstStyle/>
        <a:p>
          <a:endParaRPr lang="es-ES"/>
        </a:p>
      </dgm:t>
    </dgm:pt>
    <dgm:pt modelId="{28ADE464-A8A3-4720-A22A-EDDA4627AD6A}">
      <dgm:prSet phldrT="[Texto]"/>
      <dgm:spPr/>
      <dgm:t>
        <a:bodyPr/>
        <a:lstStyle/>
        <a:p>
          <a:r>
            <a:rPr lang="es-ES" dirty="0"/>
            <a:t>Documentación</a:t>
          </a:r>
        </a:p>
      </dgm:t>
    </dgm:pt>
    <dgm:pt modelId="{42117886-98A8-4572-9992-655C486946AD}" cxnId="{4EC93F3C-79A1-4B2C-9000-52A7A5BC0EE6}" type="parTrans">
      <dgm:prSet/>
      <dgm:spPr/>
      <dgm:t>
        <a:bodyPr/>
        <a:lstStyle/>
        <a:p>
          <a:endParaRPr lang="es-ES"/>
        </a:p>
      </dgm:t>
    </dgm:pt>
    <dgm:pt modelId="{2BE4EB93-5DF8-416C-9D60-A47A34FB6E08}" cxnId="{4EC93F3C-79A1-4B2C-9000-52A7A5BC0EE6}" type="sibTrans">
      <dgm:prSet/>
      <dgm:spPr/>
      <dgm:t>
        <a:bodyPr/>
        <a:lstStyle/>
        <a:p>
          <a:endParaRPr lang="es-ES"/>
        </a:p>
      </dgm:t>
    </dgm:pt>
    <dgm:pt modelId="{8F5E43DE-D533-4084-8AF6-4F1C6780ADF7}">
      <dgm:prSet phldrT="[Texto]"/>
      <dgm:spPr/>
      <dgm:t>
        <a:bodyPr/>
        <a:lstStyle/>
        <a:p>
          <a:r>
            <a:rPr lang="es-ES" dirty="0"/>
            <a:t>UML</a:t>
          </a:r>
        </a:p>
      </dgm:t>
    </dgm:pt>
    <dgm:pt modelId="{D648D994-D947-489A-96C0-EC28D9DA8961}" cxnId="{EBB989CF-843F-4162-95FD-B4995B752B9C}" type="parTrans">
      <dgm:prSet/>
      <dgm:spPr/>
      <dgm:t>
        <a:bodyPr/>
        <a:lstStyle/>
        <a:p>
          <a:endParaRPr lang="es-ES"/>
        </a:p>
      </dgm:t>
    </dgm:pt>
    <dgm:pt modelId="{74FBED2C-7E0F-443C-8587-ED5DD4690795}" cxnId="{EBB989CF-843F-4162-95FD-B4995B752B9C}" type="sibTrans">
      <dgm:prSet/>
      <dgm:spPr/>
      <dgm:t>
        <a:bodyPr/>
        <a:lstStyle/>
        <a:p>
          <a:endParaRPr lang="es-ES"/>
        </a:p>
      </dgm:t>
    </dgm:pt>
    <dgm:pt modelId="{ACB34858-3349-4164-A774-3D48F48B83A2}">
      <dgm:prSet phldrT="[Texto]"/>
      <dgm:spPr/>
      <dgm:t>
        <a:bodyPr/>
        <a:lstStyle/>
        <a:p>
          <a:r>
            <a:rPr lang="es-ES" dirty="0"/>
            <a:t>ADL</a:t>
          </a:r>
        </a:p>
      </dgm:t>
    </dgm:pt>
    <dgm:pt modelId="{C8F6CDAA-F875-4E48-9B89-1E1FAD6EB7FE}" cxnId="{C5033633-D927-469E-A2E5-9144BF72910E}" type="parTrans">
      <dgm:prSet/>
      <dgm:spPr/>
      <dgm:t>
        <a:bodyPr/>
        <a:lstStyle/>
        <a:p>
          <a:endParaRPr lang="es-ES"/>
        </a:p>
      </dgm:t>
    </dgm:pt>
    <dgm:pt modelId="{0619BB80-035F-444A-BD84-3FD7D5C75E73}" cxnId="{C5033633-D927-469E-A2E5-9144BF72910E}" type="sibTrans">
      <dgm:prSet/>
      <dgm:spPr/>
      <dgm:t>
        <a:bodyPr/>
        <a:lstStyle/>
        <a:p>
          <a:endParaRPr lang="es-ES"/>
        </a:p>
      </dgm:t>
    </dgm:pt>
    <dgm:pt modelId="{66753868-6FF8-430F-8969-8CA8DB3485EC}" type="pres">
      <dgm:prSet presAssocID="{B5187468-4612-4970-AFA1-27F99A82E2CC}" presName="hierChild1" presStyleCnt="0">
        <dgm:presLayoutVars>
          <dgm:chPref val="1"/>
          <dgm:dir/>
          <dgm:animOne val="branch"/>
          <dgm:animLvl val="lvl"/>
          <dgm:resizeHandles/>
        </dgm:presLayoutVars>
      </dgm:prSet>
      <dgm:spPr/>
    </dgm:pt>
    <dgm:pt modelId="{992C9D9D-D294-4A8A-AAE7-98DE12839955}" type="pres">
      <dgm:prSet presAssocID="{28ADE464-A8A3-4720-A22A-EDDA4627AD6A}" presName="hierRoot1" presStyleCnt="0"/>
      <dgm:spPr/>
    </dgm:pt>
    <dgm:pt modelId="{43C2514D-4D2A-4071-8195-480D48D7CA53}" type="pres">
      <dgm:prSet presAssocID="{28ADE464-A8A3-4720-A22A-EDDA4627AD6A}" presName="composite" presStyleCnt="0"/>
      <dgm:spPr/>
    </dgm:pt>
    <dgm:pt modelId="{4893DC35-98D0-4310-87EE-74EA2EA71697}" type="pres">
      <dgm:prSet presAssocID="{28ADE464-A8A3-4720-A22A-EDDA4627AD6A}" presName="background" presStyleLbl="node0" presStyleIdx="0" presStyleCnt="1"/>
      <dgm:spPr/>
    </dgm:pt>
    <dgm:pt modelId="{AD083013-0066-44D3-B13C-DB70107EAC94}" type="pres">
      <dgm:prSet presAssocID="{28ADE464-A8A3-4720-A22A-EDDA4627AD6A}" presName="text" presStyleLbl="fgAcc0" presStyleIdx="0" presStyleCnt="1">
        <dgm:presLayoutVars>
          <dgm:chPref val="3"/>
        </dgm:presLayoutVars>
      </dgm:prSet>
      <dgm:spPr/>
    </dgm:pt>
    <dgm:pt modelId="{5D802498-1E4E-45DB-AF65-D046E733FB13}" type="pres">
      <dgm:prSet presAssocID="{28ADE464-A8A3-4720-A22A-EDDA4627AD6A}" presName="hierChild2" presStyleCnt="0"/>
      <dgm:spPr/>
    </dgm:pt>
    <dgm:pt modelId="{6D0BA7FB-0B17-40DB-970D-E05B7109F389}" type="pres">
      <dgm:prSet presAssocID="{D648D994-D947-489A-96C0-EC28D9DA8961}" presName="Name10" presStyleLbl="parChTrans1D2" presStyleIdx="0" presStyleCnt="2"/>
      <dgm:spPr/>
    </dgm:pt>
    <dgm:pt modelId="{CE0A4D64-A197-4C8F-847A-33FB2E667611}" type="pres">
      <dgm:prSet presAssocID="{8F5E43DE-D533-4084-8AF6-4F1C6780ADF7}" presName="hierRoot2" presStyleCnt="0"/>
      <dgm:spPr/>
    </dgm:pt>
    <dgm:pt modelId="{07AFFED7-24FD-4F84-9E66-3CD0FF77ED03}" type="pres">
      <dgm:prSet presAssocID="{8F5E43DE-D533-4084-8AF6-4F1C6780ADF7}" presName="composite2" presStyleCnt="0"/>
      <dgm:spPr/>
    </dgm:pt>
    <dgm:pt modelId="{9D98E460-5892-45BE-B5BB-E45CD789501D}" type="pres">
      <dgm:prSet presAssocID="{8F5E43DE-D533-4084-8AF6-4F1C6780ADF7}" presName="background2" presStyleLbl="node2" presStyleIdx="0" presStyleCnt="2"/>
      <dgm:spPr/>
    </dgm:pt>
    <dgm:pt modelId="{E3229E8A-F362-459D-9304-11C532031E77}" type="pres">
      <dgm:prSet presAssocID="{8F5E43DE-D533-4084-8AF6-4F1C6780ADF7}" presName="text2" presStyleLbl="fgAcc2" presStyleIdx="0" presStyleCnt="2">
        <dgm:presLayoutVars>
          <dgm:chPref val="3"/>
        </dgm:presLayoutVars>
      </dgm:prSet>
      <dgm:spPr/>
    </dgm:pt>
    <dgm:pt modelId="{9554BF69-D0CE-4D5F-960B-9D4841069CC8}" type="pres">
      <dgm:prSet presAssocID="{8F5E43DE-D533-4084-8AF6-4F1C6780ADF7}" presName="hierChild3" presStyleCnt="0"/>
      <dgm:spPr/>
    </dgm:pt>
    <dgm:pt modelId="{02C8EE88-2255-4BD0-90B0-54F9C39AF0C9}" type="pres">
      <dgm:prSet presAssocID="{C8F6CDAA-F875-4E48-9B89-1E1FAD6EB7FE}" presName="Name10" presStyleLbl="parChTrans1D2" presStyleIdx="1" presStyleCnt="2"/>
      <dgm:spPr/>
    </dgm:pt>
    <dgm:pt modelId="{742E8BE0-5C3A-4548-BAE6-F0CBB419B99D}" type="pres">
      <dgm:prSet presAssocID="{ACB34858-3349-4164-A774-3D48F48B83A2}" presName="hierRoot2" presStyleCnt="0"/>
      <dgm:spPr/>
    </dgm:pt>
    <dgm:pt modelId="{D5AB3A93-4CB9-45F0-96EC-71A97DB4640F}" type="pres">
      <dgm:prSet presAssocID="{ACB34858-3349-4164-A774-3D48F48B83A2}" presName="composite2" presStyleCnt="0"/>
      <dgm:spPr/>
    </dgm:pt>
    <dgm:pt modelId="{68361A3D-AD4B-4667-8F0F-3167E0FF1C20}" type="pres">
      <dgm:prSet presAssocID="{ACB34858-3349-4164-A774-3D48F48B83A2}" presName="background2" presStyleLbl="node2" presStyleIdx="1" presStyleCnt="2"/>
      <dgm:spPr/>
    </dgm:pt>
    <dgm:pt modelId="{94DF9341-80B9-4764-BAF0-2FA9C245DE34}" type="pres">
      <dgm:prSet presAssocID="{ACB34858-3349-4164-A774-3D48F48B83A2}" presName="text2" presStyleLbl="fgAcc2" presStyleIdx="1" presStyleCnt="2">
        <dgm:presLayoutVars>
          <dgm:chPref val="3"/>
        </dgm:presLayoutVars>
      </dgm:prSet>
      <dgm:spPr/>
    </dgm:pt>
    <dgm:pt modelId="{132CC90E-3B86-47BF-AFE4-94800F67C54C}" type="pres">
      <dgm:prSet presAssocID="{ACB34858-3349-4164-A774-3D48F48B83A2}" presName="hierChild3" presStyleCnt="0"/>
      <dgm:spPr/>
    </dgm:pt>
  </dgm:ptLst>
  <dgm:cxnLst>
    <dgm:cxn modelId="{B1BE690D-9A12-47F3-B524-9DAEABD1461C}" type="presOf" srcId="{ACB34858-3349-4164-A774-3D48F48B83A2}" destId="{94DF9341-80B9-4764-BAF0-2FA9C245DE34}" srcOrd="0" destOrd="0" presId="urn:microsoft.com/office/officeart/2005/8/layout/hierarchy1"/>
    <dgm:cxn modelId="{72A6802E-FB56-43F7-A22C-CE84E8F12994}" type="presOf" srcId="{8F5E43DE-D533-4084-8AF6-4F1C6780ADF7}" destId="{E3229E8A-F362-459D-9304-11C532031E77}" srcOrd="0" destOrd="0" presId="urn:microsoft.com/office/officeart/2005/8/layout/hierarchy1"/>
    <dgm:cxn modelId="{C5033633-D927-469E-A2E5-9144BF72910E}" srcId="{28ADE464-A8A3-4720-A22A-EDDA4627AD6A}" destId="{ACB34858-3349-4164-A774-3D48F48B83A2}" srcOrd="1" destOrd="0" parTransId="{C8F6CDAA-F875-4E48-9B89-1E1FAD6EB7FE}" sibTransId="{0619BB80-035F-444A-BD84-3FD7D5C75E73}"/>
    <dgm:cxn modelId="{4EC93F3C-79A1-4B2C-9000-52A7A5BC0EE6}" srcId="{B5187468-4612-4970-AFA1-27F99A82E2CC}" destId="{28ADE464-A8A3-4720-A22A-EDDA4627AD6A}" srcOrd="0" destOrd="0" parTransId="{42117886-98A8-4572-9992-655C486946AD}" sibTransId="{2BE4EB93-5DF8-416C-9D60-A47A34FB6E08}"/>
    <dgm:cxn modelId="{B7921A7E-CDD3-49F3-BD61-80EB5E67F74E}" type="presOf" srcId="{D648D994-D947-489A-96C0-EC28D9DA8961}" destId="{6D0BA7FB-0B17-40DB-970D-E05B7109F389}" srcOrd="0" destOrd="0" presId="urn:microsoft.com/office/officeart/2005/8/layout/hierarchy1"/>
    <dgm:cxn modelId="{FBCCA482-E5DB-42E5-B93F-6D114036946A}" type="presOf" srcId="{28ADE464-A8A3-4720-A22A-EDDA4627AD6A}" destId="{AD083013-0066-44D3-B13C-DB70107EAC94}" srcOrd="0" destOrd="0" presId="urn:microsoft.com/office/officeart/2005/8/layout/hierarchy1"/>
    <dgm:cxn modelId="{94A10C8F-DB2E-48C2-8634-64768B0D0ECB}" type="presOf" srcId="{B5187468-4612-4970-AFA1-27F99A82E2CC}" destId="{66753868-6FF8-430F-8969-8CA8DB3485EC}" srcOrd="0" destOrd="0" presId="urn:microsoft.com/office/officeart/2005/8/layout/hierarchy1"/>
    <dgm:cxn modelId="{EBB989CF-843F-4162-95FD-B4995B752B9C}" srcId="{28ADE464-A8A3-4720-A22A-EDDA4627AD6A}" destId="{8F5E43DE-D533-4084-8AF6-4F1C6780ADF7}" srcOrd="0" destOrd="0" parTransId="{D648D994-D947-489A-96C0-EC28D9DA8961}" sibTransId="{74FBED2C-7E0F-443C-8587-ED5DD4690795}"/>
    <dgm:cxn modelId="{5D2305D5-7FEF-442D-8913-AC4F9F0200FE}" type="presOf" srcId="{C8F6CDAA-F875-4E48-9B89-1E1FAD6EB7FE}" destId="{02C8EE88-2255-4BD0-90B0-54F9C39AF0C9}" srcOrd="0" destOrd="0" presId="urn:microsoft.com/office/officeart/2005/8/layout/hierarchy1"/>
    <dgm:cxn modelId="{8C145DCF-D4EA-4B3D-8733-568C997E417A}" type="presParOf" srcId="{66753868-6FF8-430F-8969-8CA8DB3485EC}" destId="{992C9D9D-D294-4A8A-AAE7-98DE12839955}" srcOrd="0" destOrd="0" presId="urn:microsoft.com/office/officeart/2005/8/layout/hierarchy1"/>
    <dgm:cxn modelId="{6B27C2C4-4B5B-449A-BA5F-B942942CC31F}" type="presParOf" srcId="{992C9D9D-D294-4A8A-AAE7-98DE12839955}" destId="{43C2514D-4D2A-4071-8195-480D48D7CA53}" srcOrd="0" destOrd="0" presId="urn:microsoft.com/office/officeart/2005/8/layout/hierarchy1"/>
    <dgm:cxn modelId="{52D4D6B7-BDD1-492A-9817-59B6CB5F14E3}" type="presParOf" srcId="{43C2514D-4D2A-4071-8195-480D48D7CA53}" destId="{4893DC35-98D0-4310-87EE-74EA2EA71697}" srcOrd="0" destOrd="0" presId="urn:microsoft.com/office/officeart/2005/8/layout/hierarchy1"/>
    <dgm:cxn modelId="{990D9F55-8DE7-4810-8823-AECF41E37F6F}" type="presParOf" srcId="{43C2514D-4D2A-4071-8195-480D48D7CA53}" destId="{AD083013-0066-44D3-B13C-DB70107EAC94}" srcOrd="1" destOrd="0" presId="urn:microsoft.com/office/officeart/2005/8/layout/hierarchy1"/>
    <dgm:cxn modelId="{242C4CE4-0A69-47DC-93F8-A00F12482E90}" type="presParOf" srcId="{992C9D9D-D294-4A8A-AAE7-98DE12839955}" destId="{5D802498-1E4E-45DB-AF65-D046E733FB13}" srcOrd="1" destOrd="0" presId="urn:microsoft.com/office/officeart/2005/8/layout/hierarchy1"/>
    <dgm:cxn modelId="{B5E9420F-0FE3-44F1-B85D-76250F6C9BBA}" type="presParOf" srcId="{5D802498-1E4E-45DB-AF65-D046E733FB13}" destId="{6D0BA7FB-0B17-40DB-970D-E05B7109F389}" srcOrd="0" destOrd="0" presId="urn:microsoft.com/office/officeart/2005/8/layout/hierarchy1"/>
    <dgm:cxn modelId="{ACF6C01C-24FF-418C-8300-BD2B2A9589F1}" type="presParOf" srcId="{5D802498-1E4E-45DB-AF65-D046E733FB13}" destId="{CE0A4D64-A197-4C8F-847A-33FB2E667611}" srcOrd="1" destOrd="0" presId="urn:microsoft.com/office/officeart/2005/8/layout/hierarchy1"/>
    <dgm:cxn modelId="{E93E8638-7FF4-40AB-9249-B0C24F9AB27B}" type="presParOf" srcId="{CE0A4D64-A197-4C8F-847A-33FB2E667611}" destId="{07AFFED7-24FD-4F84-9E66-3CD0FF77ED03}" srcOrd="0" destOrd="0" presId="urn:microsoft.com/office/officeart/2005/8/layout/hierarchy1"/>
    <dgm:cxn modelId="{A1DEDE85-7C82-4818-907A-FD78209FA18E}" type="presParOf" srcId="{07AFFED7-24FD-4F84-9E66-3CD0FF77ED03}" destId="{9D98E460-5892-45BE-B5BB-E45CD789501D}" srcOrd="0" destOrd="0" presId="urn:microsoft.com/office/officeart/2005/8/layout/hierarchy1"/>
    <dgm:cxn modelId="{F37BDBDE-D326-433E-841D-570400B83269}" type="presParOf" srcId="{07AFFED7-24FD-4F84-9E66-3CD0FF77ED03}" destId="{E3229E8A-F362-459D-9304-11C532031E77}" srcOrd="1" destOrd="0" presId="urn:microsoft.com/office/officeart/2005/8/layout/hierarchy1"/>
    <dgm:cxn modelId="{3A65441D-E33F-47DE-9C01-72AC94D131D2}" type="presParOf" srcId="{CE0A4D64-A197-4C8F-847A-33FB2E667611}" destId="{9554BF69-D0CE-4D5F-960B-9D4841069CC8}" srcOrd="1" destOrd="0" presId="urn:microsoft.com/office/officeart/2005/8/layout/hierarchy1"/>
    <dgm:cxn modelId="{3108D307-F2B2-4582-ABD5-A1182160482C}" type="presParOf" srcId="{5D802498-1E4E-45DB-AF65-D046E733FB13}" destId="{02C8EE88-2255-4BD0-90B0-54F9C39AF0C9}" srcOrd="2" destOrd="0" presId="urn:microsoft.com/office/officeart/2005/8/layout/hierarchy1"/>
    <dgm:cxn modelId="{5ADF4E90-1BC8-4617-8D87-DAE8FA3F20BC}" type="presParOf" srcId="{5D802498-1E4E-45DB-AF65-D046E733FB13}" destId="{742E8BE0-5C3A-4548-BAE6-F0CBB419B99D}" srcOrd="3" destOrd="0" presId="urn:microsoft.com/office/officeart/2005/8/layout/hierarchy1"/>
    <dgm:cxn modelId="{27042A12-210D-4F05-AADD-30336AF49B18}" type="presParOf" srcId="{742E8BE0-5C3A-4548-BAE6-F0CBB419B99D}" destId="{D5AB3A93-4CB9-45F0-96EC-71A97DB4640F}" srcOrd="0" destOrd="0" presId="urn:microsoft.com/office/officeart/2005/8/layout/hierarchy1"/>
    <dgm:cxn modelId="{4BCA8811-869E-4BBC-A9F5-24D2CB42C589}" type="presParOf" srcId="{D5AB3A93-4CB9-45F0-96EC-71A97DB4640F}" destId="{68361A3D-AD4B-4667-8F0F-3167E0FF1C20}" srcOrd="0" destOrd="0" presId="urn:microsoft.com/office/officeart/2005/8/layout/hierarchy1"/>
    <dgm:cxn modelId="{360A419B-C2D2-4154-AC3C-C36AD0D2B0C2}" type="presParOf" srcId="{D5AB3A93-4CB9-45F0-96EC-71A97DB4640F}" destId="{94DF9341-80B9-4764-BAF0-2FA9C245DE34}" srcOrd="1" destOrd="0" presId="urn:microsoft.com/office/officeart/2005/8/layout/hierarchy1"/>
    <dgm:cxn modelId="{693882C1-C2FF-4B0F-8996-9810897AD0FB}" type="presParOf" srcId="{742E8BE0-5C3A-4548-BAE6-F0CBB419B99D}" destId="{132CC90E-3B86-47BF-AFE4-94800F67C54C}"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AC2F4C43-F916-498D-B286-78433E45B436}" type="doc">
      <dgm:prSet loTypeId="urn:microsoft.com/office/officeart/2005/8/layout/cycle3" loCatId="cycle" qsTypeId="urn:microsoft.com/office/officeart/2005/8/quickstyle/simple1" qsCatId="simple" csTypeId="urn:microsoft.com/office/officeart/2005/8/colors/colorful1" csCatId="colorful" phldr="1"/>
      <dgm:spPr/>
      <dgm:t>
        <a:bodyPr/>
        <a:lstStyle/>
        <a:p>
          <a:endParaRPr lang="es-ES"/>
        </a:p>
      </dgm:t>
    </dgm:pt>
    <dgm:pt modelId="{4E200A54-D6F1-475B-B8BC-CC35D88D4B2C}">
      <dgm:prSet phldrT="[Texto]" custT="1"/>
      <dgm:spPr/>
      <dgm:t>
        <a:bodyPr/>
        <a:lstStyle/>
        <a:p>
          <a:r>
            <a:rPr lang="en-US" sz="2000" dirty="0" err="1"/>
            <a:t>Plataforma</a:t>
          </a:r>
          <a:r>
            <a:rPr lang="en-US" sz="2000" dirty="0"/>
            <a:t> de software</a:t>
          </a:r>
          <a:endParaRPr lang="es-ES" sz="2000" dirty="0"/>
        </a:p>
      </dgm:t>
    </dgm:pt>
    <dgm:pt modelId="{63F6B8C5-7A02-4A86-88A4-913F64D2D8D0}" cxnId="{B91AA029-53AF-486B-943C-50191EC07646}" type="parTrans">
      <dgm:prSet/>
      <dgm:spPr/>
      <dgm:t>
        <a:bodyPr/>
        <a:lstStyle/>
        <a:p>
          <a:endParaRPr lang="es-ES" sz="2000"/>
        </a:p>
      </dgm:t>
    </dgm:pt>
    <dgm:pt modelId="{5AC77F01-935F-4ECB-8B2E-1035B6A413D3}" cxnId="{B91AA029-53AF-486B-943C-50191EC07646}" type="sibTrans">
      <dgm:prSet/>
      <dgm:spPr/>
      <dgm:t>
        <a:bodyPr/>
        <a:lstStyle/>
        <a:p>
          <a:endParaRPr lang="es-ES" sz="2000"/>
        </a:p>
      </dgm:t>
    </dgm:pt>
    <dgm:pt modelId="{288BBD6B-93A4-4230-9464-B9DFD22C4DDA}">
      <dgm:prSet phldrT="[Texto]" custT="1"/>
      <dgm:spPr/>
      <dgm:t>
        <a:bodyPr/>
        <a:lstStyle/>
        <a:p>
          <a:r>
            <a:rPr lang="en-US" sz="2000" dirty="0" err="1"/>
            <a:t>Sistemas</a:t>
          </a:r>
          <a:r>
            <a:rPr lang="en-US" sz="2000" dirty="0"/>
            <a:t> </a:t>
          </a:r>
          <a:r>
            <a:rPr lang="en-US" sz="2000" dirty="0" err="1"/>
            <a:t>operativos</a:t>
          </a:r>
          <a:endParaRPr lang="es-ES" sz="2000" dirty="0"/>
        </a:p>
      </dgm:t>
    </dgm:pt>
    <dgm:pt modelId="{790B3B3F-6B77-47D2-919B-76B1CB5ECBEA}" cxnId="{AB710167-797A-4F5E-942E-67B8400F4643}" type="parTrans">
      <dgm:prSet/>
      <dgm:spPr/>
      <dgm:t>
        <a:bodyPr/>
        <a:lstStyle/>
        <a:p>
          <a:endParaRPr lang="es-ES" sz="2000"/>
        </a:p>
      </dgm:t>
    </dgm:pt>
    <dgm:pt modelId="{6C30BCA1-6F4C-4CFD-A6D9-09992C2833F9}" cxnId="{AB710167-797A-4F5E-942E-67B8400F4643}" type="sibTrans">
      <dgm:prSet/>
      <dgm:spPr/>
      <dgm:t>
        <a:bodyPr/>
        <a:lstStyle/>
        <a:p>
          <a:endParaRPr lang="es-ES" sz="2000"/>
        </a:p>
      </dgm:t>
    </dgm:pt>
    <dgm:pt modelId="{67BDDBD8-5E9C-498E-BB0D-61FF1AB5904C}">
      <dgm:prSet phldrT="[Texto]" custT="1"/>
      <dgm:spPr/>
      <dgm:t>
        <a:bodyPr/>
        <a:lstStyle/>
        <a:p>
          <a:r>
            <a:rPr lang="en-US" sz="2000" dirty="0" err="1"/>
            <a:t>Manejo</a:t>
          </a:r>
          <a:r>
            <a:rPr lang="en-US" sz="2000" dirty="0"/>
            <a:t> de </a:t>
          </a:r>
          <a:r>
            <a:rPr lang="en-US" sz="2000" dirty="0" err="1"/>
            <a:t>datos</a:t>
          </a:r>
          <a:endParaRPr lang="es-ES" sz="2000" dirty="0"/>
        </a:p>
      </dgm:t>
    </dgm:pt>
    <dgm:pt modelId="{F1CC917B-303D-4C27-8A57-A7805C41973E}" cxnId="{1DE6B73E-6D1B-49F6-BEE0-68BABD9C0075}" type="parTrans">
      <dgm:prSet/>
      <dgm:spPr/>
      <dgm:t>
        <a:bodyPr/>
        <a:lstStyle/>
        <a:p>
          <a:endParaRPr lang="es-ES" sz="2000"/>
        </a:p>
      </dgm:t>
    </dgm:pt>
    <dgm:pt modelId="{E7905359-4F61-4918-A8DB-7100AC341E70}" cxnId="{1DE6B73E-6D1B-49F6-BEE0-68BABD9C0075}" type="sibTrans">
      <dgm:prSet/>
      <dgm:spPr/>
      <dgm:t>
        <a:bodyPr/>
        <a:lstStyle/>
        <a:p>
          <a:endParaRPr lang="es-ES" sz="2000"/>
        </a:p>
      </dgm:t>
    </dgm:pt>
    <dgm:pt modelId="{EB6048DB-526F-4309-BC9B-A092387AD47E}">
      <dgm:prSet phldrT="[Texto]" custT="1"/>
      <dgm:spPr/>
      <dgm:t>
        <a:bodyPr/>
        <a:lstStyle/>
        <a:p>
          <a:r>
            <a:rPr lang="en-US" sz="2000" dirty="0" err="1"/>
            <a:t>Protocolos</a:t>
          </a:r>
          <a:endParaRPr lang="es-ES" sz="2000" dirty="0"/>
        </a:p>
      </dgm:t>
    </dgm:pt>
    <dgm:pt modelId="{00C722EE-2158-466F-9FAC-E6BD25F761F5}" cxnId="{1578F8D6-6CC9-4452-9F4B-151ACBF48E19}" type="parTrans">
      <dgm:prSet/>
      <dgm:spPr/>
      <dgm:t>
        <a:bodyPr/>
        <a:lstStyle/>
        <a:p>
          <a:endParaRPr lang="es-ES" sz="2000"/>
        </a:p>
      </dgm:t>
    </dgm:pt>
    <dgm:pt modelId="{723E2742-5EB1-469C-8EE1-BF59280C53E3}" cxnId="{1578F8D6-6CC9-4452-9F4B-151ACBF48E19}" type="sibTrans">
      <dgm:prSet/>
      <dgm:spPr/>
      <dgm:t>
        <a:bodyPr/>
        <a:lstStyle/>
        <a:p>
          <a:endParaRPr lang="es-ES" sz="2000"/>
        </a:p>
      </dgm:t>
    </dgm:pt>
    <dgm:pt modelId="{128ABA90-3D5D-46E1-9A8B-D3482DB90420}">
      <dgm:prSet phldrT="[Texto]" custT="1"/>
      <dgm:spPr/>
      <dgm:t>
        <a:bodyPr/>
        <a:lstStyle/>
        <a:p>
          <a:r>
            <a:rPr lang="en-US" sz="2000" dirty="0" err="1"/>
            <a:t>Consideraciones</a:t>
          </a:r>
          <a:r>
            <a:rPr lang="en-US" sz="2000" dirty="0"/>
            <a:t> de </a:t>
          </a:r>
          <a:r>
            <a:rPr lang="en-US" sz="2000" dirty="0" err="1"/>
            <a:t>desarrollo</a:t>
          </a:r>
          <a:r>
            <a:rPr lang="en-US" sz="2000" dirty="0"/>
            <a:t> </a:t>
          </a:r>
          <a:endParaRPr lang="es-ES" sz="2000" dirty="0"/>
        </a:p>
      </dgm:t>
    </dgm:pt>
    <dgm:pt modelId="{FD1B934B-C9B3-43BC-8488-FDA1AC0A7A85}" cxnId="{20140481-5564-43C0-8691-DB3715A1B5EA}" type="parTrans">
      <dgm:prSet/>
      <dgm:spPr/>
      <dgm:t>
        <a:bodyPr/>
        <a:lstStyle/>
        <a:p>
          <a:endParaRPr lang="es-ES" sz="2000"/>
        </a:p>
      </dgm:t>
    </dgm:pt>
    <dgm:pt modelId="{ABC687B0-76A2-4D61-9743-532DA883F39D}" cxnId="{20140481-5564-43C0-8691-DB3715A1B5EA}" type="sibTrans">
      <dgm:prSet/>
      <dgm:spPr/>
      <dgm:t>
        <a:bodyPr/>
        <a:lstStyle/>
        <a:p>
          <a:endParaRPr lang="es-ES" sz="2000"/>
        </a:p>
      </dgm:t>
    </dgm:pt>
    <dgm:pt modelId="{1E1ADE59-B50F-4EEA-9659-CBF2B1EE9283}">
      <dgm:prSet phldrT="[Texto]" custT="1"/>
      <dgm:spPr/>
      <dgm:t>
        <a:bodyPr/>
        <a:lstStyle/>
        <a:p>
          <a:r>
            <a:rPr lang="en-US" sz="2000" dirty="0" err="1"/>
            <a:t>Requerimientos</a:t>
          </a:r>
          <a:r>
            <a:rPr lang="en-US" sz="2000" dirty="0"/>
            <a:t> no </a:t>
          </a:r>
          <a:r>
            <a:rPr lang="en-US" sz="2000" dirty="0" err="1"/>
            <a:t>funcionales</a:t>
          </a:r>
          <a:endParaRPr lang="es-ES" sz="2000" dirty="0"/>
        </a:p>
      </dgm:t>
    </dgm:pt>
    <dgm:pt modelId="{1721D951-0A5D-4EFA-A70C-C3A9E788423C}" cxnId="{2FEA31FB-61E4-4D2C-BDD5-8C79928D5327}" type="parTrans">
      <dgm:prSet/>
      <dgm:spPr/>
      <dgm:t>
        <a:bodyPr/>
        <a:lstStyle/>
        <a:p>
          <a:endParaRPr lang="es-ES" sz="2000"/>
        </a:p>
      </dgm:t>
    </dgm:pt>
    <dgm:pt modelId="{57DCDD4E-F341-4CAE-9068-2CA7270E09E3}" cxnId="{2FEA31FB-61E4-4D2C-BDD5-8C79928D5327}" type="sibTrans">
      <dgm:prSet/>
      <dgm:spPr/>
      <dgm:t>
        <a:bodyPr/>
        <a:lstStyle/>
        <a:p>
          <a:endParaRPr lang="es-ES" sz="2000"/>
        </a:p>
      </dgm:t>
    </dgm:pt>
    <dgm:pt modelId="{286496C8-1445-416D-94EE-E6140A10438F}">
      <dgm:prSet phldrT="[Texto]" custT="1"/>
      <dgm:spPr/>
      <dgm:t>
        <a:bodyPr/>
        <a:lstStyle/>
        <a:p>
          <a:r>
            <a:rPr lang="en-US" sz="2000" dirty="0" err="1"/>
            <a:t>Principales</a:t>
          </a:r>
          <a:r>
            <a:rPr lang="en-US" sz="2000" dirty="0"/>
            <a:t> </a:t>
          </a:r>
          <a:r>
            <a:rPr lang="en-US" sz="2000" dirty="0" err="1"/>
            <a:t>clases</a:t>
          </a:r>
          <a:endParaRPr lang="es-ES" sz="2000" dirty="0"/>
        </a:p>
      </dgm:t>
    </dgm:pt>
    <dgm:pt modelId="{0926E613-B9F0-488B-9902-08216982240E}" cxnId="{C09616C5-C7B6-4F71-A76A-FA77328F7072}" type="parTrans">
      <dgm:prSet/>
      <dgm:spPr/>
      <dgm:t>
        <a:bodyPr/>
        <a:lstStyle/>
        <a:p>
          <a:endParaRPr lang="es-ES" sz="2000"/>
        </a:p>
      </dgm:t>
    </dgm:pt>
    <dgm:pt modelId="{FB9D31C7-A35B-42F7-9610-FCF151BA7F36}" cxnId="{C09616C5-C7B6-4F71-A76A-FA77328F7072}" type="sibTrans">
      <dgm:prSet/>
      <dgm:spPr/>
      <dgm:t>
        <a:bodyPr/>
        <a:lstStyle/>
        <a:p>
          <a:endParaRPr lang="es-ES" sz="2000"/>
        </a:p>
      </dgm:t>
    </dgm:pt>
    <dgm:pt modelId="{25716CCB-5FDA-433E-A9FC-BC87131BD210}">
      <dgm:prSet phldrT="[Texto]" custT="1"/>
      <dgm:spPr/>
      <dgm:t>
        <a:bodyPr/>
        <a:lstStyle/>
        <a:p>
          <a:r>
            <a:rPr lang="en-US" sz="2000" dirty="0" err="1"/>
            <a:t>Capas</a:t>
          </a:r>
          <a:r>
            <a:rPr lang="en-US" sz="2000" dirty="0"/>
            <a:t> y </a:t>
          </a:r>
          <a:r>
            <a:rPr lang="en-US" sz="2000" dirty="0" err="1"/>
            <a:t>subsistemas</a:t>
          </a:r>
          <a:endParaRPr lang="es-ES" sz="2000" dirty="0"/>
        </a:p>
      </dgm:t>
    </dgm:pt>
    <dgm:pt modelId="{4D80B75D-F307-4DAF-B95B-C1A67D9B11C0}" cxnId="{5B910BED-CD17-47A8-A8EB-8CFC05020E7D}" type="parTrans">
      <dgm:prSet/>
      <dgm:spPr/>
      <dgm:t>
        <a:bodyPr/>
        <a:lstStyle/>
        <a:p>
          <a:endParaRPr lang="es-ES" sz="2000"/>
        </a:p>
      </dgm:t>
    </dgm:pt>
    <dgm:pt modelId="{B5D2788E-8FEE-4F72-BF79-415B3496042D}" cxnId="{5B910BED-CD17-47A8-A8EB-8CFC05020E7D}" type="sibTrans">
      <dgm:prSet/>
      <dgm:spPr/>
      <dgm:t>
        <a:bodyPr/>
        <a:lstStyle/>
        <a:p>
          <a:endParaRPr lang="es-ES" sz="2000"/>
        </a:p>
      </dgm:t>
    </dgm:pt>
    <dgm:pt modelId="{F0952BCE-E4DE-48E2-9843-7DDE986C111F}" type="pres">
      <dgm:prSet presAssocID="{AC2F4C43-F916-498D-B286-78433E45B436}" presName="Name0" presStyleCnt="0">
        <dgm:presLayoutVars>
          <dgm:dir/>
          <dgm:resizeHandles val="exact"/>
        </dgm:presLayoutVars>
      </dgm:prSet>
      <dgm:spPr/>
    </dgm:pt>
    <dgm:pt modelId="{4FD9E4D1-3AAE-49C3-A4E5-0DFD835266EB}" type="pres">
      <dgm:prSet presAssocID="{AC2F4C43-F916-498D-B286-78433E45B436}" presName="cycle" presStyleCnt="0"/>
      <dgm:spPr/>
    </dgm:pt>
    <dgm:pt modelId="{CC2E4FE4-F7E8-40B4-8B81-CE41C56AB555}" type="pres">
      <dgm:prSet presAssocID="{4E200A54-D6F1-475B-B8BC-CC35D88D4B2C}" presName="nodeFirstNode" presStyleLbl="node1" presStyleIdx="0" presStyleCnt="8">
        <dgm:presLayoutVars>
          <dgm:bulletEnabled val="1"/>
        </dgm:presLayoutVars>
      </dgm:prSet>
      <dgm:spPr/>
    </dgm:pt>
    <dgm:pt modelId="{8D67925E-ACF1-4D4F-B667-1292697ABF73}" type="pres">
      <dgm:prSet presAssocID="{5AC77F01-935F-4ECB-8B2E-1035B6A413D3}" presName="sibTransFirstNode" presStyleLbl="bgShp" presStyleIdx="0" presStyleCnt="1" custLinFactNeighborY="-1619"/>
      <dgm:spPr/>
    </dgm:pt>
    <dgm:pt modelId="{A5DCC524-010C-4799-B83B-CBA21C195DEC}" type="pres">
      <dgm:prSet presAssocID="{288BBD6B-93A4-4230-9464-B9DFD22C4DDA}" presName="nodeFollowingNodes" presStyleLbl="node1" presStyleIdx="1" presStyleCnt="8">
        <dgm:presLayoutVars>
          <dgm:bulletEnabled val="1"/>
        </dgm:presLayoutVars>
      </dgm:prSet>
      <dgm:spPr/>
    </dgm:pt>
    <dgm:pt modelId="{206B7FB7-D40F-4A15-A9D0-02B88ECD43CD}" type="pres">
      <dgm:prSet presAssocID="{67BDDBD8-5E9C-498E-BB0D-61FF1AB5904C}" presName="nodeFollowingNodes" presStyleLbl="node1" presStyleIdx="2" presStyleCnt="8" custRadScaleRad="107000" custRadScaleInc="-12109">
        <dgm:presLayoutVars>
          <dgm:bulletEnabled val="1"/>
        </dgm:presLayoutVars>
      </dgm:prSet>
      <dgm:spPr/>
    </dgm:pt>
    <dgm:pt modelId="{140AE5D1-2C22-4987-AA72-B3E133636A69}" type="pres">
      <dgm:prSet presAssocID="{EB6048DB-526F-4309-BC9B-A092387AD47E}" presName="nodeFollowingNodes" presStyleLbl="node1" presStyleIdx="3" presStyleCnt="8" custRadScaleRad="103284" custRadScaleInc="-33409">
        <dgm:presLayoutVars>
          <dgm:bulletEnabled val="1"/>
        </dgm:presLayoutVars>
      </dgm:prSet>
      <dgm:spPr/>
    </dgm:pt>
    <dgm:pt modelId="{727569F8-0BC4-497B-9F77-55DB90FE2C23}" type="pres">
      <dgm:prSet presAssocID="{128ABA90-3D5D-46E1-9A8B-D3482DB90420}" presName="nodeFollowingNodes" presStyleLbl="node1" presStyleIdx="4" presStyleCnt="8" custScaleX="125696">
        <dgm:presLayoutVars>
          <dgm:bulletEnabled val="1"/>
        </dgm:presLayoutVars>
      </dgm:prSet>
      <dgm:spPr/>
    </dgm:pt>
    <dgm:pt modelId="{96101138-ABF7-46B6-BC1A-D1B00AB9EA1A}" type="pres">
      <dgm:prSet presAssocID="{1E1ADE59-B50F-4EEA-9659-CBF2B1EE9283}" presName="nodeFollowingNodes" presStyleLbl="node1" presStyleIdx="5" presStyleCnt="8" custScaleX="122983" custRadScaleRad="96428" custRadScaleInc="24390">
        <dgm:presLayoutVars>
          <dgm:bulletEnabled val="1"/>
        </dgm:presLayoutVars>
      </dgm:prSet>
      <dgm:spPr/>
    </dgm:pt>
    <dgm:pt modelId="{69221276-63D9-4B9D-9596-3D8CC3F72B10}" type="pres">
      <dgm:prSet presAssocID="{286496C8-1445-416D-94EE-E6140A10438F}" presName="nodeFollowingNodes" presStyleLbl="node1" presStyleIdx="6" presStyleCnt="8" custRadScaleRad="108612" custRadScaleInc="11929">
        <dgm:presLayoutVars>
          <dgm:bulletEnabled val="1"/>
        </dgm:presLayoutVars>
      </dgm:prSet>
      <dgm:spPr/>
    </dgm:pt>
    <dgm:pt modelId="{5F4019B0-9EB0-4386-9480-444B402DB5A7}" type="pres">
      <dgm:prSet presAssocID="{25716CCB-5FDA-433E-A9FC-BC87131BD210}" presName="nodeFollowingNodes" presStyleLbl="node1" presStyleIdx="7" presStyleCnt="8">
        <dgm:presLayoutVars>
          <dgm:bulletEnabled val="1"/>
        </dgm:presLayoutVars>
      </dgm:prSet>
      <dgm:spPr/>
    </dgm:pt>
  </dgm:ptLst>
  <dgm:cxnLst>
    <dgm:cxn modelId="{03154B08-194B-409D-BAFD-9A2BC3BA1964}" type="presOf" srcId="{25716CCB-5FDA-433E-A9FC-BC87131BD210}" destId="{5F4019B0-9EB0-4386-9480-444B402DB5A7}" srcOrd="0" destOrd="0" presId="urn:microsoft.com/office/officeart/2005/8/layout/cycle3"/>
    <dgm:cxn modelId="{1AC89C0D-ED2E-46B3-AAD6-B6F1ADE52469}" type="presOf" srcId="{128ABA90-3D5D-46E1-9A8B-D3482DB90420}" destId="{727569F8-0BC4-497B-9F77-55DB90FE2C23}" srcOrd="0" destOrd="0" presId="urn:microsoft.com/office/officeart/2005/8/layout/cycle3"/>
    <dgm:cxn modelId="{33F8770F-F4A0-46CB-93D5-1DBD2342B5CA}" type="presOf" srcId="{AC2F4C43-F916-498D-B286-78433E45B436}" destId="{F0952BCE-E4DE-48E2-9843-7DDE986C111F}" srcOrd="0" destOrd="0" presId="urn:microsoft.com/office/officeart/2005/8/layout/cycle3"/>
    <dgm:cxn modelId="{B91AA029-53AF-486B-943C-50191EC07646}" srcId="{AC2F4C43-F916-498D-B286-78433E45B436}" destId="{4E200A54-D6F1-475B-B8BC-CC35D88D4B2C}" srcOrd="0" destOrd="0" parTransId="{63F6B8C5-7A02-4A86-88A4-913F64D2D8D0}" sibTransId="{5AC77F01-935F-4ECB-8B2E-1035B6A413D3}"/>
    <dgm:cxn modelId="{7A65CD3A-7ECC-4B8A-8CB5-504431D203C9}" type="presOf" srcId="{1E1ADE59-B50F-4EEA-9659-CBF2B1EE9283}" destId="{96101138-ABF7-46B6-BC1A-D1B00AB9EA1A}" srcOrd="0" destOrd="0" presId="urn:microsoft.com/office/officeart/2005/8/layout/cycle3"/>
    <dgm:cxn modelId="{1DE6B73E-6D1B-49F6-BEE0-68BABD9C0075}" srcId="{AC2F4C43-F916-498D-B286-78433E45B436}" destId="{67BDDBD8-5E9C-498E-BB0D-61FF1AB5904C}" srcOrd="2" destOrd="0" parTransId="{F1CC917B-303D-4C27-8A57-A7805C41973E}" sibTransId="{E7905359-4F61-4918-A8DB-7100AC341E70}"/>
    <dgm:cxn modelId="{AB710167-797A-4F5E-942E-67B8400F4643}" srcId="{AC2F4C43-F916-498D-B286-78433E45B436}" destId="{288BBD6B-93A4-4230-9464-B9DFD22C4DDA}" srcOrd="1" destOrd="0" parTransId="{790B3B3F-6B77-47D2-919B-76B1CB5ECBEA}" sibTransId="{6C30BCA1-6F4C-4CFD-A6D9-09992C2833F9}"/>
    <dgm:cxn modelId="{C9D15D49-83A3-4372-9B74-122628482E88}" type="presOf" srcId="{4E200A54-D6F1-475B-B8BC-CC35D88D4B2C}" destId="{CC2E4FE4-F7E8-40B4-8B81-CE41C56AB555}" srcOrd="0" destOrd="0" presId="urn:microsoft.com/office/officeart/2005/8/layout/cycle3"/>
    <dgm:cxn modelId="{03871B4A-3505-444F-827C-F1B2F954CD07}" type="presOf" srcId="{5AC77F01-935F-4ECB-8B2E-1035B6A413D3}" destId="{8D67925E-ACF1-4D4F-B667-1292697ABF73}" srcOrd="0" destOrd="0" presId="urn:microsoft.com/office/officeart/2005/8/layout/cycle3"/>
    <dgm:cxn modelId="{5DE29C6C-ECC9-4225-BB25-213FD6318BEA}" type="presOf" srcId="{67BDDBD8-5E9C-498E-BB0D-61FF1AB5904C}" destId="{206B7FB7-D40F-4A15-A9D0-02B88ECD43CD}" srcOrd="0" destOrd="0" presId="urn:microsoft.com/office/officeart/2005/8/layout/cycle3"/>
    <dgm:cxn modelId="{20140481-5564-43C0-8691-DB3715A1B5EA}" srcId="{AC2F4C43-F916-498D-B286-78433E45B436}" destId="{128ABA90-3D5D-46E1-9A8B-D3482DB90420}" srcOrd="4" destOrd="0" parTransId="{FD1B934B-C9B3-43BC-8488-FDA1AC0A7A85}" sibTransId="{ABC687B0-76A2-4D61-9743-532DA883F39D}"/>
    <dgm:cxn modelId="{5132149F-81E3-422B-AD8A-E29800640ADE}" type="presOf" srcId="{EB6048DB-526F-4309-BC9B-A092387AD47E}" destId="{140AE5D1-2C22-4987-AA72-B3E133636A69}" srcOrd="0" destOrd="0" presId="urn:microsoft.com/office/officeart/2005/8/layout/cycle3"/>
    <dgm:cxn modelId="{476CDFBF-AFDF-46A0-900F-2395B2C6A341}" type="presOf" srcId="{288BBD6B-93A4-4230-9464-B9DFD22C4DDA}" destId="{A5DCC524-010C-4799-B83B-CBA21C195DEC}" srcOrd="0" destOrd="0" presId="urn:microsoft.com/office/officeart/2005/8/layout/cycle3"/>
    <dgm:cxn modelId="{C09616C5-C7B6-4F71-A76A-FA77328F7072}" srcId="{AC2F4C43-F916-498D-B286-78433E45B436}" destId="{286496C8-1445-416D-94EE-E6140A10438F}" srcOrd="6" destOrd="0" parTransId="{0926E613-B9F0-488B-9902-08216982240E}" sibTransId="{FB9D31C7-A35B-42F7-9610-FCF151BA7F36}"/>
    <dgm:cxn modelId="{1578F8D6-6CC9-4452-9F4B-151ACBF48E19}" srcId="{AC2F4C43-F916-498D-B286-78433E45B436}" destId="{EB6048DB-526F-4309-BC9B-A092387AD47E}" srcOrd="3" destOrd="0" parTransId="{00C722EE-2158-466F-9FAC-E6BD25F761F5}" sibTransId="{723E2742-5EB1-469C-8EE1-BF59280C53E3}"/>
    <dgm:cxn modelId="{5B910BED-CD17-47A8-A8EB-8CFC05020E7D}" srcId="{AC2F4C43-F916-498D-B286-78433E45B436}" destId="{25716CCB-5FDA-433E-A9FC-BC87131BD210}" srcOrd="7" destOrd="0" parTransId="{4D80B75D-F307-4DAF-B95B-C1A67D9B11C0}" sibTransId="{B5D2788E-8FEE-4F72-BF79-415B3496042D}"/>
    <dgm:cxn modelId="{2FEA31FB-61E4-4D2C-BDD5-8C79928D5327}" srcId="{AC2F4C43-F916-498D-B286-78433E45B436}" destId="{1E1ADE59-B50F-4EEA-9659-CBF2B1EE9283}" srcOrd="5" destOrd="0" parTransId="{1721D951-0A5D-4EFA-A70C-C3A9E788423C}" sibTransId="{57DCDD4E-F341-4CAE-9068-2CA7270E09E3}"/>
    <dgm:cxn modelId="{017515FF-9344-4D1E-AA78-F7514AE68060}" type="presOf" srcId="{286496C8-1445-416D-94EE-E6140A10438F}" destId="{69221276-63D9-4B9D-9596-3D8CC3F72B10}" srcOrd="0" destOrd="0" presId="urn:microsoft.com/office/officeart/2005/8/layout/cycle3"/>
    <dgm:cxn modelId="{F24D131C-031A-4291-9605-E216014076CA}" type="presParOf" srcId="{F0952BCE-E4DE-48E2-9843-7DDE986C111F}" destId="{4FD9E4D1-3AAE-49C3-A4E5-0DFD835266EB}" srcOrd="0" destOrd="0" presId="urn:microsoft.com/office/officeart/2005/8/layout/cycle3"/>
    <dgm:cxn modelId="{F404E34C-5FA1-440E-94F8-CAE647D24F9A}" type="presParOf" srcId="{4FD9E4D1-3AAE-49C3-A4E5-0DFD835266EB}" destId="{CC2E4FE4-F7E8-40B4-8B81-CE41C56AB555}" srcOrd="0" destOrd="0" presId="urn:microsoft.com/office/officeart/2005/8/layout/cycle3"/>
    <dgm:cxn modelId="{A33E7AD7-A51B-40AA-AE18-DD1B736BC56B}" type="presParOf" srcId="{4FD9E4D1-3AAE-49C3-A4E5-0DFD835266EB}" destId="{8D67925E-ACF1-4D4F-B667-1292697ABF73}" srcOrd="1" destOrd="0" presId="urn:microsoft.com/office/officeart/2005/8/layout/cycle3"/>
    <dgm:cxn modelId="{BC338B39-7E89-4BAF-8834-85A0F886E550}" type="presParOf" srcId="{4FD9E4D1-3AAE-49C3-A4E5-0DFD835266EB}" destId="{A5DCC524-010C-4799-B83B-CBA21C195DEC}" srcOrd="2" destOrd="0" presId="urn:microsoft.com/office/officeart/2005/8/layout/cycle3"/>
    <dgm:cxn modelId="{D1160981-1487-4BC3-ACF6-D7C0B20998C0}" type="presParOf" srcId="{4FD9E4D1-3AAE-49C3-A4E5-0DFD835266EB}" destId="{206B7FB7-D40F-4A15-A9D0-02B88ECD43CD}" srcOrd="3" destOrd="0" presId="urn:microsoft.com/office/officeart/2005/8/layout/cycle3"/>
    <dgm:cxn modelId="{1F13D0E3-FA12-4F88-A0C7-D981681DAF29}" type="presParOf" srcId="{4FD9E4D1-3AAE-49C3-A4E5-0DFD835266EB}" destId="{140AE5D1-2C22-4987-AA72-B3E133636A69}" srcOrd="4" destOrd="0" presId="urn:microsoft.com/office/officeart/2005/8/layout/cycle3"/>
    <dgm:cxn modelId="{E73206C4-22C5-462C-877B-55CA89CD8CB0}" type="presParOf" srcId="{4FD9E4D1-3AAE-49C3-A4E5-0DFD835266EB}" destId="{727569F8-0BC4-497B-9F77-55DB90FE2C23}" srcOrd="5" destOrd="0" presId="urn:microsoft.com/office/officeart/2005/8/layout/cycle3"/>
    <dgm:cxn modelId="{1D6DB2C2-709B-4301-ACAA-303A90B2920C}" type="presParOf" srcId="{4FD9E4D1-3AAE-49C3-A4E5-0DFD835266EB}" destId="{96101138-ABF7-46B6-BC1A-D1B00AB9EA1A}" srcOrd="6" destOrd="0" presId="urn:microsoft.com/office/officeart/2005/8/layout/cycle3"/>
    <dgm:cxn modelId="{6FDDCE55-E0AB-4929-AD0A-92BAB2B00171}" type="presParOf" srcId="{4FD9E4D1-3AAE-49C3-A4E5-0DFD835266EB}" destId="{69221276-63D9-4B9D-9596-3D8CC3F72B10}" srcOrd="7" destOrd="0" presId="urn:microsoft.com/office/officeart/2005/8/layout/cycle3"/>
    <dgm:cxn modelId="{B54DA700-9B3C-4197-B6B5-B36014172C74}" type="presParOf" srcId="{4FD9E4D1-3AAE-49C3-A4E5-0DFD835266EB}" destId="{5F4019B0-9EB0-4386-9480-444B402DB5A7}" srcOrd="8"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1C82C74-8BF0-4103-9175-5834320DC5C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ES"/>
        </a:p>
      </dgm:t>
    </dgm:pt>
    <dgm:pt modelId="{3A72034D-996B-4E55-86AA-1548798A0706}">
      <dgm:prSet phldrT="[Texto]"/>
      <dgm:spPr/>
      <dgm:t>
        <a:bodyPr/>
        <a:lstStyle/>
        <a:p>
          <a:r>
            <a:rPr lang="en-US" dirty="0"/>
            <a:t>Aplicaciones independientes</a:t>
          </a:r>
          <a:endParaRPr lang="es-ES" dirty="0"/>
        </a:p>
      </dgm:t>
    </dgm:pt>
    <dgm:pt modelId="{124DE0F1-FE7E-417A-A925-A29A487589E9}" cxnId="{D724CA95-88FE-4AA1-8927-057FCEDE05F8}" type="parTrans">
      <dgm:prSet/>
      <dgm:spPr/>
      <dgm:t>
        <a:bodyPr/>
        <a:lstStyle/>
        <a:p>
          <a:endParaRPr lang="es-ES"/>
        </a:p>
      </dgm:t>
    </dgm:pt>
    <dgm:pt modelId="{2BF47F15-6B1A-4A44-BA92-7DD511F35F65}" cxnId="{D724CA95-88FE-4AA1-8927-057FCEDE05F8}" type="sibTrans">
      <dgm:prSet/>
      <dgm:spPr/>
      <dgm:t>
        <a:bodyPr/>
        <a:lstStyle/>
        <a:p>
          <a:endParaRPr lang="es-ES"/>
        </a:p>
      </dgm:t>
    </dgm:pt>
    <dgm:pt modelId="{09620B33-948E-4109-A634-BAD95350B2E6}">
      <dgm:prSet phldrT="[Texto]"/>
      <dgm:spPr/>
      <dgm:t>
        <a:bodyPr/>
        <a:lstStyle/>
        <a:p>
          <a:r>
            <a:rPr lang="en-US" dirty="0"/>
            <a:t>Aplicaciones interactivas basadas </a:t>
          </a:r>
          <a:r>
            <a:rPr lang="en-US" dirty="0" err="1"/>
            <a:t>en</a:t>
          </a:r>
          <a:r>
            <a:rPr lang="en-US" dirty="0"/>
            <a:t> transacciones</a:t>
          </a:r>
          <a:endParaRPr lang="es-ES" dirty="0"/>
        </a:p>
      </dgm:t>
    </dgm:pt>
    <dgm:pt modelId="{D161B5D9-F91A-4B02-AAEA-3F8C26D62710}" cxnId="{5A81FA3E-FEFA-4DCC-AA77-B192FD9EAB91}" type="parTrans">
      <dgm:prSet/>
      <dgm:spPr/>
      <dgm:t>
        <a:bodyPr/>
        <a:lstStyle/>
        <a:p>
          <a:endParaRPr lang="es-ES"/>
        </a:p>
      </dgm:t>
    </dgm:pt>
    <dgm:pt modelId="{7CF9D08F-984E-4BEA-BFD3-B20197D539F0}" cxnId="{5A81FA3E-FEFA-4DCC-AA77-B192FD9EAB91}" type="sibTrans">
      <dgm:prSet/>
      <dgm:spPr/>
      <dgm:t>
        <a:bodyPr/>
        <a:lstStyle/>
        <a:p>
          <a:endParaRPr lang="es-ES"/>
        </a:p>
      </dgm:t>
    </dgm:pt>
    <dgm:pt modelId="{777C849C-DD80-4B41-9242-78B8DF2B3BE4}">
      <dgm:prSet phldrT="[Texto]"/>
      <dgm:spPr/>
      <dgm:t>
        <a:bodyPr/>
        <a:lstStyle/>
        <a:p>
          <a:r>
            <a:rPr lang="en-US" altLang="es-ES" i="1" dirty="0"/>
            <a:t>Sistemas de control embebido </a:t>
          </a:r>
          <a:endParaRPr lang="es-ES" dirty="0"/>
        </a:p>
      </dgm:t>
    </dgm:pt>
    <dgm:pt modelId="{7280F6DD-09A1-4C25-8E73-EBEEFCD09C32}" cxnId="{8C479A4B-8514-4FE8-9FC7-26097D59BD94}" type="parTrans">
      <dgm:prSet/>
      <dgm:spPr/>
      <dgm:t>
        <a:bodyPr/>
        <a:lstStyle/>
        <a:p>
          <a:endParaRPr lang="es-ES"/>
        </a:p>
      </dgm:t>
    </dgm:pt>
    <dgm:pt modelId="{E28E2248-399D-440B-AFE6-099EA2D9BB85}" cxnId="{8C479A4B-8514-4FE8-9FC7-26097D59BD94}" type="sibTrans">
      <dgm:prSet/>
      <dgm:spPr/>
      <dgm:t>
        <a:bodyPr/>
        <a:lstStyle/>
        <a:p>
          <a:endParaRPr lang="es-ES"/>
        </a:p>
      </dgm:t>
    </dgm:pt>
    <dgm:pt modelId="{ED08871E-9DE9-46D0-91D1-724F918E7D4F}">
      <dgm:prSet phldrT="[Texto]"/>
      <dgm:spPr/>
      <dgm:t>
        <a:bodyPr/>
        <a:lstStyle/>
        <a:p>
          <a:r>
            <a:rPr lang="en-US" altLang="es-ES" i="1" dirty="0"/>
            <a:t>Sistemas de procesamiento en lotes</a:t>
          </a:r>
          <a:endParaRPr lang="es-ES" dirty="0"/>
        </a:p>
      </dgm:t>
    </dgm:pt>
    <dgm:pt modelId="{E5C41F7A-9CD9-4F42-94CA-CB2CBCF261A0}" cxnId="{EF1A080F-69D0-4EB1-8D22-EC63746B658B}" type="parTrans">
      <dgm:prSet/>
      <dgm:spPr/>
      <dgm:t>
        <a:bodyPr/>
        <a:lstStyle/>
        <a:p>
          <a:endParaRPr lang="es-ES"/>
        </a:p>
      </dgm:t>
    </dgm:pt>
    <dgm:pt modelId="{EB02916D-67C9-46CD-B182-3CA85211F201}" cxnId="{EF1A080F-69D0-4EB1-8D22-EC63746B658B}" type="sibTrans">
      <dgm:prSet/>
      <dgm:spPr/>
      <dgm:t>
        <a:bodyPr/>
        <a:lstStyle/>
        <a:p>
          <a:endParaRPr lang="es-ES"/>
        </a:p>
      </dgm:t>
    </dgm:pt>
    <dgm:pt modelId="{D12EF8A6-C4EB-4A91-BAF5-80E852542CAE}">
      <dgm:prSet phldrT="[Texto]"/>
      <dgm:spPr/>
      <dgm:t>
        <a:bodyPr/>
        <a:lstStyle/>
        <a:p>
          <a:r>
            <a:rPr lang="en-US" altLang="es-ES" i="1" dirty="0"/>
            <a:t>Sistemas de entretenimiento</a:t>
          </a:r>
          <a:endParaRPr lang="es-ES" dirty="0"/>
        </a:p>
      </dgm:t>
    </dgm:pt>
    <dgm:pt modelId="{BF96DA29-9B37-43C2-9821-C6612BA53C89}" cxnId="{7A0459E4-38FC-4D92-B4B7-54DA868971B8}" type="parTrans">
      <dgm:prSet/>
      <dgm:spPr/>
      <dgm:t>
        <a:bodyPr/>
        <a:lstStyle/>
        <a:p>
          <a:endParaRPr lang="es-ES"/>
        </a:p>
      </dgm:t>
    </dgm:pt>
    <dgm:pt modelId="{01CFCDDB-88C3-46FD-AC8D-27736B025CA5}" cxnId="{7A0459E4-38FC-4D92-B4B7-54DA868971B8}" type="sibTrans">
      <dgm:prSet/>
      <dgm:spPr/>
      <dgm:t>
        <a:bodyPr/>
        <a:lstStyle/>
        <a:p>
          <a:endParaRPr lang="es-ES"/>
        </a:p>
      </dgm:t>
    </dgm:pt>
    <dgm:pt modelId="{CAED6640-5BD1-44F7-B258-9250160DFF35}">
      <dgm:prSet phldrT="[Texto]"/>
      <dgm:spPr/>
      <dgm:t>
        <a:bodyPr/>
        <a:lstStyle/>
        <a:p>
          <a:r>
            <a:rPr lang="en-US" altLang="es-ES" i="1" dirty="0"/>
            <a:t>Sistemas para modelado y simulación</a:t>
          </a:r>
          <a:endParaRPr lang="es-ES" dirty="0"/>
        </a:p>
      </dgm:t>
    </dgm:pt>
    <dgm:pt modelId="{2710CB14-CE2C-426E-9682-F165406C2460}" cxnId="{4F3B751D-B4CD-49E3-88A4-600AAE415411}" type="parTrans">
      <dgm:prSet/>
      <dgm:spPr/>
      <dgm:t>
        <a:bodyPr/>
        <a:lstStyle/>
        <a:p>
          <a:endParaRPr lang="es-ES"/>
        </a:p>
      </dgm:t>
    </dgm:pt>
    <dgm:pt modelId="{08515990-E02B-46EA-8E9E-62F4FD890B3A}" cxnId="{4F3B751D-B4CD-49E3-88A4-600AAE415411}" type="sibTrans">
      <dgm:prSet/>
      <dgm:spPr/>
      <dgm:t>
        <a:bodyPr/>
        <a:lstStyle/>
        <a:p>
          <a:endParaRPr lang="es-ES"/>
        </a:p>
      </dgm:t>
    </dgm:pt>
    <dgm:pt modelId="{3CBD2DCC-42F8-4491-85A8-43ACB88376B6}">
      <dgm:prSet phldrT="[Texto]"/>
      <dgm:spPr/>
      <dgm:t>
        <a:bodyPr/>
        <a:lstStyle/>
        <a:p>
          <a:r>
            <a:rPr lang="en-US" altLang="es-ES" i="1" dirty="0"/>
            <a:t>Sistemas de adquisición de datos</a:t>
          </a:r>
          <a:endParaRPr lang="es-ES" dirty="0"/>
        </a:p>
      </dgm:t>
    </dgm:pt>
    <dgm:pt modelId="{DDDCF548-0F41-4680-A2C7-190313693F6B}" cxnId="{9AF93C80-9FDE-47FA-B3DC-9F4ECDDEBBAA}" type="parTrans">
      <dgm:prSet/>
      <dgm:spPr/>
      <dgm:t>
        <a:bodyPr/>
        <a:lstStyle/>
        <a:p>
          <a:endParaRPr lang="es-ES"/>
        </a:p>
      </dgm:t>
    </dgm:pt>
    <dgm:pt modelId="{8D480BB8-ACEE-4DE1-B6F8-9640AFCE140D}" cxnId="{9AF93C80-9FDE-47FA-B3DC-9F4ECDDEBBAA}" type="sibTrans">
      <dgm:prSet/>
      <dgm:spPr/>
      <dgm:t>
        <a:bodyPr/>
        <a:lstStyle/>
        <a:p>
          <a:endParaRPr lang="es-ES"/>
        </a:p>
      </dgm:t>
    </dgm:pt>
    <dgm:pt modelId="{FDB1B32D-628A-466E-868E-2996F89A1265}">
      <dgm:prSet phldrT="[Texto]"/>
      <dgm:spPr/>
      <dgm:t>
        <a:bodyPr/>
        <a:lstStyle/>
        <a:p>
          <a:r>
            <a:rPr lang="en-US" altLang="es-ES" i="1" dirty="0"/>
            <a:t>Sistemas de sistemas</a:t>
          </a:r>
          <a:endParaRPr lang="es-ES" dirty="0"/>
        </a:p>
      </dgm:t>
    </dgm:pt>
    <dgm:pt modelId="{EFB40CBF-7173-4D7E-AE62-5881BE56583A}" cxnId="{44EB9039-1DFE-4594-BCCF-EC1841467682}" type="parTrans">
      <dgm:prSet/>
      <dgm:spPr/>
      <dgm:t>
        <a:bodyPr/>
        <a:lstStyle/>
        <a:p>
          <a:endParaRPr lang="es-ES"/>
        </a:p>
      </dgm:t>
    </dgm:pt>
    <dgm:pt modelId="{2848DDA1-78B1-482D-B565-6A7AB691B9D7}" cxnId="{44EB9039-1DFE-4594-BCCF-EC1841467682}" type="sibTrans">
      <dgm:prSet/>
      <dgm:spPr/>
      <dgm:t>
        <a:bodyPr/>
        <a:lstStyle/>
        <a:p>
          <a:endParaRPr lang="es-ES"/>
        </a:p>
      </dgm:t>
    </dgm:pt>
    <dgm:pt modelId="{DD37BFF0-B78A-430A-8A29-D27C6BCE73B9}" type="pres">
      <dgm:prSet presAssocID="{01C82C74-8BF0-4103-9175-5834320DC5C1}" presName="linear" presStyleCnt="0">
        <dgm:presLayoutVars>
          <dgm:animLvl val="lvl"/>
          <dgm:resizeHandles val="exact"/>
        </dgm:presLayoutVars>
      </dgm:prSet>
      <dgm:spPr/>
    </dgm:pt>
    <dgm:pt modelId="{F70E4257-47F6-415F-B0CE-9B470AF9B02B}" type="pres">
      <dgm:prSet presAssocID="{3A72034D-996B-4E55-86AA-1548798A0706}" presName="parentText" presStyleLbl="node1" presStyleIdx="0" presStyleCnt="8" custLinFactNeighborY="-11891">
        <dgm:presLayoutVars>
          <dgm:chMax val="0"/>
          <dgm:bulletEnabled val="1"/>
        </dgm:presLayoutVars>
      </dgm:prSet>
      <dgm:spPr/>
    </dgm:pt>
    <dgm:pt modelId="{D84B8BB3-3108-4370-83A9-87AFB7CCEF6D}" type="pres">
      <dgm:prSet presAssocID="{2BF47F15-6B1A-4A44-BA92-7DD511F35F65}" presName="spacer" presStyleCnt="0"/>
      <dgm:spPr/>
    </dgm:pt>
    <dgm:pt modelId="{6AFFFE75-B2E1-45F8-9EB4-E346D234D2B4}" type="pres">
      <dgm:prSet presAssocID="{09620B33-948E-4109-A634-BAD95350B2E6}" presName="parentText" presStyleLbl="node1" presStyleIdx="1" presStyleCnt="8">
        <dgm:presLayoutVars>
          <dgm:chMax val="0"/>
          <dgm:bulletEnabled val="1"/>
        </dgm:presLayoutVars>
      </dgm:prSet>
      <dgm:spPr/>
    </dgm:pt>
    <dgm:pt modelId="{30FA03D9-03D3-4A6C-972C-E1C8608B4564}" type="pres">
      <dgm:prSet presAssocID="{7CF9D08F-984E-4BEA-BFD3-B20197D539F0}" presName="spacer" presStyleCnt="0"/>
      <dgm:spPr/>
    </dgm:pt>
    <dgm:pt modelId="{998A3E45-AF41-47BE-97BA-66D1A1F79A2F}" type="pres">
      <dgm:prSet presAssocID="{777C849C-DD80-4B41-9242-78B8DF2B3BE4}" presName="parentText" presStyleLbl="node1" presStyleIdx="2" presStyleCnt="8">
        <dgm:presLayoutVars>
          <dgm:chMax val="0"/>
          <dgm:bulletEnabled val="1"/>
        </dgm:presLayoutVars>
      </dgm:prSet>
      <dgm:spPr/>
    </dgm:pt>
    <dgm:pt modelId="{B729FACB-F1B0-4A0C-9FB5-DF07A711CC65}" type="pres">
      <dgm:prSet presAssocID="{E28E2248-399D-440B-AFE6-099EA2D9BB85}" presName="spacer" presStyleCnt="0"/>
      <dgm:spPr/>
    </dgm:pt>
    <dgm:pt modelId="{6D7F9C69-831B-418A-B05D-18F6F3C5C1CC}" type="pres">
      <dgm:prSet presAssocID="{ED08871E-9DE9-46D0-91D1-724F918E7D4F}" presName="parentText" presStyleLbl="node1" presStyleIdx="3" presStyleCnt="8">
        <dgm:presLayoutVars>
          <dgm:chMax val="0"/>
          <dgm:bulletEnabled val="1"/>
        </dgm:presLayoutVars>
      </dgm:prSet>
      <dgm:spPr/>
    </dgm:pt>
    <dgm:pt modelId="{FFC569EE-35FC-44A4-9C14-A342B63F6759}" type="pres">
      <dgm:prSet presAssocID="{EB02916D-67C9-46CD-B182-3CA85211F201}" presName="spacer" presStyleCnt="0"/>
      <dgm:spPr/>
    </dgm:pt>
    <dgm:pt modelId="{FD8F170C-175D-4FA9-847C-290BEAD5950F}" type="pres">
      <dgm:prSet presAssocID="{D12EF8A6-C4EB-4A91-BAF5-80E852542CAE}" presName="parentText" presStyleLbl="node1" presStyleIdx="4" presStyleCnt="8">
        <dgm:presLayoutVars>
          <dgm:chMax val="0"/>
          <dgm:bulletEnabled val="1"/>
        </dgm:presLayoutVars>
      </dgm:prSet>
      <dgm:spPr/>
    </dgm:pt>
    <dgm:pt modelId="{C3F8FC63-2FD6-4B4D-B4CA-1A926D97C9BB}" type="pres">
      <dgm:prSet presAssocID="{01CFCDDB-88C3-46FD-AC8D-27736B025CA5}" presName="spacer" presStyleCnt="0"/>
      <dgm:spPr/>
    </dgm:pt>
    <dgm:pt modelId="{21170B6E-5DB5-48C9-A04D-CD84B247C700}" type="pres">
      <dgm:prSet presAssocID="{CAED6640-5BD1-44F7-B258-9250160DFF35}" presName="parentText" presStyleLbl="node1" presStyleIdx="5" presStyleCnt="8" custLinFactNeighborX="1250">
        <dgm:presLayoutVars>
          <dgm:chMax val="0"/>
          <dgm:bulletEnabled val="1"/>
        </dgm:presLayoutVars>
      </dgm:prSet>
      <dgm:spPr/>
    </dgm:pt>
    <dgm:pt modelId="{96747F5C-6327-4BAE-B51E-458281B88BB7}" type="pres">
      <dgm:prSet presAssocID="{08515990-E02B-46EA-8E9E-62F4FD890B3A}" presName="spacer" presStyleCnt="0"/>
      <dgm:spPr/>
    </dgm:pt>
    <dgm:pt modelId="{E1094536-BCD3-43C5-AC3D-263DC7DAD982}" type="pres">
      <dgm:prSet presAssocID="{3CBD2DCC-42F8-4491-85A8-43ACB88376B6}" presName="parentText" presStyleLbl="node1" presStyleIdx="6" presStyleCnt="8">
        <dgm:presLayoutVars>
          <dgm:chMax val="0"/>
          <dgm:bulletEnabled val="1"/>
        </dgm:presLayoutVars>
      </dgm:prSet>
      <dgm:spPr/>
    </dgm:pt>
    <dgm:pt modelId="{1C8D511C-D42E-424A-B391-CB2946E0E249}" type="pres">
      <dgm:prSet presAssocID="{8D480BB8-ACEE-4DE1-B6F8-9640AFCE140D}" presName="spacer" presStyleCnt="0"/>
      <dgm:spPr/>
    </dgm:pt>
    <dgm:pt modelId="{791A0DA1-8616-40F5-B933-DBEF34BAAA8F}" type="pres">
      <dgm:prSet presAssocID="{FDB1B32D-628A-466E-868E-2996F89A1265}" presName="parentText" presStyleLbl="node1" presStyleIdx="7" presStyleCnt="8">
        <dgm:presLayoutVars>
          <dgm:chMax val="0"/>
          <dgm:bulletEnabled val="1"/>
        </dgm:presLayoutVars>
      </dgm:prSet>
      <dgm:spPr/>
    </dgm:pt>
  </dgm:ptLst>
  <dgm:cxnLst>
    <dgm:cxn modelId="{EF1A080F-69D0-4EB1-8D22-EC63746B658B}" srcId="{01C82C74-8BF0-4103-9175-5834320DC5C1}" destId="{ED08871E-9DE9-46D0-91D1-724F918E7D4F}" srcOrd="3" destOrd="0" parTransId="{E5C41F7A-9CD9-4F42-94CA-CB2CBCF261A0}" sibTransId="{EB02916D-67C9-46CD-B182-3CA85211F201}"/>
    <dgm:cxn modelId="{4F3B751D-B4CD-49E3-88A4-600AAE415411}" srcId="{01C82C74-8BF0-4103-9175-5834320DC5C1}" destId="{CAED6640-5BD1-44F7-B258-9250160DFF35}" srcOrd="5" destOrd="0" parTransId="{2710CB14-CE2C-426E-9682-F165406C2460}" sibTransId="{08515990-E02B-46EA-8E9E-62F4FD890B3A}"/>
    <dgm:cxn modelId="{44EB9039-1DFE-4594-BCCF-EC1841467682}" srcId="{01C82C74-8BF0-4103-9175-5834320DC5C1}" destId="{FDB1B32D-628A-466E-868E-2996F89A1265}" srcOrd="7" destOrd="0" parTransId="{EFB40CBF-7173-4D7E-AE62-5881BE56583A}" sibTransId="{2848DDA1-78B1-482D-B565-6A7AB691B9D7}"/>
    <dgm:cxn modelId="{5A81FA3E-FEFA-4DCC-AA77-B192FD9EAB91}" srcId="{01C82C74-8BF0-4103-9175-5834320DC5C1}" destId="{09620B33-948E-4109-A634-BAD95350B2E6}" srcOrd="1" destOrd="0" parTransId="{D161B5D9-F91A-4B02-AAEA-3F8C26D62710}" sibTransId="{7CF9D08F-984E-4BEA-BFD3-B20197D539F0}"/>
    <dgm:cxn modelId="{6C379847-E4D1-47D4-AB83-E9A126ECC2B6}" type="presOf" srcId="{D12EF8A6-C4EB-4A91-BAF5-80E852542CAE}" destId="{FD8F170C-175D-4FA9-847C-290BEAD5950F}" srcOrd="0" destOrd="0" presId="urn:microsoft.com/office/officeart/2005/8/layout/vList2"/>
    <dgm:cxn modelId="{8C479A4B-8514-4FE8-9FC7-26097D59BD94}" srcId="{01C82C74-8BF0-4103-9175-5834320DC5C1}" destId="{777C849C-DD80-4B41-9242-78B8DF2B3BE4}" srcOrd="2" destOrd="0" parTransId="{7280F6DD-09A1-4C25-8E73-EBEEFCD09C32}" sibTransId="{E28E2248-399D-440B-AFE6-099EA2D9BB85}"/>
    <dgm:cxn modelId="{5FD66A52-0A17-471F-9781-5673360EA51A}" type="presOf" srcId="{ED08871E-9DE9-46D0-91D1-724F918E7D4F}" destId="{6D7F9C69-831B-418A-B05D-18F6F3C5C1CC}" srcOrd="0" destOrd="0" presId="urn:microsoft.com/office/officeart/2005/8/layout/vList2"/>
    <dgm:cxn modelId="{9AF93C80-9FDE-47FA-B3DC-9F4ECDDEBBAA}" srcId="{01C82C74-8BF0-4103-9175-5834320DC5C1}" destId="{3CBD2DCC-42F8-4491-85A8-43ACB88376B6}" srcOrd="6" destOrd="0" parTransId="{DDDCF548-0F41-4680-A2C7-190313693F6B}" sibTransId="{8D480BB8-ACEE-4DE1-B6F8-9640AFCE140D}"/>
    <dgm:cxn modelId="{40CD9E85-1414-4E69-B508-30A5D2E8E04D}" type="presOf" srcId="{CAED6640-5BD1-44F7-B258-9250160DFF35}" destId="{21170B6E-5DB5-48C9-A04D-CD84B247C700}" srcOrd="0" destOrd="0" presId="urn:microsoft.com/office/officeart/2005/8/layout/vList2"/>
    <dgm:cxn modelId="{A6EBC58D-635A-44ED-A145-58E759EA84B0}" type="presOf" srcId="{3CBD2DCC-42F8-4491-85A8-43ACB88376B6}" destId="{E1094536-BCD3-43C5-AC3D-263DC7DAD982}" srcOrd="0" destOrd="0" presId="urn:microsoft.com/office/officeart/2005/8/layout/vList2"/>
    <dgm:cxn modelId="{B4F1768E-99C3-41BF-95CD-93A7FB101C1D}" type="presOf" srcId="{777C849C-DD80-4B41-9242-78B8DF2B3BE4}" destId="{998A3E45-AF41-47BE-97BA-66D1A1F79A2F}" srcOrd="0" destOrd="0" presId="urn:microsoft.com/office/officeart/2005/8/layout/vList2"/>
    <dgm:cxn modelId="{D724CA95-88FE-4AA1-8927-057FCEDE05F8}" srcId="{01C82C74-8BF0-4103-9175-5834320DC5C1}" destId="{3A72034D-996B-4E55-86AA-1548798A0706}" srcOrd="0" destOrd="0" parTransId="{124DE0F1-FE7E-417A-A925-A29A487589E9}" sibTransId="{2BF47F15-6B1A-4A44-BA92-7DD511F35F65}"/>
    <dgm:cxn modelId="{ED6193B2-8C46-45A0-94BE-0CA144E9AF59}" type="presOf" srcId="{3A72034D-996B-4E55-86AA-1548798A0706}" destId="{F70E4257-47F6-415F-B0CE-9B470AF9B02B}" srcOrd="0" destOrd="0" presId="urn:microsoft.com/office/officeart/2005/8/layout/vList2"/>
    <dgm:cxn modelId="{11A65FBB-9372-40D4-9FCA-70D501CE758F}" type="presOf" srcId="{09620B33-948E-4109-A634-BAD95350B2E6}" destId="{6AFFFE75-B2E1-45F8-9EB4-E346D234D2B4}" srcOrd="0" destOrd="0" presId="urn:microsoft.com/office/officeart/2005/8/layout/vList2"/>
    <dgm:cxn modelId="{6869FCC3-15B3-46F5-A98C-E9FCD83EBE9F}" type="presOf" srcId="{01C82C74-8BF0-4103-9175-5834320DC5C1}" destId="{DD37BFF0-B78A-430A-8A29-D27C6BCE73B9}" srcOrd="0" destOrd="0" presId="urn:microsoft.com/office/officeart/2005/8/layout/vList2"/>
    <dgm:cxn modelId="{E83449D8-7AAB-4624-9369-3FD77365CBC6}" type="presOf" srcId="{FDB1B32D-628A-466E-868E-2996F89A1265}" destId="{791A0DA1-8616-40F5-B933-DBEF34BAAA8F}" srcOrd="0" destOrd="0" presId="urn:microsoft.com/office/officeart/2005/8/layout/vList2"/>
    <dgm:cxn modelId="{7A0459E4-38FC-4D92-B4B7-54DA868971B8}" srcId="{01C82C74-8BF0-4103-9175-5834320DC5C1}" destId="{D12EF8A6-C4EB-4A91-BAF5-80E852542CAE}" srcOrd="4" destOrd="0" parTransId="{BF96DA29-9B37-43C2-9821-C6612BA53C89}" sibTransId="{01CFCDDB-88C3-46FD-AC8D-27736B025CA5}"/>
    <dgm:cxn modelId="{477F4C05-B3F2-4FFF-BB2F-67E47A93F64D}" type="presParOf" srcId="{DD37BFF0-B78A-430A-8A29-D27C6BCE73B9}" destId="{F70E4257-47F6-415F-B0CE-9B470AF9B02B}" srcOrd="0" destOrd="0" presId="urn:microsoft.com/office/officeart/2005/8/layout/vList2"/>
    <dgm:cxn modelId="{5043EED0-E069-4CBD-8C37-6AB680B2501B}" type="presParOf" srcId="{DD37BFF0-B78A-430A-8A29-D27C6BCE73B9}" destId="{D84B8BB3-3108-4370-83A9-87AFB7CCEF6D}" srcOrd="1" destOrd="0" presId="urn:microsoft.com/office/officeart/2005/8/layout/vList2"/>
    <dgm:cxn modelId="{CAA138A6-D171-4BF5-807A-0006B7F51EA3}" type="presParOf" srcId="{DD37BFF0-B78A-430A-8A29-D27C6BCE73B9}" destId="{6AFFFE75-B2E1-45F8-9EB4-E346D234D2B4}" srcOrd="2" destOrd="0" presId="urn:microsoft.com/office/officeart/2005/8/layout/vList2"/>
    <dgm:cxn modelId="{02861590-B658-45D6-9BDA-30D713B98C8C}" type="presParOf" srcId="{DD37BFF0-B78A-430A-8A29-D27C6BCE73B9}" destId="{30FA03D9-03D3-4A6C-972C-E1C8608B4564}" srcOrd="3" destOrd="0" presId="urn:microsoft.com/office/officeart/2005/8/layout/vList2"/>
    <dgm:cxn modelId="{3D3E24FD-1DBF-4787-A9C3-12972FAC343C}" type="presParOf" srcId="{DD37BFF0-B78A-430A-8A29-D27C6BCE73B9}" destId="{998A3E45-AF41-47BE-97BA-66D1A1F79A2F}" srcOrd="4" destOrd="0" presId="urn:microsoft.com/office/officeart/2005/8/layout/vList2"/>
    <dgm:cxn modelId="{36A38FE4-9325-4A26-B8EE-2AF53AA21A35}" type="presParOf" srcId="{DD37BFF0-B78A-430A-8A29-D27C6BCE73B9}" destId="{B729FACB-F1B0-4A0C-9FB5-DF07A711CC65}" srcOrd="5" destOrd="0" presId="urn:microsoft.com/office/officeart/2005/8/layout/vList2"/>
    <dgm:cxn modelId="{F05164F2-7712-413E-B090-93090827D05A}" type="presParOf" srcId="{DD37BFF0-B78A-430A-8A29-D27C6BCE73B9}" destId="{6D7F9C69-831B-418A-B05D-18F6F3C5C1CC}" srcOrd="6" destOrd="0" presId="urn:microsoft.com/office/officeart/2005/8/layout/vList2"/>
    <dgm:cxn modelId="{11CEAEC0-A54A-43CA-8F76-AF4721717533}" type="presParOf" srcId="{DD37BFF0-B78A-430A-8A29-D27C6BCE73B9}" destId="{FFC569EE-35FC-44A4-9C14-A342B63F6759}" srcOrd="7" destOrd="0" presId="urn:microsoft.com/office/officeart/2005/8/layout/vList2"/>
    <dgm:cxn modelId="{7EFC2F1C-335E-49BF-9D27-43F86606D84E}" type="presParOf" srcId="{DD37BFF0-B78A-430A-8A29-D27C6BCE73B9}" destId="{FD8F170C-175D-4FA9-847C-290BEAD5950F}" srcOrd="8" destOrd="0" presId="urn:microsoft.com/office/officeart/2005/8/layout/vList2"/>
    <dgm:cxn modelId="{C67119B5-FDAA-4BE2-B09F-189A4F81A2D9}" type="presParOf" srcId="{DD37BFF0-B78A-430A-8A29-D27C6BCE73B9}" destId="{C3F8FC63-2FD6-4B4D-B4CA-1A926D97C9BB}" srcOrd="9" destOrd="0" presId="urn:microsoft.com/office/officeart/2005/8/layout/vList2"/>
    <dgm:cxn modelId="{BCEF3FE6-66B9-4B01-B60B-3E86846684F1}" type="presParOf" srcId="{DD37BFF0-B78A-430A-8A29-D27C6BCE73B9}" destId="{21170B6E-5DB5-48C9-A04D-CD84B247C700}" srcOrd="10" destOrd="0" presId="urn:microsoft.com/office/officeart/2005/8/layout/vList2"/>
    <dgm:cxn modelId="{03860F4F-6313-4038-B8B4-596446A6E7FA}" type="presParOf" srcId="{DD37BFF0-B78A-430A-8A29-D27C6BCE73B9}" destId="{96747F5C-6327-4BAE-B51E-458281B88BB7}" srcOrd="11" destOrd="0" presId="urn:microsoft.com/office/officeart/2005/8/layout/vList2"/>
    <dgm:cxn modelId="{37A504B7-BB23-48E3-9A9E-D7F7374236FD}" type="presParOf" srcId="{DD37BFF0-B78A-430A-8A29-D27C6BCE73B9}" destId="{E1094536-BCD3-43C5-AC3D-263DC7DAD982}" srcOrd="12" destOrd="0" presId="urn:microsoft.com/office/officeart/2005/8/layout/vList2"/>
    <dgm:cxn modelId="{3A5DA407-0E5F-4272-AF1F-CA462596A879}" type="presParOf" srcId="{DD37BFF0-B78A-430A-8A29-D27C6BCE73B9}" destId="{1C8D511C-D42E-424A-B391-CB2946E0E249}" srcOrd="13" destOrd="0" presId="urn:microsoft.com/office/officeart/2005/8/layout/vList2"/>
    <dgm:cxn modelId="{1044233E-60B9-4434-A648-5BD7A0C1456E}" type="presParOf" srcId="{DD37BFF0-B78A-430A-8A29-D27C6BCE73B9}" destId="{791A0DA1-8616-40F5-B933-DBEF34BAAA8F}" srcOrd="1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F2BDFF2-6E61-4644-BFBE-43753939D6B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ES"/>
        </a:p>
      </dgm:t>
    </dgm:pt>
    <dgm:pt modelId="{37B0E417-65B2-4236-8984-5776071BC43E}" type="pres">
      <dgm:prSet presAssocID="{7F2BDFF2-6E61-4644-BFBE-43753939D6B0}" presName="linear" presStyleCnt="0">
        <dgm:presLayoutVars>
          <dgm:animLvl val="lvl"/>
          <dgm:resizeHandles val="exact"/>
        </dgm:presLayoutVars>
      </dgm:prSet>
      <dgm:spPr/>
    </dgm:pt>
  </dgm:ptLst>
  <dgm:cxnLst>
    <dgm:cxn modelId="{76004A31-84F4-46EE-A5E1-3A4D26988359}" type="presOf" srcId="{7F2BDFF2-6E61-4644-BFBE-43753939D6B0}" destId="{37B0E417-65B2-4236-8984-5776071BC43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3328B9E-1FD7-4AD7-955F-0CC59ED7E96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s-MX"/>
        </a:p>
      </dgm:t>
    </dgm:pt>
    <dgm:pt modelId="{F79542AC-1E5D-4667-A99F-9C240A12B0E1}">
      <dgm:prSet/>
      <dgm:spPr/>
      <dgm:t>
        <a:bodyPr/>
        <a:lstStyle/>
        <a:p>
          <a:pPr rtl="0"/>
          <a:r>
            <a:rPr lang="es-ES_tradnl" b="1" dirty="0">
              <a:latin typeface="Arial" panose="020B0604020202020204" pitchFamily="34" charset="0"/>
              <a:cs typeface="Arial" panose="020B0604020202020204" pitchFamily="34" charset="0"/>
            </a:rPr>
            <a:t>Recapitulando...</a:t>
          </a:r>
          <a:endParaRPr lang="es-MX" dirty="0">
            <a:latin typeface="Arial" panose="020B0604020202020204" pitchFamily="34" charset="0"/>
            <a:cs typeface="Arial" panose="020B0604020202020204" pitchFamily="34" charset="0"/>
          </a:endParaRPr>
        </a:p>
      </dgm:t>
    </dgm:pt>
    <dgm:pt modelId="{4373C4AC-7DEB-46CF-B886-C5D670746083}" cxnId="{FEFBDB4F-FB22-4BE5-9820-8DF687E04832}" type="parTrans">
      <dgm:prSet/>
      <dgm:spPr/>
      <dgm:t>
        <a:bodyPr/>
        <a:lstStyle/>
        <a:p>
          <a:endParaRPr lang="es-MX">
            <a:latin typeface="Arial" panose="020B0604020202020204" pitchFamily="34" charset="0"/>
            <a:cs typeface="Arial" panose="020B0604020202020204" pitchFamily="34" charset="0"/>
          </a:endParaRPr>
        </a:p>
      </dgm:t>
    </dgm:pt>
    <dgm:pt modelId="{812D39B3-CBCB-4E1B-8FAC-CB61FE6B3862}" cxnId="{FEFBDB4F-FB22-4BE5-9820-8DF687E04832}" type="sibTrans">
      <dgm:prSet/>
      <dgm:spPr/>
      <dgm:t>
        <a:bodyPr/>
        <a:lstStyle/>
        <a:p>
          <a:endParaRPr lang="es-MX">
            <a:latin typeface="Arial" panose="020B0604020202020204" pitchFamily="34" charset="0"/>
            <a:cs typeface="Arial" panose="020B0604020202020204" pitchFamily="34" charset="0"/>
          </a:endParaRPr>
        </a:p>
      </dgm:t>
    </dgm:pt>
    <dgm:pt modelId="{485BC41A-D021-40B0-8519-D2BD12AFCF4C}" type="pres">
      <dgm:prSet presAssocID="{D3328B9E-1FD7-4AD7-955F-0CC59ED7E96C}" presName="linear" presStyleCnt="0">
        <dgm:presLayoutVars>
          <dgm:animLvl val="lvl"/>
          <dgm:resizeHandles val="exact"/>
        </dgm:presLayoutVars>
      </dgm:prSet>
      <dgm:spPr/>
    </dgm:pt>
    <dgm:pt modelId="{63F0798D-C462-46A6-9040-9CC49FAA1DB2}" type="pres">
      <dgm:prSet presAssocID="{F79542AC-1E5D-4667-A99F-9C240A12B0E1}" presName="parentText" presStyleLbl="node1" presStyleIdx="0" presStyleCnt="1" custLinFactNeighborX="1938" custLinFactNeighborY="-653">
        <dgm:presLayoutVars>
          <dgm:chMax val="0"/>
          <dgm:bulletEnabled val="1"/>
        </dgm:presLayoutVars>
      </dgm:prSet>
      <dgm:spPr/>
    </dgm:pt>
  </dgm:ptLst>
  <dgm:cxnLst>
    <dgm:cxn modelId="{FEFBDB4F-FB22-4BE5-9820-8DF687E04832}" srcId="{D3328B9E-1FD7-4AD7-955F-0CC59ED7E96C}" destId="{F79542AC-1E5D-4667-A99F-9C240A12B0E1}" srcOrd="0" destOrd="0" parTransId="{4373C4AC-7DEB-46CF-B886-C5D670746083}" sibTransId="{812D39B3-CBCB-4E1B-8FAC-CB61FE6B3862}"/>
    <dgm:cxn modelId="{CF545A86-AED1-4230-BFDA-CE74EE2FF722}" type="presOf" srcId="{D3328B9E-1FD7-4AD7-955F-0CC59ED7E96C}" destId="{485BC41A-D021-40B0-8519-D2BD12AFCF4C}" srcOrd="0" destOrd="0" presId="urn:microsoft.com/office/officeart/2005/8/layout/vList2"/>
    <dgm:cxn modelId="{02A4F792-7226-4319-BA57-04535D63C512}" type="presOf" srcId="{F79542AC-1E5D-4667-A99F-9C240A12B0E1}" destId="{63F0798D-C462-46A6-9040-9CC49FAA1DB2}" srcOrd="0" destOrd="0" presId="urn:microsoft.com/office/officeart/2005/8/layout/vList2"/>
    <dgm:cxn modelId="{AFAD1331-D70A-427E-9A8A-DC7A9226D15C}" type="presParOf" srcId="{485BC41A-D021-40B0-8519-D2BD12AFCF4C}" destId="{63F0798D-C462-46A6-9040-9CC49FAA1DB2}"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3328B9E-1FD7-4AD7-955F-0CC59ED7E96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s-MX"/>
        </a:p>
      </dgm:t>
    </dgm:pt>
    <dgm:pt modelId="{F79542AC-1E5D-4667-A99F-9C240A12B0E1}">
      <dgm:prSet/>
      <dgm:spPr/>
      <dgm:t>
        <a:bodyPr/>
        <a:lstStyle/>
        <a:p>
          <a:pPr rtl="0"/>
          <a:r>
            <a:rPr lang="es-ES_tradnl" b="1" dirty="0">
              <a:latin typeface="Arial" panose="020B0604020202020204" pitchFamily="34" charset="0"/>
              <a:cs typeface="Arial" panose="020B0604020202020204" pitchFamily="34" charset="0"/>
            </a:rPr>
            <a:t>Recapitulando...</a:t>
          </a:r>
          <a:endParaRPr lang="es-MX" dirty="0">
            <a:latin typeface="Arial" panose="020B0604020202020204" pitchFamily="34" charset="0"/>
            <a:cs typeface="Arial" panose="020B0604020202020204" pitchFamily="34" charset="0"/>
          </a:endParaRPr>
        </a:p>
      </dgm:t>
    </dgm:pt>
    <dgm:pt modelId="{4373C4AC-7DEB-46CF-B886-C5D670746083}" cxnId="{FEFBDB4F-FB22-4BE5-9820-8DF687E04832}" type="parTrans">
      <dgm:prSet/>
      <dgm:spPr/>
      <dgm:t>
        <a:bodyPr/>
        <a:lstStyle/>
        <a:p>
          <a:endParaRPr lang="es-MX">
            <a:latin typeface="Arial" panose="020B0604020202020204" pitchFamily="34" charset="0"/>
            <a:cs typeface="Arial" panose="020B0604020202020204" pitchFamily="34" charset="0"/>
          </a:endParaRPr>
        </a:p>
      </dgm:t>
    </dgm:pt>
    <dgm:pt modelId="{812D39B3-CBCB-4E1B-8FAC-CB61FE6B3862}" cxnId="{FEFBDB4F-FB22-4BE5-9820-8DF687E04832}" type="sibTrans">
      <dgm:prSet/>
      <dgm:spPr/>
      <dgm:t>
        <a:bodyPr/>
        <a:lstStyle/>
        <a:p>
          <a:endParaRPr lang="es-MX">
            <a:latin typeface="Arial" panose="020B0604020202020204" pitchFamily="34" charset="0"/>
            <a:cs typeface="Arial" panose="020B0604020202020204" pitchFamily="34" charset="0"/>
          </a:endParaRPr>
        </a:p>
      </dgm:t>
    </dgm:pt>
    <dgm:pt modelId="{485BC41A-D021-40B0-8519-D2BD12AFCF4C}" type="pres">
      <dgm:prSet presAssocID="{D3328B9E-1FD7-4AD7-955F-0CC59ED7E96C}" presName="linear" presStyleCnt="0">
        <dgm:presLayoutVars>
          <dgm:animLvl val="lvl"/>
          <dgm:resizeHandles val="exact"/>
        </dgm:presLayoutVars>
      </dgm:prSet>
      <dgm:spPr/>
    </dgm:pt>
    <dgm:pt modelId="{63F0798D-C462-46A6-9040-9CC49FAA1DB2}" type="pres">
      <dgm:prSet presAssocID="{F79542AC-1E5D-4667-A99F-9C240A12B0E1}" presName="parentText" presStyleLbl="node1" presStyleIdx="0" presStyleCnt="1" custLinFactNeighborX="1938" custLinFactNeighborY="-653">
        <dgm:presLayoutVars>
          <dgm:chMax val="0"/>
          <dgm:bulletEnabled val="1"/>
        </dgm:presLayoutVars>
      </dgm:prSet>
      <dgm:spPr/>
    </dgm:pt>
  </dgm:ptLst>
  <dgm:cxnLst>
    <dgm:cxn modelId="{FEFBDB4F-FB22-4BE5-9820-8DF687E04832}" srcId="{D3328B9E-1FD7-4AD7-955F-0CC59ED7E96C}" destId="{F79542AC-1E5D-4667-A99F-9C240A12B0E1}" srcOrd="0" destOrd="0" parTransId="{4373C4AC-7DEB-46CF-B886-C5D670746083}" sibTransId="{812D39B3-CBCB-4E1B-8FAC-CB61FE6B3862}"/>
    <dgm:cxn modelId="{CF545A86-AED1-4230-BFDA-CE74EE2FF722}" type="presOf" srcId="{D3328B9E-1FD7-4AD7-955F-0CC59ED7E96C}" destId="{485BC41A-D021-40B0-8519-D2BD12AFCF4C}" srcOrd="0" destOrd="0" presId="urn:microsoft.com/office/officeart/2005/8/layout/vList2"/>
    <dgm:cxn modelId="{02A4F792-7226-4319-BA57-04535D63C512}" type="presOf" srcId="{F79542AC-1E5D-4667-A99F-9C240A12B0E1}" destId="{63F0798D-C462-46A6-9040-9CC49FAA1DB2}" srcOrd="0" destOrd="0" presId="urn:microsoft.com/office/officeart/2005/8/layout/vList2"/>
    <dgm:cxn modelId="{AFAD1331-D70A-427E-9A8A-DC7A9226D15C}" type="presParOf" srcId="{485BC41A-D021-40B0-8519-D2BD12AFCF4C}" destId="{63F0798D-C462-46A6-9040-9CC49FAA1DB2}"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35698D1-A986-494B-A001-9827E4276C87}" type="doc">
      <dgm:prSet loTypeId="urn:microsoft.com/office/officeart/2008/layout/VerticalCurvedList" loCatId="list" qsTypeId="urn:microsoft.com/office/officeart/2005/8/quickstyle/simple1" qsCatId="simple" csTypeId="urn:microsoft.com/office/officeart/2005/8/colors/accent2_2" csCatId="accent2" phldr="1"/>
      <dgm:spPr/>
      <dgm:t>
        <a:bodyPr/>
        <a:lstStyle/>
        <a:p>
          <a:endParaRPr lang="es-ES"/>
        </a:p>
      </dgm:t>
    </dgm:pt>
    <dgm:pt modelId="{3A6E55A2-D4AA-4B65-9887-9E0ACEE11B44}">
      <dgm:prSet phldrT="[Texto]"/>
      <dgm:spPr/>
      <dgm:t>
        <a:bodyPr/>
        <a:lstStyle/>
        <a:p>
          <a:r>
            <a:rPr lang="es-ES" dirty="0"/>
            <a:t>Casos de uso significativos desde el punto de vista de la arquitectura</a:t>
          </a:r>
        </a:p>
      </dgm:t>
    </dgm:pt>
    <dgm:pt modelId="{5BFEA05D-649D-4847-8CD4-2F441158721D}" cxnId="{EAC8E3B5-F3DF-41FE-99AF-0C694E67E8C2}" type="parTrans">
      <dgm:prSet/>
      <dgm:spPr/>
      <dgm:t>
        <a:bodyPr/>
        <a:lstStyle/>
        <a:p>
          <a:endParaRPr lang="es-ES"/>
        </a:p>
      </dgm:t>
    </dgm:pt>
    <dgm:pt modelId="{F998353B-B958-4A9A-A3B3-77144B0F8FAB}" cxnId="{EAC8E3B5-F3DF-41FE-99AF-0C694E67E8C2}" type="sibTrans">
      <dgm:prSet/>
      <dgm:spPr/>
      <dgm:t>
        <a:bodyPr/>
        <a:lstStyle/>
        <a:p>
          <a:endParaRPr lang="es-ES"/>
        </a:p>
      </dgm:t>
    </dgm:pt>
    <dgm:pt modelId="{FCBE2460-E94A-4A2A-9FAE-F55D04C65B07}">
      <dgm:prSet phldrT="[Texto]"/>
      <dgm:spPr/>
      <dgm:t>
        <a:bodyPr/>
        <a:lstStyle/>
        <a:p>
          <a:r>
            <a:rPr lang="es-ES" dirty="0"/>
            <a:t>Problemas frecuentes a los que se le debe dar solución</a:t>
          </a:r>
        </a:p>
      </dgm:t>
    </dgm:pt>
    <dgm:pt modelId="{0EF9F429-3928-4443-BA7F-828D94BCF91D}" cxnId="{6C027AF8-ED83-4DCE-A91D-D01173E43705}" type="parTrans">
      <dgm:prSet/>
      <dgm:spPr/>
      <dgm:t>
        <a:bodyPr/>
        <a:lstStyle/>
        <a:p>
          <a:endParaRPr lang="es-ES"/>
        </a:p>
      </dgm:t>
    </dgm:pt>
    <dgm:pt modelId="{BD8158D0-0D21-445F-B218-E6F0E8641F04}" cxnId="{6C027AF8-ED83-4DCE-A91D-D01173E43705}" type="sibTrans">
      <dgm:prSet/>
      <dgm:spPr/>
      <dgm:t>
        <a:bodyPr/>
        <a:lstStyle/>
        <a:p>
          <a:endParaRPr lang="es-ES"/>
        </a:p>
      </dgm:t>
    </dgm:pt>
    <dgm:pt modelId="{92810C59-2DB8-4FB3-A5EC-3989AB9427AF}" type="pres">
      <dgm:prSet presAssocID="{A35698D1-A986-494B-A001-9827E4276C87}" presName="Name0" presStyleCnt="0">
        <dgm:presLayoutVars>
          <dgm:chMax val="7"/>
          <dgm:chPref val="7"/>
          <dgm:dir/>
        </dgm:presLayoutVars>
      </dgm:prSet>
      <dgm:spPr/>
    </dgm:pt>
    <dgm:pt modelId="{63558472-0B30-4AFA-B753-32A9B44A9F62}" type="pres">
      <dgm:prSet presAssocID="{A35698D1-A986-494B-A001-9827E4276C87}" presName="Name1" presStyleCnt="0"/>
      <dgm:spPr/>
    </dgm:pt>
    <dgm:pt modelId="{D1C68266-836F-40CC-9DB1-E4B8B6E9EBFB}" type="pres">
      <dgm:prSet presAssocID="{A35698D1-A986-494B-A001-9827E4276C87}" presName="cycle" presStyleCnt="0"/>
      <dgm:spPr/>
    </dgm:pt>
    <dgm:pt modelId="{0D26DEF1-216E-479A-9111-08613586C6FA}" type="pres">
      <dgm:prSet presAssocID="{A35698D1-A986-494B-A001-9827E4276C87}" presName="srcNode" presStyleLbl="node1" presStyleIdx="0" presStyleCnt="2"/>
      <dgm:spPr/>
    </dgm:pt>
    <dgm:pt modelId="{50C59D9C-1D02-49A8-A75E-F8386FC92DBC}" type="pres">
      <dgm:prSet presAssocID="{A35698D1-A986-494B-A001-9827E4276C87}" presName="conn" presStyleLbl="parChTrans1D2" presStyleIdx="0" presStyleCnt="1"/>
      <dgm:spPr/>
    </dgm:pt>
    <dgm:pt modelId="{BDB9033A-5539-4047-AECF-BD842EB3E289}" type="pres">
      <dgm:prSet presAssocID="{A35698D1-A986-494B-A001-9827E4276C87}" presName="extraNode" presStyleLbl="node1" presStyleIdx="0" presStyleCnt="2"/>
      <dgm:spPr/>
    </dgm:pt>
    <dgm:pt modelId="{29277669-F1F3-4ACE-8416-C51B759CCDA9}" type="pres">
      <dgm:prSet presAssocID="{A35698D1-A986-494B-A001-9827E4276C87}" presName="dstNode" presStyleLbl="node1" presStyleIdx="0" presStyleCnt="2"/>
      <dgm:spPr/>
    </dgm:pt>
    <dgm:pt modelId="{B19F4ED1-2745-4DD7-B8E2-489D1FBB3C3A}" type="pres">
      <dgm:prSet presAssocID="{3A6E55A2-D4AA-4B65-9887-9E0ACEE11B44}" presName="text_1" presStyleLbl="node1" presStyleIdx="0" presStyleCnt="2">
        <dgm:presLayoutVars>
          <dgm:bulletEnabled val="1"/>
        </dgm:presLayoutVars>
      </dgm:prSet>
      <dgm:spPr/>
    </dgm:pt>
    <dgm:pt modelId="{34B12063-E77E-4440-B72E-D40512F2775A}" type="pres">
      <dgm:prSet presAssocID="{3A6E55A2-D4AA-4B65-9887-9E0ACEE11B44}" presName="accent_1" presStyleCnt="0"/>
      <dgm:spPr/>
    </dgm:pt>
    <dgm:pt modelId="{1AB10B90-80DE-45D4-897C-69276B48D850}" type="pres">
      <dgm:prSet presAssocID="{3A6E55A2-D4AA-4B65-9887-9E0ACEE11B44}" presName="accentRepeatNode" presStyleLbl="solidFgAcc1" presStyleIdx="0" presStyleCnt="2"/>
      <dgm:spPr/>
    </dgm:pt>
    <dgm:pt modelId="{736C30A4-7E69-4E12-AF0F-B147219184DE}" type="pres">
      <dgm:prSet presAssocID="{FCBE2460-E94A-4A2A-9FAE-F55D04C65B07}" presName="text_2" presStyleLbl="node1" presStyleIdx="1" presStyleCnt="2">
        <dgm:presLayoutVars>
          <dgm:bulletEnabled val="1"/>
        </dgm:presLayoutVars>
      </dgm:prSet>
      <dgm:spPr/>
    </dgm:pt>
    <dgm:pt modelId="{9AF702A6-64AE-4E39-B7C9-F9508B976102}" type="pres">
      <dgm:prSet presAssocID="{FCBE2460-E94A-4A2A-9FAE-F55D04C65B07}" presName="accent_2" presStyleCnt="0"/>
      <dgm:spPr/>
    </dgm:pt>
    <dgm:pt modelId="{C047C694-158B-4F0D-AA28-5B432915BDE0}" type="pres">
      <dgm:prSet presAssocID="{FCBE2460-E94A-4A2A-9FAE-F55D04C65B07}" presName="accentRepeatNode" presStyleLbl="solidFgAcc1" presStyleIdx="1" presStyleCnt="2"/>
      <dgm:spPr/>
    </dgm:pt>
  </dgm:ptLst>
  <dgm:cxnLst>
    <dgm:cxn modelId="{7C430602-DE37-43D9-94C4-0B5B3B3ED3B3}" type="presOf" srcId="{3A6E55A2-D4AA-4B65-9887-9E0ACEE11B44}" destId="{B19F4ED1-2745-4DD7-B8E2-489D1FBB3C3A}" srcOrd="0" destOrd="0" presId="urn:microsoft.com/office/officeart/2008/layout/VerticalCurvedList"/>
    <dgm:cxn modelId="{C1C42677-6781-45E5-92D3-BBBE5B3B5A70}" type="presOf" srcId="{F998353B-B958-4A9A-A3B3-77144B0F8FAB}" destId="{50C59D9C-1D02-49A8-A75E-F8386FC92DBC}" srcOrd="0" destOrd="0" presId="urn:microsoft.com/office/officeart/2008/layout/VerticalCurvedList"/>
    <dgm:cxn modelId="{F996FEA4-DE09-40C9-AB7D-58D989D534C4}" type="presOf" srcId="{FCBE2460-E94A-4A2A-9FAE-F55D04C65B07}" destId="{736C30A4-7E69-4E12-AF0F-B147219184DE}" srcOrd="0" destOrd="0" presId="urn:microsoft.com/office/officeart/2008/layout/VerticalCurvedList"/>
    <dgm:cxn modelId="{BF192BA5-2E74-48DB-9B9F-3EE826D73142}" type="presOf" srcId="{A35698D1-A986-494B-A001-9827E4276C87}" destId="{92810C59-2DB8-4FB3-A5EC-3989AB9427AF}" srcOrd="0" destOrd="0" presId="urn:microsoft.com/office/officeart/2008/layout/VerticalCurvedList"/>
    <dgm:cxn modelId="{EAC8E3B5-F3DF-41FE-99AF-0C694E67E8C2}" srcId="{A35698D1-A986-494B-A001-9827E4276C87}" destId="{3A6E55A2-D4AA-4B65-9887-9E0ACEE11B44}" srcOrd="0" destOrd="0" parTransId="{5BFEA05D-649D-4847-8CD4-2F441158721D}" sibTransId="{F998353B-B958-4A9A-A3B3-77144B0F8FAB}"/>
    <dgm:cxn modelId="{6C027AF8-ED83-4DCE-A91D-D01173E43705}" srcId="{A35698D1-A986-494B-A001-9827E4276C87}" destId="{FCBE2460-E94A-4A2A-9FAE-F55D04C65B07}" srcOrd="1" destOrd="0" parTransId="{0EF9F429-3928-4443-BA7F-828D94BCF91D}" sibTransId="{BD8158D0-0D21-445F-B218-E6F0E8641F04}"/>
    <dgm:cxn modelId="{FB0CF53A-9D71-4151-BAC6-8E38A932404A}" type="presParOf" srcId="{92810C59-2DB8-4FB3-A5EC-3989AB9427AF}" destId="{63558472-0B30-4AFA-B753-32A9B44A9F62}" srcOrd="0" destOrd="0" presId="urn:microsoft.com/office/officeart/2008/layout/VerticalCurvedList"/>
    <dgm:cxn modelId="{A784C470-3CFC-4C3D-BCAD-6DD50318F9A0}" type="presParOf" srcId="{63558472-0B30-4AFA-B753-32A9B44A9F62}" destId="{D1C68266-836F-40CC-9DB1-E4B8B6E9EBFB}" srcOrd="0" destOrd="0" presId="urn:microsoft.com/office/officeart/2008/layout/VerticalCurvedList"/>
    <dgm:cxn modelId="{BFF0FB12-3759-4F35-B296-E78E0E60CE5E}" type="presParOf" srcId="{D1C68266-836F-40CC-9DB1-E4B8B6E9EBFB}" destId="{0D26DEF1-216E-479A-9111-08613586C6FA}" srcOrd="0" destOrd="0" presId="urn:microsoft.com/office/officeart/2008/layout/VerticalCurvedList"/>
    <dgm:cxn modelId="{C33784E0-CE69-4F6E-930F-F77F4E5FE940}" type="presParOf" srcId="{D1C68266-836F-40CC-9DB1-E4B8B6E9EBFB}" destId="{50C59D9C-1D02-49A8-A75E-F8386FC92DBC}" srcOrd="1" destOrd="0" presId="urn:microsoft.com/office/officeart/2008/layout/VerticalCurvedList"/>
    <dgm:cxn modelId="{1E752300-ECB8-472D-A24B-602601E7FDD9}" type="presParOf" srcId="{D1C68266-836F-40CC-9DB1-E4B8B6E9EBFB}" destId="{BDB9033A-5539-4047-AECF-BD842EB3E289}" srcOrd="2" destOrd="0" presId="urn:microsoft.com/office/officeart/2008/layout/VerticalCurvedList"/>
    <dgm:cxn modelId="{E46EDCD3-3A3E-4916-BAC7-1D1079BF5DEC}" type="presParOf" srcId="{D1C68266-836F-40CC-9DB1-E4B8B6E9EBFB}" destId="{29277669-F1F3-4ACE-8416-C51B759CCDA9}" srcOrd="3" destOrd="0" presId="urn:microsoft.com/office/officeart/2008/layout/VerticalCurvedList"/>
    <dgm:cxn modelId="{66512261-54A4-4708-9D42-5CB19EA47C81}" type="presParOf" srcId="{63558472-0B30-4AFA-B753-32A9B44A9F62}" destId="{B19F4ED1-2745-4DD7-B8E2-489D1FBB3C3A}" srcOrd="1" destOrd="0" presId="urn:microsoft.com/office/officeart/2008/layout/VerticalCurvedList"/>
    <dgm:cxn modelId="{1996DE8E-1DDD-4E9D-9E47-4FB5BEB14055}" type="presParOf" srcId="{63558472-0B30-4AFA-B753-32A9B44A9F62}" destId="{34B12063-E77E-4440-B72E-D40512F2775A}" srcOrd="2" destOrd="0" presId="urn:microsoft.com/office/officeart/2008/layout/VerticalCurvedList"/>
    <dgm:cxn modelId="{1359E23D-6201-4868-BA43-5D02434B2605}" type="presParOf" srcId="{34B12063-E77E-4440-B72E-D40512F2775A}" destId="{1AB10B90-80DE-45D4-897C-69276B48D850}" srcOrd="0" destOrd="0" presId="urn:microsoft.com/office/officeart/2008/layout/VerticalCurvedList"/>
    <dgm:cxn modelId="{70C90CE0-67E8-42F7-BCAD-CFADE231AE11}" type="presParOf" srcId="{63558472-0B30-4AFA-B753-32A9B44A9F62}" destId="{736C30A4-7E69-4E12-AF0F-B147219184DE}" srcOrd="3" destOrd="0" presId="urn:microsoft.com/office/officeart/2008/layout/VerticalCurvedList"/>
    <dgm:cxn modelId="{E926898E-9304-43B8-8008-797AB130FB3D}" type="presParOf" srcId="{63558472-0B30-4AFA-B753-32A9B44A9F62}" destId="{9AF702A6-64AE-4E39-B7C9-F9508B976102}" srcOrd="4" destOrd="0" presId="urn:microsoft.com/office/officeart/2008/layout/VerticalCurvedList"/>
    <dgm:cxn modelId="{E81F12B3-A249-4F4D-A065-4A4DB837DFC7}" type="presParOf" srcId="{9AF702A6-64AE-4E39-B7C9-F9508B976102}" destId="{C047C694-158B-4F0D-AA28-5B432915BDE0}"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A0573FB-5A01-4110-B8A5-5AC2C6E4F887}" type="doc">
      <dgm:prSet loTypeId="urn:microsoft.com/office/officeart/2005/8/layout/pList2" loCatId="list" qsTypeId="urn:microsoft.com/office/officeart/2005/8/quickstyle/simple1" qsCatId="simple" csTypeId="urn:microsoft.com/office/officeart/2005/8/colors/accent1_2" csCatId="accent1" phldr="1"/>
      <dgm:spPr/>
    </dgm:pt>
    <dgm:pt modelId="{334E1A74-1020-4D41-B509-452834089921}">
      <dgm:prSet phldrT="[Texto]" custT="1"/>
      <dgm:spPr/>
      <dgm:t>
        <a:bodyPr/>
        <a:lstStyle/>
        <a:p>
          <a:r>
            <a:rPr lang="en-US" sz="2000" b="1" i="1" kern="1200" dirty="0">
              <a:solidFill>
                <a:schemeClr val="bg1"/>
              </a:solidFill>
              <a:effectLst/>
              <a:latin typeface="+mn-lt"/>
              <a:ea typeface="+mn-ea"/>
              <a:cs typeface="+mn-cs"/>
            </a:rPr>
            <a:t>Comunicación con los participantes: </a:t>
          </a:r>
        </a:p>
        <a:p>
          <a:r>
            <a:rPr lang="en-US" sz="2000" i="0" kern="1200" dirty="0">
              <a:solidFill>
                <a:schemeClr val="bg1"/>
              </a:solidFill>
              <a:effectLst/>
              <a:latin typeface="+mn-lt"/>
              <a:ea typeface="+mn-ea"/>
              <a:cs typeface="+mn-cs"/>
            </a:rPr>
            <a:t>La arquitectura es una presentación de alto nivel del sistema, que puede usarse como un enfoque para la discusión de un amplio número de participantes.</a:t>
          </a:r>
          <a:endParaRPr lang="es-ES" sz="2000" dirty="0">
            <a:solidFill>
              <a:schemeClr val="bg1"/>
            </a:solidFill>
          </a:endParaRPr>
        </a:p>
      </dgm:t>
    </dgm:pt>
    <dgm:pt modelId="{E1F0C17C-01F6-46AC-BDBE-C8E95E213112}" cxnId="{866464F6-C883-41EF-9492-ACC72B2F08EC}" type="parTrans">
      <dgm:prSet/>
      <dgm:spPr/>
      <dgm:t>
        <a:bodyPr/>
        <a:lstStyle/>
        <a:p>
          <a:endParaRPr lang="es-ES"/>
        </a:p>
      </dgm:t>
    </dgm:pt>
    <dgm:pt modelId="{39A64994-8ABC-446E-B638-59645210B7ED}" cxnId="{866464F6-C883-41EF-9492-ACC72B2F08EC}" type="sibTrans">
      <dgm:prSet/>
      <dgm:spPr/>
      <dgm:t>
        <a:bodyPr/>
        <a:lstStyle/>
        <a:p>
          <a:endParaRPr lang="es-ES"/>
        </a:p>
      </dgm:t>
    </dgm:pt>
    <dgm:pt modelId="{31389866-AFFF-4EF0-AEF3-3C83FAD925A1}">
      <dgm:prSet phldrT="[Texto]" custT="1"/>
      <dgm:spPr/>
      <dgm:t>
        <a:bodyPr/>
        <a:lstStyle/>
        <a:p>
          <a:r>
            <a:rPr lang="en-US" sz="2000" b="1" i="1" dirty="0">
              <a:solidFill>
                <a:schemeClr val="bg1"/>
              </a:solidFill>
              <a:effectLst/>
              <a:latin typeface="+mn-lt"/>
              <a:ea typeface="+mn-ea"/>
              <a:cs typeface="+mn-cs"/>
            </a:rPr>
            <a:t>Análisis del sistema:</a:t>
          </a:r>
          <a:r>
            <a:rPr lang="en-US" sz="2000" i="1" dirty="0">
              <a:solidFill>
                <a:schemeClr val="bg1"/>
              </a:solidFill>
              <a:effectLst/>
              <a:latin typeface="+mn-lt"/>
              <a:ea typeface="+mn-ea"/>
              <a:cs typeface="+mn-cs"/>
            </a:rPr>
            <a:t> </a:t>
          </a:r>
          <a:r>
            <a:rPr lang="en-US" sz="2000" i="0" dirty="0">
              <a:solidFill>
                <a:schemeClr val="bg1"/>
              </a:solidFill>
              <a:effectLst/>
              <a:latin typeface="+mn-lt"/>
              <a:ea typeface="+mn-ea"/>
              <a:cs typeface="+mn-cs"/>
            </a:rPr>
            <a:t>Las decisiones de diseño arquitectónico tienen un efecto profundo sobre si el sistema puede o no cubrir requerimientos críticos como rendimiento, fiabilidad y mantenibilidad.</a:t>
          </a:r>
          <a:endParaRPr lang="es-ES" sz="2000" dirty="0">
            <a:solidFill>
              <a:schemeClr val="bg1"/>
            </a:solidFill>
          </a:endParaRPr>
        </a:p>
      </dgm:t>
    </dgm:pt>
    <dgm:pt modelId="{4EED9221-840C-4EC9-B5B8-666DBA68206A}" cxnId="{0F6CAF54-DFB4-4369-A9F8-9BF185EA24BC}" type="parTrans">
      <dgm:prSet/>
      <dgm:spPr/>
      <dgm:t>
        <a:bodyPr/>
        <a:lstStyle/>
        <a:p>
          <a:endParaRPr lang="es-ES"/>
        </a:p>
      </dgm:t>
    </dgm:pt>
    <dgm:pt modelId="{8837DABC-B3FF-49DD-B9DB-3BD682F67779}" cxnId="{0F6CAF54-DFB4-4369-A9F8-9BF185EA24BC}" type="sibTrans">
      <dgm:prSet/>
      <dgm:spPr/>
      <dgm:t>
        <a:bodyPr/>
        <a:lstStyle/>
        <a:p>
          <a:endParaRPr lang="es-ES"/>
        </a:p>
      </dgm:t>
    </dgm:pt>
    <dgm:pt modelId="{40D35C05-400E-46E2-AA60-5162F28779C4}">
      <dgm:prSet phldrT="[Texto]" custT="1"/>
      <dgm:spPr/>
      <dgm:t>
        <a:bodyPr/>
        <a:lstStyle/>
        <a:p>
          <a:r>
            <a:rPr lang="en-US" sz="2000" b="1" i="1" dirty="0">
              <a:solidFill>
                <a:schemeClr val="bg1"/>
              </a:solidFill>
              <a:effectLst/>
              <a:latin typeface="+mn-lt"/>
              <a:ea typeface="+mn-ea"/>
              <a:cs typeface="+mn-cs"/>
            </a:rPr>
            <a:t>Reutilización a gran escala: </a:t>
          </a:r>
        </a:p>
        <a:p>
          <a:r>
            <a:rPr lang="en-US" sz="2000" b="0" i="0" dirty="0">
              <a:solidFill>
                <a:schemeClr val="bg1"/>
              </a:solidFill>
              <a:effectLst/>
              <a:latin typeface="+mn-lt"/>
              <a:ea typeface="+mn-ea"/>
              <a:cs typeface="+mn-cs"/>
            </a:rPr>
            <a:t>L</a:t>
          </a:r>
          <a:r>
            <a:rPr lang="en-US" sz="2000" i="0" dirty="0">
              <a:solidFill>
                <a:schemeClr val="bg1"/>
              </a:solidFill>
              <a:effectLst/>
              <a:latin typeface="+mn-lt"/>
              <a:ea typeface="+mn-ea"/>
              <a:cs typeface="+mn-cs"/>
            </a:rPr>
            <a:t>a arquitectura del sistema es la misma para sistemas con requerimientos similares y, por lo tanto, puede soportar reutilización de software a gran escala.</a:t>
          </a:r>
          <a:endParaRPr lang="es-ES" sz="2000" dirty="0">
            <a:solidFill>
              <a:schemeClr val="bg1"/>
            </a:solidFill>
          </a:endParaRPr>
        </a:p>
      </dgm:t>
    </dgm:pt>
    <dgm:pt modelId="{0D87D7D8-4E07-49E7-9424-9C718A951160}" cxnId="{9717FF37-630D-4508-9873-4E8C2EA99466}" type="parTrans">
      <dgm:prSet/>
      <dgm:spPr/>
      <dgm:t>
        <a:bodyPr/>
        <a:lstStyle/>
        <a:p>
          <a:endParaRPr lang="es-ES"/>
        </a:p>
      </dgm:t>
    </dgm:pt>
    <dgm:pt modelId="{5BAB38AC-6535-4048-AD9E-8B549A2E0496}" cxnId="{9717FF37-630D-4508-9873-4E8C2EA99466}" type="sibTrans">
      <dgm:prSet/>
      <dgm:spPr/>
      <dgm:t>
        <a:bodyPr/>
        <a:lstStyle/>
        <a:p>
          <a:endParaRPr lang="es-ES"/>
        </a:p>
      </dgm:t>
    </dgm:pt>
    <dgm:pt modelId="{32D40272-3A50-4285-9CE5-2B79C7DAFC93}" type="pres">
      <dgm:prSet presAssocID="{7A0573FB-5A01-4110-B8A5-5AC2C6E4F887}" presName="Name0" presStyleCnt="0">
        <dgm:presLayoutVars>
          <dgm:dir/>
          <dgm:resizeHandles val="exact"/>
        </dgm:presLayoutVars>
      </dgm:prSet>
      <dgm:spPr/>
    </dgm:pt>
    <dgm:pt modelId="{90E0D65D-C9E4-4DED-A078-3D4195EA66E0}" type="pres">
      <dgm:prSet presAssocID="{7A0573FB-5A01-4110-B8A5-5AC2C6E4F887}" presName="bkgdShp" presStyleLbl="alignAccFollowNode1" presStyleIdx="0" presStyleCnt="1" custScaleY="68731" custLinFactNeighborX="20000" custLinFactNeighborY="-18105"/>
      <dgm:spPr/>
    </dgm:pt>
    <dgm:pt modelId="{9C8ED022-0BEA-4051-B7FA-D70D4097D12B}" type="pres">
      <dgm:prSet presAssocID="{7A0573FB-5A01-4110-B8A5-5AC2C6E4F887}" presName="linComp" presStyleCnt="0"/>
      <dgm:spPr/>
    </dgm:pt>
    <dgm:pt modelId="{D798942D-CEC8-4F0B-B6E2-3ED8FEC56E17}" type="pres">
      <dgm:prSet presAssocID="{334E1A74-1020-4D41-B509-452834089921}" presName="compNode" presStyleCnt="0"/>
      <dgm:spPr/>
    </dgm:pt>
    <dgm:pt modelId="{C4B29D85-9179-4A71-B5AB-8860DE0342F9}" type="pres">
      <dgm:prSet presAssocID="{334E1A74-1020-4D41-B509-452834089921}" presName="node" presStyleLbl="node1" presStyleIdx="0" presStyleCnt="3" custScaleX="2000000" custScaleY="135127" custLinFactX="-100000" custLinFactNeighborX="-150589">
        <dgm:presLayoutVars>
          <dgm:bulletEnabled val="1"/>
        </dgm:presLayoutVars>
      </dgm:prSet>
      <dgm:spPr/>
    </dgm:pt>
    <dgm:pt modelId="{90E48736-8F12-4E31-B416-5E0ABB79899C}" type="pres">
      <dgm:prSet presAssocID="{334E1A74-1020-4D41-B509-452834089921}" presName="invisiNode" presStyleLbl="node1" presStyleIdx="0" presStyleCnt="3"/>
      <dgm:spPr/>
    </dgm:pt>
    <dgm:pt modelId="{E8877E26-5316-4830-9334-4EDE1B5F1727}" type="pres">
      <dgm:prSet presAssocID="{334E1A74-1020-4D41-B509-452834089921}" presName="imagNode" presStyleLbl="fgImgPlace1" presStyleIdx="0" presStyleCnt="3" custScaleX="1955470" custScaleY="92192" custLinFactX="-100000" custLinFactNeighborX="-119402" custLinFactNeighborY="-7450"/>
      <dgm:spPr>
        <a:blipFill>
          <a:blip xmlns:r="http://schemas.openxmlformats.org/officeDocument/2006/relationships" r:embed="rId1">
            <a:extLst>
              <a:ext uri="{28A0092B-C50C-407E-A947-70E740481C1C}">
                <a14:useLocalDpi xmlns:a14="http://schemas.microsoft.com/office/drawing/2010/main" val="0"/>
              </a:ext>
            </a:extLst>
          </a:blip>
          <a:srcRect/>
          <a:stretch>
            <a:fillRect t="-19000" b="-19000"/>
          </a:stretch>
        </a:blipFill>
      </dgm:spPr>
    </dgm:pt>
    <dgm:pt modelId="{18A37949-D287-415B-A385-209BC8BE13DE}" type="pres">
      <dgm:prSet presAssocID="{39A64994-8ABC-446E-B638-59645210B7ED}" presName="sibTrans" presStyleLbl="sibTrans2D1" presStyleIdx="0" presStyleCnt="0"/>
      <dgm:spPr/>
    </dgm:pt>
    <dgm:pt modelId="{5C942296-23D8-46C5-B732-E13762207540}" type="pres">
      <dgm:prSet presAssocID="{31389866-AFFF-4EF0-AEF3-3C83FAD925A1}" presName="compNode" presStyleCnt="0"/>
      <dgm:spPr/>
    </dgm:pt>
    <dgm:pt modelId="{D1949EA3-4FEA-4551-BFB0-2D342DBA4A54}" type="pres">
      <dgm:prSet presAssocID="{31389866-AFFF-4EF0-AEF3-3C83FAD925A1}" presName="node" presStyleLbl="node1" presStyleIdx="1" presStyleCnt="3" custScaleX="2000000" custScaleY="135127" custLinFactNeighborX="-69044">
        <dgm:presLayoutVars>
          <dgm:bulletEnabled val="1"/>
        </dgm:presLayoutVars>
      </dgm:prSet>
      <dgm:spPr/>
    </dgm:pt>
    <dgm:pt modelId="{E75E4F89-99E7-4747-B653-FBF9D24C6642}" type="pres">
      <dgm:prSet presAssocID="{31389866-AFFF-4EF0-AEF3-3C83FAD925A1}" presName="invisiNode" presStyleLbl="node1" presStyleIdx="1" presStyleCnt="3"/>
      <dgm:spPr/>
    </dgm:pt>
    <dgm:pt modelId="{F3281E4F-04FC-47D3-BA5A-DF8A6B9AA6AF}" type="pres">
      <dgm:prSet presAssocID="{31389866-AFFF-4EF0-AEF3-3C83FAD925A1}" presName="imagNode" presStyleLbl="fgImgPlace1" presStyleIdx="1" presStyleCnt="3" custScaleX="2000000" custScaleY="101332" custLinFactNeighborX="-69045" custLinFactNeighborY="-2880"/>
      <dgm:spPr>
        <a:blipFill>
          <a:blip xmlns:r="http://schemas.openxmlformats.org/officeDocument/2006/relationships" r:embed="rId2">
            <a:extLst>
              <a:ext uri="{28A0092B-C50C-407E-A947-70E740481C1C}">
                <a14:useLocalDpi xmlns:a14="http://schemas.microsoft.com/office/drawing/2010/main" val="0"/>
              </a:ext>
            </a:extLst>
          </a:blip>
          <a:srcRect/>
          <a:stretch>
            <a:fillRect t="-10000" b="-10000"/>
          </a:stretch>
        </a:blipFill>
      </dgm:spPr>
    </dgm:pt>
    <dgm:pt modelId="{4E2D3169-9595-4457-BF4B-C23C8AFDB94C}" type="pres">
      <dgm:prSet presAssocID="{8837DABC-B3FF-49DD-B9DB-3BD682F67779}" presName="sibTrans" presStyleLbl="sibTrans2D1" presStyleIdx="0" presStyleCnt="0"/>
      <dgm:spPr/>
    </dgm:pt>
    <dgm:pt modelId="{9C652414-94D9-4EB6-A3AB-470E58487ED8}" type="pres">
      <dgm:prSet presAssocID="{40D35C05-400E-46E2-AA60-5162F28779C4}" presName="compNode" presStyleCnt="0"/>
      <dgm:spPr/>
    </dgm:pt>
    <dgm:pt modelId="{FA30B6A0-59DB-41D6-A0F7-B8C08C1C0155}" type="pres">
      <dgm:prSet presAssocID="{40D35C05-400E-46E2-AA60-5162F28779C4}" presName="node" presStyleLbl="node1" presStyleIdx="2" presStyleCnt="3" custScaleX="2000000" custScaleY="135127" custLinFactNeighborX="90233">
        <dgm:presLayoutVars>
          <dgm:bulletEnabled val="1"/>
        </dgm:presLayoutVars>
      </dgm:prSet>
      <dgm:spPr/>
    </dgm:pt>
    <dgm:pt modelId="{A7416B19-854A-4E93-AFAD-0193E0B74D45}" type="pres">
      <dgm:prSet presAssocID="{40D35C05-400E-46E2-AA60-5162F28779C4}" presName="invisiNode" presStyleLbl="node1" presStyleIdx="2" presStyleCnt="3"/>
      <dgm:spPr/>
    </dgm:pt>
    <dgm:pt modelId="{426A33D3-2E1D-488F-B51D-9ECD641CF871}" type="pres">
      <dgm:prSet presAssocID="{40D35C05-400E-46E2-AA60-5162F28779C4}" presName="imagNode" presStyleLbl="fgImgPlace1" presStyleIdx="2" presStyleCnt="3" custScaleX="1966658" custScaleY="101332" custLinFactX="6904" custLinFactNeighborX="100000" custLinFactNeighborY="-2880"/>
      <dgm:spPr>
        <a:blipFill>
          <a:blip xmlns:r="http://schemas.openxmlformats.org/officeDocument/2006/relationships" r:embed="rId3">
            <a:extLst>
              <a:ext uri="{28A0092B-C50C-407E-A947-70E740481C1C}">
                <a14:useLocalDpi xmlns:a14="http://schemas.microsoft.com/office/drawing/2010/main" val="0"/>
              </a:ext>
            </a:extLst>
          </a:blip>
          <a:srcRect/>
          <a:stretch>
            <a:fillRect t="-12000" b="-12000"/>
          </a:stretch>
        </a:blipFill>
      </dgm:spPr>
    </dgm:pt>
  </dgm:ptLst>
  <dgm:cxnLst>
    <dgm:cxn modelId="{F5E48D35-7719-474C-8418-E63FAED805F1}" type="presOf" srcId="{8837DABC-B3FF-49DD-B9DB-3BD682F67779}" destId="{4E2D3169-9595-4457-BF4B-C23C8AFDB94C}" srcOrd="0" destOrd="0" presId="urn:microsoft.com/office/officeart/2005/8/layout/pList2"/>
    <dgm:cxn modelId="{9717FF37-630D-4508-9873-4E8C2EA99466}" srcId="{7A0573FB-5A01-4110-B8A5-5AC2C6E4F887}" destId="{40D35C05-400E-46E2-AA60-5162F28779C4}" srcOrd="2" destOrd="0" parTransId="{0D87D7D8-4E07-49E7-9424-9C718A951160}" sibTransId="{5BAB38AC-6535-4048-AD9E-8B549A2E0496}"/>
    <dgm:cxn modelId="{4466CD5F-D65C-4F26-9825-D42FAACBB371}" type="presOf" srcId="{40D35C05-400E-46E2-AA60-5162F28779C4}" destId="{FA30B6A0-59DB-41D6-A0F7-B8C08C1C0155}" srcOrd="0" destOrd="0" presId="urn:microsoft.com/office/officeart/2005/8/layout/pList2"/>
    <dgm:cxn modelId="{30389847-6C75-44FC-B651-34A7DCF858E6}" type="presOf" srcId="{31389866-AFFF-4EF0-AEF3-3C83FAD925A1}" destId="{D1949EA3-4FEA-4551-BFB0-2D342DBA4A54}" srcOrd="0" destOrd="0" presId="urn:microsoft.com/office/officeart/2005/8/layout/pList2"/>
    <dgm:cxn modelId="{0F6CAF54-DFB4-4369-A9F8-9BF185EA24BC}" srcId="{7A0573FB-5A01-4110-B8A5-5AC2C6E4F887}" destId="{31389866-AFFF-4EF0-AEF3-3C83FAD925A1}" srcOrd="1" destOrd="0" parTransId="{4EED9221-840C-4EC9-B5B8-666DBA68206A}" sibTransId="{8837DABC-B3FF-49DD-B9DB-3BD682F67779}"/>
    <dgm:cxn modelId="{97FA287C-2E61-46C7-9C66-7D30BD7CC742}" type="presOf" srcId="{39A64994-8ABC-446E-B638-59645210B7ED}" destId="{18A37949-D287-415B-A385-209BC8BE13DE}" srcOrd="0" destOrd="0" presId="urn:microsoft.com/office/officeart/2005/8/layout/pList2"/>
    <dgm:cxn modelId="{EF994FA1-E7AF-4C2C-8D09-B996316245ED}" type="presOf" srcId="{7A0573FB-5A01-4110-B8A5-5AC2C6E4F887}" destId="{32D40272-3A50-4285-9CE5-2B79C7DAFC93}" srcOrd="0" destOrd="0" presId="urn:microsoft.com/office/officeart/2005/8/layout/pList2"/>
    <dgm:cxn modelId="{E09072C2-CA3D-4F0F-8C13-DADAF05AD079}" type="presOf" srcId="{334E1A74-1020-4D41-B509-452834089921}" destId="{C4B29D85-9179-4A71-B5AB-8860DE0342F9}" srcOrd="0" destOrd="0" presId="urn:microsoft.com/office/officeart/2005/8/layout/pList2"/>
    <dgm:cxn modelId="{866464F6-C883-41EF-9492-ACC72B2F08EC}" srcId="{7A0573FB-5A01-4110-B8A5-5AC2C6E4F887}" destId="{334E1A74-1020-4D41-B509-452834089921}" srcOrd="0" destOrd="0" parTransId="{E1F0C17C-01F6-46AC-BDBE-C8E95E213112}" sibTransId="{39A64994-8ABC-446E-B638-59645210B7ED}"/>
    <dgm:cxn modelId="{C07EA2EF-8A87-4149-B820-03330489F371}" type="presParOf" srcId="{32D40272-3A50-4285-9CE5-2B79C7DAFC93}" destId="{90E0D65D-C9E4-4DED-A078-3D4195EA66E0}" srcOrd="0" destOrd="0" presId="urn:microsoft.com/office/officeart/2005/8/layout/pList2"/>
    <dgm:cxn modelId="{790A783B-A27B-41AA-8063-4367A0E0A125}" type="presParOf" srcId="{32D40272-3A50-4285-9CE5-2B79C7DAFC93}" destId="{9C8ED022-0BEA-4051-B7FA-D70D4097D12B}" srcOrd="1" destOrd="0" presId="urn:microsoft.com/office/officeart/2005/8/layout/pList2"/>
    <dgm:cxn modelId="{CFB75D7A-2DA2-45CC-941E-CB77DFCAA8F4}" type="presParOf" srcId="{9C8ED022-0BEA-4051-B7FA-D70D4097D12B}" destId="{D798942D-CEC8-4F0B-B6E2-3ED8FEC56E17}" srcOrd="0" destOrd="0" presId="urn:microsoft.com/office/officeart/2005/8/layout/pList2"/>
    <dgm:cxn modelId="{9207F882-9068-4DFC-810E-1E8A59397C96}" type="presParOf" srcId="{D798942D-CEC8-4F0B-B6E2-3ED8FEC56E17}" destId="{C4B29D85-9179-4A71-B5AB-8860DE0342F9}" srcOrd="0" destOrd="0" presId="urn:microsoft.com/office/officeart/2005/8/layout/pList2"/>
    <dgm:cxn modelId="{E90284E0-A32B-4C1F-B5CC-92F8C219B140}" type="presParOf" srcId="{D798942D-CEC8-4F0B-B6E2-3ED8FEC56E17}" destId="{90E48736-8F12-4E31-B416-5E0ABB79899C}" srcOrd="1" destOrd="0" presId="urn:microsoft.com/office/officeart/2005/8/layout/pList2"/>
    <dgm:cxn modelId="{46F2F1EC-44E4-4213-BF92-131CAD344FCC}" type="presParOf" srcId="{D798942D-CEC8-4F0B-B6E2-3ED8FEC56E17}" destId="{E8877E26-5316-4830-9334-4EDE1B5F1727}" srcOrd="2" destOrd="0" presId="urn:microsoft.com/office/officeart/2005/8/layout/pList2"/>
    <dgm:cxn modelId="{F7F027A4-B11D-48CF-A131-E4C9B3481C33}" type="presParOf" srcId="{9C8ED022-0BEA-4051-B7FA-D70D4097D12B}" destId="{18A37949-D287-415B-A385-209BC8BE13DE}" srcOrd="1" destOrd="0" presId="urn:microsoft.com/office/officeart/2005/8/layout/pList2"/>
    <dgm:cxn modelId="{2F08C799-947A-4109-BC45-DDA6D0A4E3C2}" type="presParOf" srcId="{9C8ED022-0BEA-4051-B7FA-D70D4097D12B}" destId="{5C942296-23D8-46C5-B732-E13762207540}" srcOrd="2" destOrd="0" presId="urn:microsoft.com/office/officeart/2005/8/layout/pList2"/>
    <dgm:cxn modelId="{B00C7A98-A2FE-4B5C-8A31-ADB5B47BA58B}" type="presParOf" srcId="{5C942296-23D8-46C5-B732-E13762207540}" destId="{D1949EA3-4FEA-4551-BFB0-2D342DBA4A54}" srcOrd="0" destOrd="0" presId="urn:microsoft.com/office/officeart/2005/8/layout/pList2"/>
    <dgm:cxn modelId="{2A126093-E942-42E5-8A91-CF78B7C072E7}" type="presParOf" srcId="{5C942296-23D8-46C5-B732-E13762207540}" destId="{E75E4F89-99E7-4747-B653-FBF9D24C6642}" srcOrd="1" destOrd="0" presId="urn:microsoft.com/office/officeart/2005/8/layout/pList2"/>
    <dgm:cxn modelId="{AD7847D9-9511-4069-81B5-20C4077BB529}" type="presParOf" srcId="{5C942296-23D8-46C5-B732-E13762207540}" destId="{F3281E4F-04FC-47D3-BA5A-DF8A6B9AA6AF}" srcOrd="2" destOrd="0" presId="urn:microsoft.com/office/officeart/2005/8/layout/pList2"/>
    <dgm:cxn modelId="{38F2F2F0-5955-477B-AB58-3D8559816CB1}" type="presParOf" srcId="{9C8ED022-0BEA-4051-B7FA-D70D4097D12B}" destId="{4E2D3169-9595-4457-BF4B-C23C8AFDB94C}" srcOrd="3" destOrd="0" presId="urn:microsoft.com/office/officeart/2005/8/layout/pList2"/>
    <dgm:cxn modelId="{81A0ADD7-17E8-48B0-BAA7-E1A871C4B23F}" type="presParOf" srcId="{9C8ED022-0BEA-4051-B7FA-D70D4097D12B}" destId="{9C652414-94D9-4EB6-A3AB-470E58487ED8}" srcOrd="4" destOrd="0" presId="urn:microsoft.com/office/officeart/2005/8/layout/pList2"/>
    <dgm:cxn modelId="{18FD6577-D982-43C7-AB44-17266D3A8EF9}" type="presParOf" srcId="{9C652414-94D9-4EB6-A3AB-470E58487ED8}" destId="{FA30B6A0-59DB-41D6-A0F7-B8C08C1C0155}" srcOrd="0" destOrd="0" presId="urn:microsoft.com/office/officeart/2005/8/layout/pList2"/>
    <dgm:cxn modelId="{61FCB134-7738-4133-84E1-00A2B0CE86CF}" type="presParOf" srcId="{9C652414-94D9-4EB6-A3AB-470E58487ED8}" destId="{A7416B19-854A-4E93-AFAD-0193E0B74D45}" srcOrd="1" destOrd="0" presId="urn:microsoft.com/office/officeart/2005/8/layout/pList2"/>
    <dgm:cxn modelId="{07638502-6625-47BB-82F1-2632EAD66383}" type="presParOf" srcId="{9C652414-94D9-4EB6-A3AB-470E58487ED8}" destId="{426A33D3-2E1D-488F-B51D-9ECD641CF871}" srcOrd="2" destOrd="0" presId="urn:microsoft.com/office/officeart/2005/8/layout/p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4DC2873-6DAB-42F3-82EB-6B557B80172C}" type="doc">
      <dgm:prSet loTypeId="urn:microsoft.com/office/officeart/2005/8/layout/hList1" loCatId="list" qsTypeId="urn:microsoft.com/office/officeart/2005/8/quickstyle/3d1" qsCatId="3D" csTypeId="urn:microsoft.com/office/officeart/2005/8/colors/colorful3" csCatId="colorful" phldr="1"/>
      <dgm:spPr/>
      <dgm:t>
        <a:bodyPr/>
        <a:lstStyle/>
        <a:p>
          <a:endParaRPr lang="en-US"/>
        </a:p>
      </dgm:t>
    </dgm:pt>
    <dgm:pt modelId="{3F84DB50-9B27-4F4C-9AB5-7E28E74DCDEC}">
      <dgm:prSet phldrT="[Texto]"/>
      <dgm:spPr/>
      <dgm:t>
        <a:bodyPr/>
        <a:lstStyle/>
        <a:p>
          <a:r>
            <a:rPr lang="en-US" dirty="0"/>
            <a:t>Propiedades estructurales</a:t>
          </a:r>
        </a:p>
      </dgm:t>
    </dgm:pt>
    <dgm:pt modelId="{B14C5512-692A-403E-A757-DC02BA6338BA}" cxnId="{F6B0B426-D2B7-4420-8830-10DA05FE822A}" type="parTrans">
      <dgm:prSet/>
      <dgm:spPr/>
      <dgm:t>
        <a:bodyPr/>
        <a:lstStyle/>
        <a:p>
          <a:endParaRPr lang="en-US"/>
        </a:p>
      </dgm:t>
    </dgm:pt>
    <dgm:pt modelId="{6105B6D6-38BE-4343-8A47-D1C610464D4C}" cxnId="{F6B0B426-D2B7-4420-8830-10DA05FE822A}" type="sibTrans">
      <dgm:prSet/>
      <dgm:spPr/>
      <dgm:t>
        <a:bodyPr/>
        <a:lstStyle/>
        <a:p>
          <a:endParaRPr lang="en-US"/>
        </a:p>
      </dgm:t>
    </dgm:pt>
    <dgm:pt modelId="{2188DA89-C0B5-4A74-AF12-58BC0B062658}">
      <dgm:prSet phldrT="[Texto]"/>
      <dgm:spPr/>
      <dgm:t>
        <a:bodyPr/>
        <a:lstStyle/>
        <a:p>
          <a:r>
            <a:rPr lang="es-ES" dirty="0">
              <a:latin typeface="Trebuchet MS" panose="020B0603020202020204" pitchFamily="34" charset="0"/>
            </a:rPr>
            <a:t>Componentes de un sistema (módulos, objetos, filtros).</a:t>
          </a:r>
          <a:endParaRPr lang="en-US" dirty="0"/>
        </a:p>
      </dgm:t>
    </dgm:pt>
    <dgm:pt modelId="{5B720490-54E1-4ED7-A64C-BCF7579F8DC3}" cxnId="{F8B5555B-32EC-4071-A647-F96276A70115}" type="parTrans">
      <dgm:prSet/>
      <dgm:spPr/>
      <dgm:t>
        <a:bodyPr/>
        <a:lstStyle/>
        <a:p>
          <a:endParaRPr lang="en-US"/>
        </a:p>
      </dgm:t>
    </dgm:pt>
    <dgm:pt modelId="{9732FEDF-70ED-4370-9CED-387B6DE61F53}" cxnId="{F8B5555B-32EC-4071-A647-F96276A70115}" type="sibTrans">
      <dgm:prSet/>
      <dgm:spPr/>
      <dgm:t>
        <a:bodyPr/>
        <a:lstStyle/>
        <a:p>
          <a:endParaRPr lang="en-US"/>
        </a:p>
      </dgm:t>
    </dgm:pt>
    <dgm:pt modelId="{BD94E875-5EF7-4696-859C-47490165BA59}">
      <dgm:prSet phldrT="[Texto]"/>
      <dgm:spPr/>
      <dgm:t>
        <a:bodyPr/>
        <a:lstStyle/>
        <a:p>
          <a:r>
            <a:rPr lang="en-US" dirty="0"/>
            <a:t>Propiedades no funcionales</a:t>
          </a:r>
        </a:p>
      </dgm:t>
    </dgm:pt>
    <dgm:pt modelId="{2BEFD6E3-F31B-439A-800D-DCF7F6FE166C}" cxnId="{F05C91A2-8A08-42DB-92DE-D6E575EC88B2}" type="parTrans">
      <dgm:prSet/>
      <dgm:spPr/>
      <dgm:t>
        <a:bodyPr/>
        <a:lstStyle/>
        <a:p>
          <a:endParaRPr lang="en-US"/>
        </a:p>
      </dgm:t>
    </dgm:pt>
    <dgm:pt modelId="{38CA7C57-F668-43E7-A429-C0E6CB119ADF}" cxnId="{F05C91A2-8A08-42DB-92DE-D6E575EC88B2}" type="sibTrans">
      <dgm:prSet/>
      <dgm:spPr/>
      <dgm:t>
        <a:bodyPr/>
        <a:lstStyle/>
        <a:p>
          <a:endParaRPr lang="en-US"/>
        </a:p>
      </dgm:t>
    </dgm:pt>
    <dgm:pt modelId="{1E7B427D-A265-499A-BACC-11394A2C761A}">
      <dgm:prSet phldrT="[Texto]"/>
      <dgm:spPr/>
      <dgm:t>
        <a:bodyPr/>
        <a:lstStyle/>
        <a:p>
          <a:r>
            <a:rPr lang="es-ES" dirty="0">
              <a:latin typeface="Trebuchet MS" panose="020B0603020202020204" pitchFamily="34" charset="0"/>
            </a:rPr>
            <a:t>Cómo la arquitectura de diseño consigue los requisitos para el rendimiento, capacidad, fiabilidad, seguridad, capacidad de adaptación, entre otros.</a:t>
          </a:r>
          <a:endParaRPr lang="en-US" dirty="0"/>
        </a:p>
      </dgm:t>
    </dgm:pt>
    <dgm:pt modelId="{97349960-15D4-4255-A95F-B85D7A537BB9}" cxnId="{BE463945-A72B-4B7B-9A37-4D02AD800706}" type="parTrans">
      <dgm:prSet/>
      <dgm:spPr/>
      <dgm:t>
        <a:bodyPr/>
        <a:lstStyle/>
        <a:p>
          <a:endParaRPr lang="en-US"/>
        </a:p>
      </dgm:t>
    </dgm:pt>
    <dgm:pt modelId="{1F00D89A-AF5C-49BF-85B7-8DFBCDA231A9}" cxnId="{BE463945-A72B-4B7B-9A37-4D02AD800706}" type="sibTrans">
      <dgm:prSet/>
      <dgm:spPr/>
      <dgm:t>
        <a:bodyPr/>
        <a:lstStyle/>
        <a:p>
          <a:endParaRPr lang="en-US"/>
        </a:p>
      </dgm:t>
    </dgm:pt>
    <dgm:pt modelId="{60417550-ED17-4BA5-8EA4-A621DBA99FF1}">
      <dgm:prSet phldrT="[Texto]"/>
      <dgm:spPr/>
      <dgm:t>
        <a:bodyPr/>
        <a:lstStyle/>
        <a:p>
          <a:r>
            <a:rPr lang="en-US" dirty="0"/>
            <a:t>Familia de sistemas relacionales</a:t>
          </a:r>
        </a:p>
      </dgm:t>
    </dgm:pt>
    <dgm:pt modelId="{FE2A2118-C2B3-401A-83FD-4F1391C0231B}" cxnId="{FCA77CE0-3AD6-45B5-910B-4219417778D9}" type="parTrans">
      <dgm:prSet/>
      <dgm:spPr/>
      <dgm:t>
        <a:bodyPr/>
        <a:lstStyle/>
        <a:p>
          <a:endParaRPr lang="en-US"/>
        </a:p>
      </dgm:t>
    </dgm:pt>
    <dgm:pt modelId="{371E28DE-6D75-459C-AB7A-6CA580A7ABF4}" cxnId="{FCA77CE0-3AD6-45B5-910B-4219417778D9}" type="sibTrans">
      <dgm:prSet/>
      <dgm:spPr/>
      <dgm:t>
        <a:bodyPr/>
        <a:lstStyle/>
        <a:p>
          <a:endParaRPr lang="en-US"/>
        </a:p>
      </dgm:t>
    </dgm:pt>
    <dgm:pt modelId="{5F2EE188-8A2C-4CC8-BC8F-92200865FC85}">
      <dgm:prSet phldrT="[Texto]"/>
      <dgm:spPr/>
      <dgm:t>
        <a:bodyPr/>
        <a:lstStyle/>
        <a:p>
          <a:r>
            <a:rPr lang="es-ES" dirty="0">
              <a:latin typeface="Trebuchet MS" panose="020B0603020202020204" pitchFamily="34" charset="0"/>
            </a:rPr>
            <a:t>El diseño arquitectónico deberá dibujarse sobre patrones repetibles que se basen comúnmente en el diseño de familias de sistemas similares. </a:t>
          </a:r>
          <a:endParaRPr lang="en-US" dirty="0"/>
        </a:p>
      </dgm:t>
    </dgm:pt>
    <dgm:pt modelId="{06900109-7F54-46BB-928B-C395C8AD2465}" cxnId="{9A0BE100-444F-4DBC-88E4-9B2A00BF9EB4}" type="parTrans">
      <dgm:prSet/>
      <dgm:spPr/>
      <dgm:t>
        <a:bodyPr/>
        <a:lstStyle/>
        <a:p>
          <a:endParaRPr lang="en-US"/>
        </a:p>
      </dgm:t>
    </dgm:pt>
    <dgm:pt modelId="{B4C84B0D-E85A-4C1A-8910-9AC0145D1C71}" cxnId="{9A0BE100-444F-4DBC-88E4-9B2A00BF9EB4}" type="sibTrans">
      <dgm:prSet/>
      <dgm:spPr/>
      <dgm:t>
        <a:bodyPr/>
        <a:lstStyle/>
        <a:p>
          <a:endParaRPr lang="en-US"/>
        </a:p>
      </dgm:t>
    </dgm:pt>
    <dgm:pt modelId="{5A366377-7786-4740-9B18-2098573CF98E}">
      <dgm:prSet phldrT="[Texto]"/>
      <dgm:spPr/>
      <dgm:t>
        <a:bodyPr/>
        <a:lstStyle/>
        <a:p>
          <a:r>
            <a:rPr lang="es-ES" dirty="0">
              <a:latin typeface="Trebuchet MS" panose="020B0603020202020204" pitchFamily="34" charset="0"/>
            </a:rPr>
            <a:t>Forma en que los componentes se empaquetan e interactúan unos con otros.</a:t>
          </a:r>
          <a:endParaRPr lang="en-US" dirty="0"/>
        </a:p>
      </dgm:t>
    </dgm:pt>
    <dgm:pt modelId="{A2C410AF-0449-491A-A5AF-1A3D6B50F4DA}" cxnId="{AA41FF66-F5B3-425C-B275-291D1214A0B9}" type="parTrans">
      <dgm:prSet/>
      <dgm:spPr/>
      <dgm:t>
        <a:bodyPr/>
        <a:lstStyle/>
        <a:p>
          <a:endParaRPr lang="en-US"/>
        </a:p>
      </dgm:t>
    </dgm:pt>
    <dgm:pt modelId="{A73EBEF8-ECFC-4AC4-A37A-AED1FB570B09}" cxnId="{AA41FF66-F5B3-425C-B275-291D1214A0B9}" type="sibTrans">
      <dgm:prSet/>
      <dgm:spPr/>
      <dgm:t>
        <a:bodyPr/>
        <a:lstStyle/>
        <a:p>
          <a:endParaRPr lang="en-US"/>
        </a:p>
      </dgm:t>
    </dgm:pt>
    <dgm:pt modelId="{8CCB9C32-9E7C-42ED-AF2D-5E48DBED78EA}" type="pres">
      <dgm:prSet presAssocID="{B4DC2873-6DAB-42F3-82EB-6B557B80172C}" presName="Name0" presStyleCnt="0">
        <dgm:presLayoutVars>
          <dgm:dir/>
          <dgm:animLvl val="lvl"/>
          <dgm:resizeHandles val="exact"/>
        </dgm:presLayoutVars>
      </dgm:prSet>
      <dgm:spPr/>
    </dgm:pt>
    <dgm:pt modelId="{B148923A-0F76-48A5-A2AD-D89D7493F7AE}" type="pres">
      <dgm:prSet presAssocID="{3F84DB50-9B27-4F4C-9AB5-7E28E74DCDEC}" presName="composite" presStyleCnt="0"/>
      <dgm:spPr/>
    </dgm:pt>
    <dgm:pt modelId="{3235C58B-AECD-40F8-8738-933840FE6A66}" type="pres">
      <dgm:prSet presAssocID="{3F84DB50-9B27-4F4C-9AB5-7E28E74DCDEC}" presName="parTx" presStyleLbl="alignNode1" presStyleIdx="0" presStyleCnt="3" custScaleX="113010">
        <dgm:presLayoutVars>
          <dgm:chMax val="0"/>
          <dgm:chPref val="0"/>
          <dgm:bulletEnabled val="1"/>
        </dgm:presLayoutVars>
      </dgm:prSet>
      <dgm:spPr/>
    </dgm:pt>
    <dgm:pt modelId="{AA84BB4C-67E6-4F9C-A2B7-F01CAAD40A22}" type="pres">
      <dgm:prSet presAssocID="{3F84DB50-9B27-4F4C-9AB5-7E28E74DCDEC}" presName="desTx" presStyleLbl="alignAccFollowNode1" presStyleIdx="0" presStyleCnt="3" custScaleX="110988">
        <dgm:presLayoutVars>
          <dgm:bulletEnabled val="1"/>
        </dgm:presLayoutVars>
      </dgm:prSet>
      <dgm:spPr/>
    </dgm:pt>
    <dgm:pt modelId="{C05B5A02-BD4D-4A2A-A2F9-EB0763463A99}" type="pres">
      <dgm:prSet presAssocID="{6105B6D6-38BE-4343-8A47-D1C610464D4C}" presName="space" presStyleCnt="0"/>
      <dgm:spPr/>
    </dgm:pt>
    <dgm:pt modelId="{B14DBCE7-F620-43E2-AE42-98104FF3FA83}" type="pres">
      <dgm:prSet presAssocID="{BD94E875-5EF7-4696-859C-47490165BA59}" presName="composite" presStyleCnt="0"/>
      <dgm:spPr/>
    </dgm:pt>
    <dgm:pt modelId="{441A1BB1-214F-4260-8491-079A408364A9}" type="pres">
      <dgm:prSet presAssocID="{BD94E875-5EF7-4696-859C-47490165BA59}" presName="parTx" presStyleLbl="alignNode1" presStyleIdx="1" presStyleCnt="3">
        <dgm:presLayoutVars>
          <dgm:chMax val="0"/>
          <dgm:chPref val="0"/>
          <dgm:bulletEnabled val="1"/>
        </dgm:presLayoutVars>
      </dgm:prSet>
      <dgm:spPr/>
    </dgm:pt>
    <dgm:pt modelId="{900CC63D-1DB5-409B-8426-BE127CA38738}" type="pres">
      <dgm:prSet presAssocID="{BD94E875-5EF7-4696-859C-47490165BA59}" presName="desTx" presStyleLbl="alignAccFollowNode1" presStyleIdx="1" presStyleCnt="3">
        <dgm:presLayoutVars>
          <dgm:bulletEnabled val="1"/>
        </dgm:presLayoutVars>
      </dgm:prSet>
      <dgm:spPr/>
    </dgm:pt>
    <dgm:pt modelId="{B3116F9D-A31D-4B08-A4A6-3563EDA9BADC}" type="pres">
      <dgm:prSet presAssocID="{38CA7C57-F668-43E7-A429-C0E6CB119ADF}" presName="space" presStyleCnt="0"/>
      <dgm:spPr/>
    </dgm:pt>
    <dgm:pt modelId="{56AC1059-CCDA-469D-8308-3BDCFC2A2AD8}" type="pres">
      <dgm:prSet presAssocID="{60417550-ED17-4BA5-8EA4-A621DBA99FF1}" presName="composite" presStyleCnt="0"/>
      <dgm:spPr/>
    </dgm:pt>
    <dgm:pt modelId="{66EAB8CB-6396-4663-B550-4328A5CEFD42}" type="pres">
      <dgm:prSet presAssocID="{60417550-ED17-4BA5-8EA4-A621DBA99FF1}" presName="parTx" presStyleLbl="alignNode1" presStyleIdx="2" presStyleCnt="3">
        <dgm:presLayoutVars>
          <dgm:chMax val="0"/>
          <dgm:chPref val="0"/>
          <dgm:bulletEnabled val="1"/>
        </dgm:presLayoutVars>
      </dgm:prSet>
      <dgm:spPr/>
    </dgm:pt>
    <dgm:pt modelId="{7ED0BDD1-9F7B-4BEB-9AAE-DB40155D5890}" type="pres">
      <dgm:prSet presAssocID="{60417550-ED17-4BA5-8EA4-A621DBA99FF1}" presName="desTx" presStyleLbl="alignAccFollowNode1" presStyleIdx="2" presStyleCnt="3">
        <dgm:presLayoutVars>
          <dgm:bulletEnabled val="1"/>
        </dgm:presLayoutVars>
      </dgm:prSet>
      <dgm:spPr/>
    </dgm:pt>
  </dgm:ptLst>
  <dgm:cxnLst>
    <dgm:cxn modelId="{9A0BE100-444F-4DBC-88E4-9B2A00BF9EB4}" srcId="{60417550-ED17-4BA5-8EA4-A621DBA99FF1}" destId="{5F2EE188-8A2C-4CC8-BC8F-92200865FC85}" srcOrd="0" destOrd="0" parTransId="{06900109-7F54-46BB-928B-C395C8AD2465}" sibTransId="{B4C84B0D-E85A-4C1A-8910-9AC0145D1C71}"/>
    <dgm:cxn modelId="{4D431125-27F4-4FCC-B087-C94358D6BDF4}" type="presOf" srcId="{5F2EE188-8A2C-4CC8-BC8F-92200865FC85}" destId="{7ED0BDD1-9F7B-4BEB-9AAE-DB40155D5890}" srcOrd="0" destOrd="0" presId="urn:microsoft.com/office/officeart/2005/8/layout/hList1"/>
    <dgm:cxn modelId="{F6B0B426-D2B7-4420-8830-10DA05FE822A}" srcId="{B4DC2873-6DAB-42F3-82EB-6B557B80172C}" destId="{3F84DB50-9B27-4F4C-9AB5-7E28E74DCDEC}" srcOrd="0" destOrd="0" parTransId="{B14C5512-692A-403E-A757-DC02BA6338BA}" sibTransId="{6105B6D6-38BE-4343-8A47-D1C610464D4C}"/>
    <dgm:cxn modelId="{F8B5555B-32EC-4071-A647-F96276A70115}" srcId="{3F84DB50-9B27-4F4C-9AB5-7E28E74DCDEC}" destId="{2188DA89-C0B5-4A74-AF12-58BC0B062658}" srcOrd="0" destOrd="0" parTransId="{5B720490-54E1-4ED7-A64C-BCF7579F8DC3}" sibTransId="{9732FEDF-70ED-4370-9CED-387B6DE61F53}"/>
    <dgm:cxn modelId="{BE463945-A72B-4B7B-9A37-4D02AD800706}" srcId="{BD94E875-5EF7-4696-859C-47490165BA59}" destId="{1E7B427D-A265-499A-BACC-11394A2C761A}" srcOrd="0" destOrd="0" parTransId="{97349960-15D4-4255-A95F-B85D7A537BB9}" sibTransId="{1F00D89A-AF5C-49BF-85B7-8DFBCDA231A9}"/>
    <dgm:cxn modelId="{AA41FF66-F5B3-425C-B275-291D1214A0B9}" srcId="{3F84DB50-9B27-4F4C-9AB5-7E28E74DCDEC}" destId="{5A366377-7786-4740-9B18-2098573CF98E}" srcOrd="1" destOrd="0" parTransId="{A2C410AF-0449-491A-A5AF-1A3D6B50F4DA}" sibTransId="{A73EBEF8-ECFC-4AC4-A37A-AED1FB570B09}"/>
    <dgm:cxn modelId="{D443FA53-92DC-49C6-A276-5DF6DF680050}" type="presOf" srcId="{2188DA89-C0B5-4A74-AF12-58BC0B062658}" destId="{AA84BB4C-67E6-4F9C-A2B7-F01CAAD40A22}" srcOrd="0" destOrd="0" presId="urn:microsoft.com/office/officeart/2005/8/layout/hList1"/>
    <dgm:cxn modelId="{94C85E74-7CBB-4354-AA56-FE0CC830C8E5}" type="presOf" srcId="{1E7B427D-A265-499A-BACC-11394A2C761A}" destId="{900CC63D-1DB5-409B-8426-BE127CA38738}" srcOrd="0" destOrd="0" presId="urn:microsoft.com/office/officeart/2005/8/layout/hList1"/>
    <dgm:cxn modelId="{0F57E78F-B420-4161-B350-8DDEB66ADE56}" type="presOf" srcId="{60417550-ED17-4BA5-8EA4-A621DBA99FF1}" destId="{66EAB8CB-6396-4663-B550-4328A5CEFD42}" srcOrd="0" destOrd="0" presId="urn:microsoft.com/office/officeart/2005/8/layout/hList1"/>
    <dgm:cxn modelId="{F05C91A2-8A08-42DB-92DE-D6E575EC88B2}" srcId="{B4DC2873-6DAB-42F3-82EB-6B557B80172C}" destId="{BD94E875-5EF7-4696-859C-47490165BA59}" srcOrd="1" destOrd="0" parTransId="{2BEFD6E3-F31B-439A-800D-DCF7F6FE166C}" sibTransId="{38CA7C57-F668-43E7-A429-C0E6CB119ADF}"/>
    <dgm:cxn modelId="{FCA77CE0-3AD6-45B5-910B-4219417778D9}" srcId="{B4DC2873-6DAB-42F3-82EB-6B557B80172C}" destId="{60417550-ED17-4BA5-8EA4-A621DBA99FF1}" srcOrd="2" destOrd="0" parTransId="{FE2A2118-C2B3-401A-83FD-4F1391C0231B}" sibTransId="{371E28DE-6D75-459C-AB7A-6CA580A7ABF4}"/>
    <dgm:cxn modelId="{E2EC9FE3-FDBC-4854-A5DF-8445D459E25C}" type="presOf" srcId="{3F84DB50-9B27-4F4C-9AB5-7E28E74DCDEC}" destId="{3235C58B-AECD-40F8-8738-933840FE6A66}" srcOrd="0" destOrd="0" presId="urn:microsoft.com/office/officeart/2005/8/layout/hList1"/>
    <dgm:cxn modelId="{9BF593F3-3A1B-4141-9183-A7311FD56FCD}" type="presOf" srcId="{B4DC2873-6DAB-42F3-82EB-6B557B80172C}" destId="{8CCB9C32-9E7C-42ED-AF2D-5E48DBED78EA}" srcOrd="0" destOrd="0" presId="urn:microsoft.com/office/officeart/2005/8/layout/hList1"/>
    <dgm:cxn modelId="{81B805F6-4FFF-4BCD-9BE6-4110A64CE833}" type="presOf" srcId="{BD94E875-5EF7-4696-859C-47490165BA59}" destId="{441A1BB1-214F-4260-8491-079A408364A9}" srcOrd="0" destOrd="0" presId="urn:microsoft.com/office/officeart/2005/8/layout/hList1"/>
    <dgm:cxn modelId="{F57615FB-DFE7-4CEA-B262-3A0911CE75A8}" type="presOf" srcId="{5A366377-7786-4740-9B18-2098573CF98E}" destId="{AA84BB4C-67E6-4F9C-A2B7-F01CAAD40A22}" srcOrd="0" destOrd="1" presId="urn:microsoft.com/office/officeart/2005/8/layout/hList1"/>
    <dgm:cxn modelId="{E8042F06-81DA-4B0A-9EE0-51DACAE09FA8}" type="presParOf" srcId="{8CCB9C32-9E7C-42ED-AF2D-5E48DBED78EA}" destId="{B148923A-0F76-48A5-A2AD-D89D7493F7AE}" srcOrd="0" destOrd="0" presId="urn:microsoft.com/office/officeart/2005/8/layout/hList1"/>
    <dgm:cxn modelId="{E4F56E37-6B83-4F6F-9C82-5076F7F78E92}" type="presParOf" srcId="{B148923A-0F76-48A5-A2AD-D89D7493F7AE}" destId="{3235C58B-AECD-40F8-8738-933840FE6A66}" srcOrd="0" destOrd="0" presId="urn:microsoft.com/office/officeart/2005/8/layout/hList1"/>
    <dgm:cxn modelId="{40D70307-C90D-479E-BDD2-252B72025000}" type="presParOf" srcId="{B148923A-0F76-48A5-A2AD-D89D7493F7AE}" destId="{AA84BB4C-67E6-4F9C-A2B7-F01CAAD40A22}" srcOrd="1" destOrd="0" presId="urn:microsoft.com/office/officeart/2005/8/layout/hList1"/>
    <dgm:cxn modelId="{903A03A9-196B-4480-BCE1-95044EE3DF11}" type="presParOf" srcId="{8CCB9C32-9E7C-42ED-AF2D-5E48DBED78EA}" destId="{C05B5A02-BD4D-4A2A-A2F9-EB0763463A99}" srcOrd="1" destOrd="0" presId="urn:microsoft.com/office/officeart/2005/8/layout/hList1"/>
    <dgm:cxn modelId="{AC4148E7-E43E-4C3D-AF27-77F5BA9BBBC9}" type="presParOf" srcId="{8CCB9C32-9E7C-42ED-AF2D-5E48DBED78EA}" destId="{B14DBCE7-F620-43E2-AE42-98104FF3FA83}" srcOrd="2" destOrd="0" presId="urn:microsoft.com/office/officeart/2005/8/layout/hList1"/>
    <dgm:cxn modelId="{5033F974-8180-4586-A05A-EB76DDEA9342}" type="presParOf" srcId="{B14DBCE7-F620-43E2-AE42-98104FF3FA83}" destId="{441A1BB1-214F-4260-8491-079A408364A9}" srcOrd="0" destOrd="0" presId="urn:microsoft.com/office/officeart/2005/8/layout/hList1"/>
    <dgm:cxn modelId="{E200140B-5A36-4FB1-8814-B0ECAA2158CA}" type="presParOf" srcId="{B14DBCE7-F620-43E2-AE42-98104FF3FA83}" destId="{900CC63D-1DB5-409B-8426-BE127CA38738}" srcOrd="1" destOrd="0" presId="urn:microsoft.com/office/officeart/2005/8/layout/hList1"/>
    <dgm:cxn modelId="{8DFF3C24-6BB1-463E-841A-D873D6F2019C}" type="presParOf" srcId="{8CCB9C32-9E7C-42ED-AF2D-5E48DBED78EA}" destId="{B3116F9D-A31D-4B08-A4A6-3563EDA9BADC}" srcOrd="3" destOrd="0" presId="urn:microsoft.com/office/officeart/2005/8/layout/hList1"/>
    <dgm:cxn modelId="{D5A3B77D-0F76-4013-9FB4-32F17B4BFE5A}" type="presParOf" srcId="{8CCB9C32-9E7C-42ED-AF2D-5E48DBED78EA}" destId="{56AC1059-CCDA-469D-8308-3BDCFC2A2AD8}" srcOrd="4" destOrd="0" presId="urn:microsoft.com/office/officeart/2005/8/layout/hList1"/>
    <dgm:cxn modelId="{C170C239-AA17-4DD1-AA78-9F7F48A8819E}" type="presParOf" srcId="{56AC1059-CCDA-469D-8308-3BDCFC2A2AD8}" destId="{66EAB8CB-6396-4663-B550-4328A5CEFD42}" srcOrd="0" destOrd="0" presId="urn:microsoft.com/office/officeart/2005/8/layout/hList1"/>
    <dgm:cxn modelId="{C5FB8854-A4B9-4B9D-9201-E96B3B1D5323}" type="presParOf" srcId="{56AC1059-CCDA-469D-8308-3BDCFC2A2AD8}" destId="{7ED0BDD1-9F7B-4BEB-9AAE-DB40155D5890}"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CA2CDC6-302E-4F21-9C93-73F7D1402E7E}" type="doc">
      <dgm:prSet loTypeId="urn:microsoft.com/office/officeart/2005/8/layout/orgChart1" loCatId="hierarchy" qsTypeId="urn:microsoft.com/office/officeart/2005/8/quickstyle/simple3" qsCatId="simple" csTypeId="urn:microsoft.com/office/officeart/2005/8/colors/colorful4" csCatId="colorful" phldr="1"/>
      <dgm:spPr/>
      <dgm:t>
        <a:bodyPr/>
        <a:lstStyle/>
        <a:p>
          <a:endParaRPr lang="es-ES"/>
        </a:p>
      </dgm:t>
    </dgm:pt>
    <dgm:pt modelId="{2A74839E-0217-4EAC-A231-A26D118FB3E6}" type="asst">
      <dgm:prSet phldrT="[Texto]"/>
      <dgm:spPr/>
      <dgm:t>
        <a:bodyPr/>
        <a:lstStyle/>
        <a:p>
          <a:r>
            <a:rPr lang="es-ES" dirty="0"/>
            <a:t>Niveles de abstracción</a:t>
          </a:r>
        </a:p>
      </dgm:t>
    </dgm:pt>
    <dgm:pt modelId="{EB67D229-1AD4-43FE-8396-D1ECA2837206}" cxnId="{89C430A4-A22D-4B89-A9EF-71771B3F2404}" type="parTrans">
      <dgm:prSet/>
      <dgm:spPr/>
      <dgm:t>
        <a:bodyPr/>
        <a:lstStyle/>
        <a:p>
          <a:endParaRPr lang="es-ES"/>
        </a:p>
      </dgm:t>
    </dgm:pt>
    <dgm:pt modelId="{6DF51326-C79C-4E4B-A0B0-A4D7ECB2DC05}" cxnId="{89C430A4-A22D-4B89-A9EF-71771B3F2404}" type="sibTrans">
      <dgm:prSet/>
      <dgm:spPr/>
      <dgm:t>
        <a:bodyPr/>
        <a:lstStyle/>
        <a:p>
          <a:endParaRPr lang="es-ES"/>
        </a:p>
      </dgm:t>
    </dgm:pt>
    <dgm:pt modelId="{FB1CC12B-B10D-4D91-94C3-E0BC9403EB81}">
      <dgm:prSet phldrT="[Texto]"/>
      <dgm:spPr/>
      <dgm:t>
        <a:bodyPr/>
        <a:lstStyle/>
        <a:p>
          <a:r>
            <a:rPr lang="es-ES" dirty="0"/>
            <a:t>Arquitectura en pequeño</a:t>
          </a:r>
        </a:p>
      </dgm:t>
    </dgm:pt>
    <dgm:pt modelId="{ACFFD3A0-3771-450B-892F-63D5F86BE6D6}" cxnId="{5B5CB618-B828-4B1D-A5BC-7D731898E9E3}" type="parTrans">
      <dgm:prSet/>
      <dgm:spPr/>
      <dgm:t>
        <a:bodyPr/>
        <a:lstStyle/>
        <a:p>
          <a:endParaRPr lang="es-ES"/>
        </a:p>
      </dgm:t>
    </dgm:pt>
    <dgm:pt modelId="{A97A5AB3-5B7D-4B06-9990-19B5E9499779}" cxnId="{5B5CB618-B828-4B1D-A5BC-7D731898E9E3}" type="sibTrans">
      <dgm:prSet/>
      <dgm:spPr/>
      <dgm:t>
        <a:bodyPr/>
        <a:lstStyle/>
        <a:p>
          <a:endParaRPr lang="es-ES"/>
        </a:p>
      </dgm:t>
    </dgm:pt>
    <dgm:pt modelId="{90FF2787-F522-45BE-B485-25706E8C5F4B}">
      <dgm:prSet phldrT="[Texto]"/>
      <dgm:spPr/>
      <dgm:t>
        <a:bodyPr/>
        <a:lstStyle/>
        <a:p>
          <a:r>
            <a:rPr lang="es-ES" dirty="0"/>
            <a:t>Arquitectura en grande</a:t>
          </a:r>
        </a:p>
      </dgm:t>
    </dgm:pt>
    <dgm:pt modelId="{9C5D01CE-01DD-4CC6-8C30-CFEBB19570B0}" cxnId="{324A8A61-4ADF-4061-8AF8-F6A65C2C9587}" type="parTrans">
      <dgm:prSet/>
      <dgm:spPr/>
      <dgm:t>
        <a:bodyPr/>
        <a:lstStyle/>
        <a:p>
          <a:endParaRPr lang="es-ES"/>
        </a:p>
      </dgm:t>
    </dgm:pt>
    <dgm:pt modelId="{777848F3-9FB6-4F72-88BB-A864CD6EE6AF}" cxnId="{324A8A61-4ADF-4061-8AF8-F6A65C2C9587}" type="sibTrans">
      <dgm:prSet/>
      <dgm:spPr/>
      <dgm:t>
        <a:bodyPr/>
        <a:lstStyle/>
        <a:p>
          <a:endParaRPr lang="es-ES"/>
        </a:p>
      </dgm:t>
    </dgm:pt>
    <dgm:pt modelId="{615890AD-E42C-4199-8F77-689E9CC3D6F0}" type="pres">
      <dgm:prSet presAssocID="{BCA2CDC6-302E-4F21-9C93-73F7D1402E7E}" presName="hierChild1" presStyleCnt="0">
        <dgm:presLayoutVars>
          <dgm:orgChart val="1"/>
          <dgm:chPref val="1"/>
          <dgm:dir/>
          <dgm:animOne val="branch"/>
          <dgm:animLvl val="lvl"/>
          <dgm:resizeHandles/>
        </dgm:presLayoutVars>
      </dgm:prSet>
      <dgm:spPr/>
    </dgm:pt>
    <dgm:pt modelId="{7C3AC3D1-7894-4D36-BD33-94F18B94C306}" type="pres">
      <dgm:prSet presAssocID="{2A74839E-0217-4EAC-A231-A26D118FB3E6}" presName="hierRoot1" presStyleCnt="0">
        <dgm:presLayoutVars>
          <dgm:hierBranch val="init"/>
        </dgm:presLayoutVars>
      </dgm:prSet>
      <dgm:spPr/>
    </dgm:pt>
    <dgm:pt modelId="{5AAA1D87-529C-4C78-958D-62C1808E267B}" type="pres">
      <dgm:prSet presAssocID="{2A74839E-0217-4EAC-A231-A26D118FB3E6}" presName="rootComposite1" presStyleCnt="0"/>
      <dgm:spPr/>
    </dgm:pt>
    <dgm:pt modelId="{34381689-9011-4180-831C-6EB30B36AC32}" type="pres">
      <dgm:prSet presAssocID="{2A74839E-0217-4EAC-A231-A26D118FB3E6}" presName="rootText1" presStyleLbl="node0" presStyleIdx="0" presStyleCnt="1">
        <dgm:presLayoutVars>
          <dgm:chPref val="3"/>
        </dgm:presLayoutVars>
      </dgm:prSet>
      <dgm:spPr/>
    </dgm:pt>
    <dgm:pt modelId="{BA693CC0-C43E-42D4-9B03-150E49713D48}" type="pres">
      <dgm:prSet presAssocID="{2A74839E-0217-4EAC-A231-A26D118FB3E6}" presName="rootConnector1" presStyleLbl="asst0" presStyleIdx="0" presStyleCnt="0"/>
      <dgm:spPr/>
    </dgm:pt>
    <dgm:pt modelId="{8F460A6A-6B85-429C-BEB2-98C765FB7A09}" type="pres">
      <dgm:prSet presAssocID="{2A74839E-0217-4EAC-A231-A26D118FB3E6}" presName="hierChild2" presStyleCnt="0"/>
      <dgm:spPr/>
    </dgm:pt>
    <dgm:pt modelId="{519ACFC7-1539-4AF9-A9CD-8BB98CEBEC33}" type="pres">
      <dgm:prSet presAssocID="{ACFFD3A0-3771-450B-892F-63D5F86BE6D6}" presName="Name37" presStyleLbl="parChTrans1D2" presStyleIdx="0" presStyleCnt="2"/>
      <dgm:spPr/>
    </dgm:pt>
    <dgm:pt modelId="{68997F09-6758-4CBA-9874-8E5A647AC851}" type="pres">
      <dgm:prSet presAssocID="{FB1CC12B-B10D-4D91-94C3-E0BC9403EB81}" presName="hierRoot2" presStyleCnt="0">
        <dgm:presLayoutVars>
          <dgm:hierBranch val="init"/>
        </dgm:presLayoutVars>
      </dgm:prSet>
      <dgm:spPr/>
    </dgm:pt>
    <dgm:pt modelId="{251A09A3-DAF4-4074-84FB-174043331E38}" type="pres">
      <dgm:prSet presAssocID="{FB1CC12B-B10D-4D91-94C3-E0BC9403EB81}" presName="rootComposite" presStyleCnt="0"/>
      <dgm:spPr/>
    </dgm:pt>
    <dgm:pt modelId="{CE36FF90-6F77-40B2-B7F7-E0453D6BFE4E}" type="pres">
      <dgm:prSet presAssocID="{FB1CC12B-B10D-4D91-94C3-E0BC9403EB81}" presName="rootText" presStyleLbl="node2" presStyleIdx="0" presStyleCnt="2">
        <dgm:presLayoutVars>
          <dgm:chPref val="3"/>
        </dgm:presLayoutVars>
      </dgm:prSet>
      <dgm:spPr/>
    </dgm:pt>
    <dgm:pt modelId="{B03CDCB0-9557-4318-9847-7AF6112BBEC5}" type="pres">
      <dgm:prSet presAssocID="{FB1CC12B-B10D-4D91-94C3-E0BC9403EB81}" presName="rootConnector" presStyleLbl="node2" presStyleIdx="0" presStyleCnt="2"/>
      <dgm:spPr/>
    </dgm:pt>
    <dgm:pt modelId="{37C03B05-E75D-47FC-9F66-F7908DE3B02C}" type="pres">
      <dgm:prSet presAssocID="{FB1CC12B-B10D-4D91-94C3-E0BC9403EB81}" presName="hierChild4" presStyleCnt="0"/>
      <dgm:spPr/>
    </dgm:pt>
    <dgm:pt modelId="{59BDB6A1-9056-4C4C-BFD7-D0C378998FAF}" type="pres">
      <dgm:prSet presAssocID="{FB1CC12B-B10D-4D91-94C3-E0BC9403EB81}" presName="hierChild5" presStyleCnt="0"/>
      <dgm:spPr/>
    </dgm:pt>
    <dgm:pt modelId="{BC05C432-8574-4AA6-A6D2-190B1EF30699}" type="pres">
      <dgm:prSet presAssocID="{9C5D01CE-01DD-4CC6-8C30-CFEBB19570B0}" presName="Name37" presStyleLbl="parChTrans1D2" presStyleIdx="1" presStyleCnt="2"/>
      <dgm:spPr/>
    </dgm:pt>
    <dgm:pt modelId="{CE002480-D129-4864-9A38-EAE0ED790923}" type="pres">
      <dgm:prSet presAssocID="{90FF2787-F522-45BE-B485-25706E8C5F4B}" presName="hierRoot2" presStyleCnt="0">
        <dgm:presLayoutVars>
          <dgm:hierBranch val="init"/>
        </dgm:presLayoutVars>
      </dgm:prSet>
      <dgm:spPr/>
    </dgm:pt>
    <dgm:pt modelId="{DE6A827D-8D11-480F-89DA-808D53F9331F}" type="pres">
      <dgm:prSet presAssocID="{90FF2787-F522-45BE-B485-25706E8C5F4B}" presName="rootComposite" presStyleCnt="0"/>
      <dgm:spPr/>
    </dgm:pt>
    <dgm:pt modelId="{5655CCD1-5EA8-4288-8EC4-F11051B2FBB4}" type="pres">
      <dgm:prSet presAssocID="{90FF2787-F522-45BE-B485-25706E8C5F4B}" presName="rootText" presStyleLbl="node2" presStyleIdx="1" presStyleCnt="2">
        <dgm:presLayoutVars>
          <dgm:chPref val="3"/>
        </dgm:presLayoutVars>
      </dgm:prSet>
      <dgm:spPr/>
    </dgm:pt>
    <dgm:pt modelId="{FFC76E45-43C4-4E1B-856D-F84A63AD8CA7}" type="pres">
      <dgm:prSet presAssocID="{90FF2787-F522-45BE-B485-25706E8C5F4B}" presName="rootConnector" presStyleLbl="node2" presStyleIdx="1" presStyleCnt="2"/>
      <dgm:spPr/>
    </dgm:pt>
    <dgm:pt modelId="{2D354F0B-3EA3-4936-941E-52CC625D451C}" type="pres">
      <dgm:prSet presAssocID="{90FF2787-F522-45BE-B485-25706E8C5F4B}" presName="hierChild4" presStyleCnt="0"/>
      <dgm:spPr/>
    </dgm:pt>
    <dgm:pt modelId="{BD641F76-95E1-4154-BEDA-BE348EA88703}" type="pres">
      <dgm:prSet presAssocID="{90FF2787-F522-45BE-B485-25706E8C5F4B}" presName="hierChild5" presStyleCnt="0"/>
      <dgm:spPr/>
    </dgm:pt>
    <dgm:pt modelId="{EA7E1B71-8E8D-4FEA-AB4A-14CEF15C0146}" type="pres">
      <dgm:prSet presAssocID="{2A74839E-0217-4EAC-A231-A26D118FB3E6}" presName="hierChild3" presStyleCnt="0"/>
      <dgm:spPr/>
    </dgm:pt>
  </dgm:ptLst>
  <dgm:cxnLst>
    <dgm:cxn modelId="{1EE2FE03-6EF2-4209-9E16-6D1C81EAF932}" type="presOf" srcId="{2A74839E-0217-4EAC-A231-A26D118FB3E6}" destId="{BA693CC0-C43E-42D4-9B03-150E49713D48}" srcOrd="1" destOrd="0" presId="urn:microsoft.com/office/officeart/2005/8/layout/orgChart1"/>
    <dgm:cxn modelId="{493E3110-5BD9-4485-BF53-951D7DBFBBF3}" type="presOf" srcId="{ACFFD3A0-3771-450B-892F-63D5F86BE6D6}" destId="{519ACFC7-1539-4AF9-A9CD-8BB98CEBEC33}" srcOrd="0" destOrd="0" presId="urn:microsoft.com/office/officeart/2005/8/layout/orgChart1"/>
    <dgm:cxn modelId="{5B5CB618-B828-4B1D-A5BC-7D731898E9E3}" srcId="{2A74839E-0217-4EAC-A231-A26D118FB3E6}" destId="{FB1CC12B-B10D-4D91-94C3-E0BC9403EB81}" srcOrd="0" destOrd="0" parTransId="{ACFFD3A0-3771-450B-892F-63D5F86BE6D6}" sibTransId="{A97A5AB3-5B7D-4B06-9990-19B5E9499779}"/>
    <dgm:cxn modelId="{4D298D5F-3C6D-4CB5-B08E-3CF4FCA25087}" type="presOf" srcId="{90FF2787-F522-45BE-B485-25706E8C5F4B}" destId="{5655CCD1-5EA8-4288-8EC4-F11051B2FBB4}" srcOrd="0" destOrd="0" presId="urn:microsoft.com/office/officeart/2005/8/layout/orgChart1"/>
    <dgm:cxn modelId="{324A8A61-4ADF-4061-8AF8-F6A65C2C9587}" srcId="{2A74839E-0217-4EAC-A231-A26D118FB3E6}" destId="{90FF2787-F522-45BE-B485-25706E8C5F4B}" srcOrd="1" destOrd="0" parTransId="{9C5D01CE-01DD-4CC6-8C30-CFEBB19570B0}" sibTransId="{777848F3-9FB6-4F72-88BB-A864CD6EE6AF}"/>
    <dgm:cxn modelId="{17162670-A86E-43E6-9A92-AA8CA1697DF4}" type="presOf" srcId="{9C5D01CE-01DD-4CC6-8C30-CFEBB19570B0}" destId="{BC05C432-8574-4AA6-A6D2-190B1EF30699}" srcOrd="0" destOrd="0" presId="urn:microsoft.com/office/officeart/2005/8/layout/orgChart1"/>
    <dgm:cxn modelId="{2492CF8B-0BFC-4C80-BAB1-6C55D31098BF}" type="presOf" srcId="{FB1CC12B-B10D-4D91-94C3-E0BC9403EB81}" destId="{B03CDCB0-9557-4318-9847-7AF6112BBEC5}" srcOrd="1" destOrd="0" presId="urn:microsoft.com/office/officeart/2005/8/layout/orgChart1"/>
    <dgm:cxn modelId="{89C430A4-A22D-4B89-A9EF-71771B3F2404}" srcId="{BCA2CDC6-302E-4F21-9C93-73F7D1402E7E}" destId="{2A74839E-0217-4EAC-A231-A26D118FB3E6}" srcOrd="0" destOrd="0" parTransId="{EB67D229-1AD4-43FE-8396-D1ECA2837206}" sibTransId="{6DF51326-C79C-4E4B-A0B0-A4D7ECB2DC05}"/>
    <dgm:cxn modelId="{F09F4FB2-EA01-482D-8798-FD1E5268DCEF}" type="presOf" srcId="{2A74839E-0217-4EAC-A231-A26D118FB3E6}" destId="{34381689-9011-4180-831C-6EB30B36AC32}" srcOrd="0" destOrd="0" presId="urn:microsoft.com/office/officeart/2005/8/layout/orgChart1"/>
    <dgm:cxn modelId="{4BE68CC9-8969-48C7-B9DC-585410E8F89A}" type="presOf" srcId="{BCA2CDC6-302E-4F21-9C93-73F7D1402E7E}" destId="{615890AD-E42C-4199-8F77-689E9CC3D6F0}" srcOrd="0" destOrd="0" presId="urn:microsoft.com/office/officeart/2005/8/layout/orgChart1"/>
    <dgm:cxn modelId="{20CA2FDB-FD95-4A0D-BA3D-4A568D2A6C36}" type="presOf" srcId="{FB1CC12B-B10D-4D91-94C3-E0BC9403EB81}" destId="{CE36FF90-6F77-40B2-B7F7-E0453D6BFE4E}" srcOrd="0" destOrd="0" presId="urn:microsoft.com/office/officeart/2005/8/layout/orgChart1"/>
    <dgm:cxn modelId="{3E1356F9-4B9F-4748-9F59-672EFC26C13F}" type="presOf" srcId="{90FF2787-F522-45BE-B485-25706E8C5F4B}" destId="{FFC76E45-43C4-4E1B-856D-F84A63AD8CA7}" srcOrd="1" destOrd="0" presId="urn:microsoft.com/office/officeart/2005/8/layout/orgChart1"/>
    <dgm:cxn modelId="{3CC5F462-99C6-4A89-8577-82752188AEC4}" type="presParOf" srcId="{615890AD-E42C-4199-8F77-689E9CC3D6F0}" destId="{7C3AC3D1-7894-4D36-BD33-94F18B94C306}" srcOrd="0" destOrd="0" presId="urn:microsoft.com/office/officeart/2005/8/layout/orgChart1"/>
    <dgm:cxn modelId="{DBE47363-7369-4B5E-87F4-CDC8A9E3876E}" type="presParOf" srcId="{7C3AC3D1-7894-4D36-BD33-94F18B94C306}" destId="{5AAA1D87-529C-4C78-958D-62C1808E267B}" srcOrd="0" destOrd="0" presId="urn:microsoft.com/office/officeart/2005/8/layout/orgChart1"/>
    <dgm:cxn modelId="{981EA4AE-56F5-4C13-821F-B5D93DF948CE}" type="presParOf" srcId="{5AAA1D87-529C-4C78-958D-62C1808E267B}" destId="{34381689-9011-4180-831C-6EB30B36AC32}" srcOrd="0" destOrd="0" presId="urn:microsoft.com/office/officeart/2005/8/layout/orgChart1"/>
    <dgm:cxn modelId="{434D09D8-7EB0-4A91-B2DF-5EDEE9D871F6}" type="presParOf" srcId="{5AAA1D87-529C-4C78-958D-62C1808E267B}" destId="{BA693CC0-C43E-42D4-9B03-150E49713D48}" srcOrd="1" destOrd="0" presId="urn:microsoft.com/office/officeart/2005/8/layout/orgChart1"/>
    <dgm:cxn modelId="{538CEDCB-DEA2-4F6F-9FD5-7C61A11D7221}" type="presParOf" srcId="{7C3AC3D1-7894-4D36-BD33-94F18B94C306}" destId="{8F460A6A-6B85-429C-BEB2-98C765FB7A09}" srcOrd="1" destOrd="0" presId="urn:microsoft.com/office/officeart/2005/8/layout/orgChart1"/>
    <dgm:cxn modelId="{B13DF255-F392-46B3-AB92-8121991C1BEE}" type="presParOf" srcId="{8F460A6A-6B85-429C-BEB2-98C765FB7A09}" destId="{519ACFC7-1539-4AF9-A9CD-8BB98CEBEC33}" srcOrd="0" destOrd="0" presId="urn:microsoft.com/office/officeart/2005/8/layout/orgChart1"/>
    <dgm:cxn modelId="{523E3AD4-B6D2-4002-A396-F32B6D1FE1B9}" type="presParOf" srcId="{8F460A6A-6B85-429C-BEB2-98C765FB7A09}" destId="{68997F09-6758-4CBA-9874-8E5A647AC851}" srcOrd="1" destOrd="0" presId="urn:microsoft.com/office/officeart/2005/8/layout/orgChart1"/>
    <dgm:cxn modelId="{C865D4A6-A9AF-4C6C-AD65-4443D8EA2E08}" type="presParOf" srcId="{68997F09-6758-4CBA-9874-8E5A647AC851}" destId="{251A09A3-DAF4-4074-84FB-174043331E38}" srcOrd="0" destOrd="0" presId="urn:microsoft.com/office/officeart/2005/8/layout/orgChart1"/>
    <dgm:cxn modelId="{13B91726-8C54-4D66-93F1-896CDB250341}" type="presParOf" srcId="{251A09A3-DAF4-4074-84FB-174043331E38}" destId="{CE36FF90-6F77-40B2-B7F7-E0453D6BFE4E}" srcOrd="0" destOrd="0" presId="urn:microsoft.com/office/officeart/2005/8/layout/orgChart1"/>
    <dgm:cxn modelId="{8BF2627B-B9F8-4FB5-9007-47FD9BE0AD8A}" type="presParOf" srcId="{251A09A3-DAF4-4074-84FB-174043331E38}" destId="{B03CDCB0-9557-4318-9847-7AF6112BBEC5}" srcOrd="1" destOrd="0" presId="urn:microsoft.com/office/officeart/2005/8/layout/orgChart1"/>
    <dgm:cxn modelId="{6058FACA-6908-4F66-AF93-8DA48B15E33E}" type="presParOf" srcId="{68997F09-6758-4CBA-9874-8E5A647AC851}" destId="{37C03B05-E75D-47FC-9F66-F7908DE3B02C}" srcOrd="1" destOrd="0" presId="urn:microsoft.com/office/officeart/2005/8/layout/orgChart1"/>
    <dgm:cxn modelId="{C45BF6C3-91F8-4A79-AE0B-4D62FA517B2A}" type="presParOf" srcId="{68997F09-6758-4CBA-9874-8E5A647AC851}" destId="{59BDB6A1-9056-4C4C-BFD7-D0C378998FAF}" srcOrd="2" destOrd="0" presId="urn:microsoft.com/office/officeart/2005/8/layout/orgChart1"/>
    <dgm:cxn modelId="{1E932DA0-DE70-44E0-A4E2-DEF2980682A2}" type="presParOf" srcId="{8F460A6A-6B85-429C-BEB2-98C765FB7A09}" destId="{BC05C432-8574-4AA6-A6D2-190B1EF30699}" srcOrd="2" destOrd="0" presId="urn:microsoft.com/office/officeart/2005/8/layout/orgChart1"/>
    <dgm:cxn modelId="{A2232CA2-6273-4617-9F75-6329252C547D}" type="presParOf" srcId="{8F460A6A-6B85-429C-BEB2-98C765FB7A09}" destId="{CE002480-D129-4864-9A38-EAE0ED790923}" srcOrd="3" destOrd="0" presId="urn:microsoft.com/office/officeart/2005/8/layout/orgChart1"/>
    <dgm:cxn modelId="{95953084-9662-4853-9FE8-8EE53D7AE070}" type="presParOf" srcId="{CE002480-D129-4864-9A38-EAE0ED790923}" destId="{DE6A827D-8D11-480F-89DA-808D53F9331F}" srcOrd="0" destOrd="0" presId="urn:microsoft.com/office/officeart/2005/8/layout/orgChart1"/>
    <dgm:cxn modelId="{BAB2E36D-0426-46BE-9480-4146F8B1C5A7}" type="presParOf" srcId="{DE6A827D-8D11-480F-89DA-808D53F9331F}" destId="{5655CCD1-5EA8-4288-8EC4-F11051B2FBB4}" srcOrd="0" destOrd="0" presId="urn:microsoft.com/office/officeart/2005/8/layout/orgChart1"/>
    <dgm:cxn modelId="{BB32815B-617D-4E01-88D9-47CCE3244CCD}" type="presParOf" srcId="{DE6A827D-8D11-480F-89DA-808D53F9331F}" destId="{FFC76E45-43C4-4E1B-856D-F84A63AD8CA7}" srcOrd="1" destOrd="0" presId="urn:microsoft.com/office/officeart/2005/8/layout/orgChart1"/>
    <dgm:cxn modelId="{BAEB4C98-7875-4157-876F-0E767FEA4F5E}" type="presParOf" srcId="{CE002480-D129-4864-9A38-EAE0ED790923}" destId="{2D354F0B-3EA3-4936-941E-52CC625D451C}" srcOrd="1" destOrd="0" presId="urn:microsoft.com/office/officeart/2005/8/layout/orgChart1"/>
    <dgm:cxn modelId="{725FE5EC-B0D4-4190-A97D-55640CD2C2AF}" type="presParOf" srcId="{CE002480-D129-4864-9A38-EAE0ED790923}" destId="{BD641F76-95E1-4154-BEDA-BE348EA88703}" srcOrd="2" destOrd="0" presId="urn:microsoft.com/office/officeart/2005/8/layout/orgChart1"/>
    <dgm:cxn modelId="{B9181D4F-7011-4D18-A6DC-B21E370F32B3}" type="presParOf" srcId="{7C3AC3D1-7894-4D36-BD33-94F18B94C306}" destId="{EA7E1B71-8E8D-4FEA-AB4A-14CEF15C0146}"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upo 1"/>
      <dsp:cNvGrpSpPr/>
    </dsp:nvGrpSpPr>
    <dsp:grpSpPr>
      <a:xfrm>
        <a:off x="0" y="0"/>
        <a:ext cx="8928992" cy="5192228"/>
        <a:chOff x="0" y="0"/>
        <a:chExt cx="8928992" cy="5192228"/>
      </a:xfrm>
    </dsp:grpSpPr>
    <dsp:sp modelId="{45C44A4D-06A3-4B2E-84B1-4A4201D626D5}">
      <dsp:nvSpPr>
        <dsp:cNvPr id="3" name="Triángulo isósceles 2"/>
        <dsp:cNvSpPr/>
      </dsp:nvSpPr>
      <dsp:spPr bwMode="white">
        <a:xfrm>
          <a:off x="425877" y="0"/>
          <a:ext cx="5192228" cy="5192228"/>
        </a:xfrm>
        <a:prstGeom prst="triangle">
          <a:avLst/>
        </a:prstGeom>
      </dsp:spPr>
      <dsp:style>
        <a:lnRef idx="1">
          <a:schemeClr val="accent1"/>
        </a:lnRef>
        <a:fillRef idx="3">
          <a:schemeClr val="accent1"/>
        </a:fillRef>
        <a:effectRef idx="2">
          <a:schemeClr val="accent1"/>
        </a:effectRef>
        <a:fontRef idx="minor">
          <a:schemeClr val="lt1"/>
        </a:fontRef>
      </dsp:style>
      <dsp:txXfrm>
        <a:off x="425877" y="0"/>
        <a:ext cx="5192228" cy="5192228"/>
      </dsp:txXfrm>
    </dsp:sp>
    <dsp:sp modelId="{C2450174-BBCE-49B8-A2BE-72876BB0F1D2}">
      <dsp:nvSpPr>
        <dsp:cNvPr id="4" name="Rectángulo redondeado 3"/>
        <dsp:cNvSpPr/>
      </dsp:nvSpPr>
      <dsp:spPr bwMode="white">
        <a:xfrm>
          <a:off x="2685545" y="1458882"/>
          <a:ext cx="3374948" cy="1846126"/>
        </a:xfrm>
        <a:prstGeom prst="roundRect">
          <a:avLst/>
        </a:prstGeom>
      </dsp:spPr>
      <dsp:style>
        <a:lnRef idx="0">
          <a:schemeClr val="accent3"/>
        </a:lnRef>
        <a:fillRef idx="3">
          <a:schemeClr val="accent3"/>
        </a:fillRef>
        <a:effectRef idx="3">
          <a:schemeClr val="accent3"/>
        </a:effectRef>
        <a:fontRef idx="minor">
          <a:schemeClr val="lt1"/>
        </a:fontRef>
      </dsp:style>
      <dsp:txBody>
        <a:bodyPr lIns="110489" tIns="110489" rIns="110489" bIns="110489" anchor="t"/>
        <a:lstStyle>
          <a:lvl1pPr algn="l">
            <a:defRPr sz="2900"/>
          </a:lvl1pPr>
          <a:lvl2pPr marL="228600" indent="-228600" algn="l">
            <a:defRPr sz="2200"/>
          </a:lvl2pPr>
          <a:lvl3pPr marL="457200" indent="-228600" algn="l">
            <a:defRPr sz="2200"/>
          </a:lvl3pPr>
          <a:lvl4pPr marL="685800" indent="-228600" algn="l">
            <a:defRPr sz="2200"/>
          </a:lvl4pPr>
          <a:lvl5pPr marL="914400" indent="-228600" algn="l">
            <a:defRPr sz="2200"/>
          </a:lvl5pPr>
          <a:lvl6pPr marL="1143000" indent="-228600" algn="l">
            <a:defRPr sz="2200"/>
          </a:lvl6pPr>
          <a:lvl7pPr marL="1371600" indent="-228600" algn="l">
            <a:defRPr sz="2200"/>
          </a:lvl7pPr>
          <a:lvl8pPr marL="1600200" indent="-228600" algn="l">
            <a:defRPr sz="2200"/>
          </a:lvl8pPr>
          <a:lvl9pPr marL="1828800" indent="-228600" algn="l">
            <a:defRPr sz="2200"/>
          </a:lvl9pPr>
        </a:lstStyle>
        <a:p>
          <a:pPr lvl="0">
            <a:lnSpc>
              <a:spcPct val="100000"/>
            </a:lnSpc>
            <a:spcBef>
              <a:spcPct val="0"/>
            </a:spcBef>
            <a:spcAft>
              <a:spcPct val="35000"/>
            </a:spcAft>
            <a:buNone/>
          </a:pPr>
          <a:r>
            <a:rPr lang="es-ES" dirty="0">
              <a:solidFill>
                <a:schemeClr val="bg1"/>
              </a:solidFill>
            </a:rPr>
            <a:t>Ing. David Santana </a:t>
          </a:r>
          <a:r>
            <a:rPr lang="es-ES" dirty="0" err="1">
              <a:solidFill>
                <a:schemeClr val="bg1"/>
              </a:solidFill>
            </a:rPr>
            <a:t>Ballate</a:t>
          </a:r>
          <a:endParaRPr lang="es-ES" dirty="0">
            <a:solidFill>
              <a:schemeClr val="bg1"/>
            </a:solidFill>
          </a:endParaRPr>
        </a:p>
        <a:p>
          <a:pPr lvl="1">
            <a:lnSpc>
              <a:spcPct val="100000"/>
            </a:lnSpc>
            <a:spcBef>
              <a:spcPct val="0"/>
            </a:spcBef>
            <a:spcAft>
              <a:spcPct val="15000"/>
            </a:spcAft>
            <a:buChar char="•"/>
          </a:pPr>
          <a:r>
            <a:rPr lang="es-ES" b="1">
              <a:solidFill>
                <a:schemeClr val="bg1"/>
              </a:solidFill>
            </a:rPr>
            <a:t>Ing. Laura Delgado</a:t>
          </a:r>
          <a:endParaRPr lang="es-ES" b="1">
            <a:solidFill>
              <a:schemeClr val="bg1"/>
            </a:solidFill>
          </a:endParaRPr>
        </a:p>
      </dsp:txBody>
      <dsp:txXfrm>
        <a:off x="2685545" y="1458882"/>
        <a:ext cx="3374948" cy="1846126"/>
      </dsp:txXfrm>
    </dsp:sp>
    <dsp:sp modelId="{6C0E27D7-E1A4-4164-833B-6F23670F6A3C}">
      <dsp:nvSpPr>
        <dsp:cNvPr id="5" name="Rectángulo redondeado 4"/>
        <dsp:cNvSpPr/>
      </dsp:nvSpPr>
      <dsp:spPr bwMode="white">
        <a:xfrm>
          <a:off x="2913894" y="3346102"/>
          <a:ext cx="3374948" cy="1846126"/>
        </a:xfrm>
        <a:prstGeom prst="roundRect">
          <a:avLst/>
        </a:prstGeom>
      </dsp:spPr>
      <dsp:style>
        <a:lnRef idx="0">
          <a:schemeClr val="accent6"/>
        </a:lnRef>
        <a:fillRef idx="3">
          <a:schemeClr val="accent6"/>
        </a:fillRef>
        <a:effectRef idx="3">
          <a:schemeClr val="accent6"/>
        </a:effectRef>
        <a:fontRef idx="minor">
          <a:schemeClr val="lt1"/>
        </a:fontRef>
      </dsp:style>
      <dsp:txBody>
        <a:bodyPr lIns="110489" tIns="110489" rIns="110489" bIns="110489" anchor="ctr"/>
        <a:lstStyle>
          <a:lvl1pPr algn="ctr">
            <a:defRPr sz="2900"/>
          </a:lvl1pPr>
          <a:lvl2pPr marL="228600" indent="-228600" algn="ctr">
            <a:defRPr sz="2200"/>
          </a:lvl2pPr>
          <a:lvl3pPr marL="457200" indent="-228600" algn="ctr">
            <a:defRPr sz="2200"/>
          </a:lvl3pPr>
          <a:lvl4pPr marL="685800" indent="-228600" algn="ctr">
            <a:defRPr sz="2200"/>
          </a:lvl4pPr>
          <a:lvl5pPr marL="914400" indent="-228600" algn="ctr">
            <a:defRPr sz="2200"/>
          </a:lvl5pPr>
          <a:lvl6pPr marL="1143000" indent="-228600" algn="ctr">
            <a:defRPr sz="2200"/>
          </a:lvl6pPr>
          <a:lvl7pPr marL="1371600" indent="-228600" algn="ctr">
            <a:defRPr sz="2200"/>
          </a:lvl7pPr>
          <a:lvl8pPr marL="1600200" indent="-228600" algn="ctr">
            <a:defRPr sz="2200"/>
          </a:lvl8pPr>
          <a:lvl9pPr marL="1828800" indent="-228600" algn="ctr">
            <a:defRPr sz="2200"/>
          </a:lvl9pPr>
        </a:lstStyle>
        <a:p>
          <a:pPr lvl="0">
            <a:lnSpc>
              <a:spcPct val="100000"/>
            </a:lnSpc>
            <a:spcBef>
              <a:spcPct val="0"/>
            </a:spcBef>
            <a:spcAft>
              <a:spcPct val="35000"/>
            </a:spcAft>
          </a:pPr>
          <a:r>
            <a:rPr lang="en-US" dirty="0" err="1">
              <a:solidFill>
                <a:schemeClr val="bg1"/>
              </a:solidFill>
            </a:rPr>
            <a:t>MSc.Vanessa</a:t>
          </a:r>
          <a:r>
            <a:rPr lang="en-US" dirty="0">
              <a:solidFill>
                <a:schemeClr val="bg1"/>
              </a:solidFill>
            </a:rPr>
            <a:t> Danae Muñoz Castillo</a:t>
          </a:r>
          <a:endParaRPr lang="es-ES" dirty="0">
            <a:solidFill>
              <a:schemeClr val="bg1"/>
            </a:solidFill>
          </a:endParaRPr>
        </a:p>
      </dsp:txBody>
      <dsp:txXfrm>
        <a:off x="2913894" y="3346102"/>
        <a:ext cx="3374948" cy="184612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57190B-ED5D-493E-8CD8-8AE98FF63725}">
      <dsp:nvSpPr>
        <dsp:cNvPr id="0" name=""/>
        <dsp:cNvSpPr/>
      </dsp:nvSpPr>
      <dsp:spPr>
        <a:xfrm>
          <a:off x="42" y="25027"/>
          <a:ext cx="4023605" cy="985560"/>
        </a:xfrm>
        <a:prstGeom prst="rect">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just" defTabSz="1200150">
            <a:lnSpc>
              <a:spcPct val="90000"/>
            </a:lnSpc>
            <a:spcBef>
              <a:spcPct val="0"/>
            </a:spcBef>
            <a:spcAft>
              <a:spcPct val="35000"/>
            </a:spcAft>
            <a:buNone/>
          </a:pPr>
          <a:r>
            <a:rPr lang="es-ES" sz="2700" kern="1200" dirty="0"/>
            <a:t>Arquitectura prueba de concepto</a:t>
          </a:r>
        </a:p>
      </dsp:txBody>
      <dsp:txXfrm>
        <a:off x="42" y="25027"/>
        <a:ext cx="4023605" cy="985560"/>
      </dsp:txXfrm>
    </dsp:sp>
    <dsp:sp modelId="{C8102E2F-D702-4E5D-A741-3E431E95ACB7}">
      <dsp:nvSpPr>
        <dsp:cNvPr id="0" name=""/>
        <dsp:cNvSpPr/>
      </dsp:nvSpPr>
      <dsp:spPr>
        <a:xfrm>
          <a:off x="42" y="1010587"/>
          <a:ext cx="4023605" cy="3631635"/>
        </a:xfrm>
        <a:prstGeom prst="rect">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just" defTabSz="1200150">
            <a:lnSpc>
              <a:spcPct val="90000"/>
            </a:lnSpc>
            <a:spcBef>
              <a:spcPct val="0"/>
            </a:spcBef>
            <a:spcAft>
              <a:spcPct val="15000"/>
            </a:spcAft>
            <a:buChar char="•"/>
          </a:pPr>
          <a:r>
            <a:rPr lang="es-ES" sz="2700" kern="1200" dirty="0">
              <a:latin typeface="Trebuchet MS" pitchFamily="34" charset="0"/>
            </a:rPr>
            <a:t>El arquitecto del software busca una solución, que puede ser sencillamente conceptual, para requisitos arquitectónicamente significativos que se han identificado.</a:t>
          </a:r>
          <a:endParaRPr lang="es-ES" sz="2700" kern="1200" dirty="0"/>
        </a:p>
      </dsp:txBody>
      <dsp:txXfrm>
        <a:off x="42" y="1010587"/>
        <a:ext cx="4023605" cy="3631635"/>
      </dsp:txXfrm>
    </dsp:sp>
    <dsp:sp modelId="{290A1593-B5AD-4390-98F5-E3361C10B5B0}">
      <dsp:nvSpPr>
        <dsp:cNvPr id="0" name=""/>
        <dsp:cNvSpPr/>
      </dsp:nvSpPr>
      <dsp:spPr>
        <a:xfrm>
          <a:off x="4586952" y="25027"/>
          <a:ext cx="4023605" cy="985560"/>
        </a:xfrm>
        <a:prstGeom prst="rect">
          <a:avLst/>
        </a:prstGeom>
        <a:solidFill>
          <a:schemeClr val="accent5">
            <a:hueOff val="-9933876"/>
            <a:satOff val="39811"/>
            <a:lumOff val="8628"/>
            <a:alphaOff val="0"/>
          </a:schemeClr>
        </a:solidFill>
        <a:ln w="25400" cap="flat" cmpd="sng" algn="ctr">
          <a:solidFill>
            <a:schemeClr val="accent5">
              <a:hueOff val="-9933876"/>
              <a:satOff val="39811"/>
              <a:lumOff val="862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just" defTabSz="1200150">
            <a:lnSpc>
              <a:spcPct val="90000"/>
            </a:lnSpc>
            <a:spcBef>
              <a:spcPct val="0"/>
            </a:spcBef>
            <a:spcAft>
              <a:spcPct val="35000"/>
            </a:spcAft>
            <a:buNone/>
          </a:pPr>
          <a:r>
            <a:rPr lang="es-ES" sz="2700" kern="1200" dirty="0"/>
            <a:t>Arquitectura de referencia</a:t>
          </a:r>
        </a:p>
      </dsp:txBody>
      <dsp:txXfrm>
        <a:off x="4586952" y="25027"/>
        <a:ext cx="4023605" cy="985560"/>
      </dsp:txXfrm>
    </dsp:sp>
    <dsp:sp modelId="{F2EF3A88-65F7-46FE-945D-313840F1A36C}">
      <dsp:nvSpPr>
        <dsp:cNvPr id="0" name=""/>
        <dsp:cNvSpPr/>
      </dsp:nvSpPr>
      <dsp:spPr>
        <a:xfrm>
          <a:off x="4586952" y="1010587"/>
          <a:ext cx="4023605" cy="3631635"/>
        </a:xfrm>
        <a:prstGeom prst="rect">
          <a:avLst/>
        </a:prstGeom>
        <a:solidFill>
          <a:schemeClr val="accent5">
            <a:tint val="40000"/>
            <a:alpha val="90000"/>
            <a:hueOff val="-10740482"/>
            <a:satOff val="48253"/>
            <a:lumOff val="3317"/>
            <a:alphaOff val="0"/>
          </a:schemeClr>
        </a:solidFill>
        <a:ln w="25400" cap="flat" cmpd="sng" algn="ctr">
          <a:solidFill>
            <a:schemeClr val="accent5">
              <a:tint val="40000"/>
              <a:alpha val="90000"/>
              <a:hueOff val="-10740482"/>
              <a:satOff val="48253"/>
              <a:lumOff val="331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just" defTabSz="1200150">
            <a:lnSpc>
              <a:spcPct val="90000"/>
            </a:lnSpc>
            <a:spcBef>
              <a:spcPct val="0"/>
            </a:spcBef>
            <a:spcAft>
              <a:spcPct val="15000"/>
            </a:spcAft>
            <a:buChar char="•"/>
          </a:pPr>
          <a:r>
            <a:rPr lang="es-ES" sz="2700" kern="1200" dirty="0">
              <a:latin typeface="Trebuchet MS" pitchFamily="34" charset="0"/>
            </a:rPr>
            <a:t>El arquitecto del software busca oportunidades de reutilizar activos de diseño y de código existentes.</a:t>
          </a:r>
          <a:endParaRPr lang="es-ES" sz="2700" kern="1200" dirty="0"/>
        </a:p>
      </dsp:txBody>
      <dsp:txXfrm>
        <a:off x="4586952" y="1010587"/>
        <a:ext cx="4023605" cy="363163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667D59-CF9B-46C7-BC07-75B4C768F13B}">
      <dsp:nvSpPr>
        <dsp:cNvPr id="0" name=""/>
        <dsp:cNvSpPr/>
      </dsp:nvSpPr>
      <dsp:spPr>
        <a:xfrm>
          <a:off x="0" y="12899"/>
          <a:ext cx="9144000" cy="81549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s-ES" sz="3400" b="1" kern="1200" dirty="0">
              <a:latin typeface="Trebuchet MS" pitchFamily="34" charset="0"/>
            </a:rPr>
            <a:t>Comprensión del dominio</a:t>
          </a:r>
          <a:endParaRPr lang="es-ES" sz="3400" kern="1200" dirty="0"/>
        </a:p>
      </dsp:txBody>
      <dsp:txXfrm>
        <a:off x="39809" y="52708"/>
        <a:ext cx="9064382" cy="735872"/>
      </dsp:txXfrm>
    </dsp:sp>
    <dsp:sp modelId="{48E74C75-6C60-4948-AB69-54DDCAC2D581}">
      <dsp:nvSpPr>
        <dsp:cNvPr id="0" name=""/>
        <dsp:cNvSpPr/>
      </dsp:nvSpPr>
      <dsp:spPr>
        <a:xfrm>
          <a:off x="0" y="828389"/>
          <a:ext cx="9144000" cy="1548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0322" tIns="43180" rIns="241808" bIns="43180" numCol="1" spcCol="1270" anchor="t" anchorCtr="0">
          <a:noAutofit/>
        </a:bodyPr>
        <a:lstStyle/>
        <a:p>
          <a:pPr marL="228600" lvl="1" indent="-228600" algn="just" defTabSz="1200150">
            <a:lnSpc>
              <a:spcPct val="90000"/>
            </a:lnSpc>
            <a:spcBef>
              <a:spcPct val="0"/>
            </a:spcBef>
            <a:spcAft>
              <a:spcPct val="20000"/>
            </a:spcAft>
            <a:buChar char="•"/>
          </a:pPr>
          <a:r>
            <a:rPr lang="es-ES" sz="2700" kern="1200" dirty="0">
              <a:latin typeface="Trebuchet MS" pitchFamily="34" charset="0"/>
            </a:rPr>
            <a:t>Si el dominio no es familiar, la arquitectura de prueba de concepto no sólo puede explorar las posibles soluciones, sino también puede ayudar a comprender y a clarificar los requisitos. </a:t>
          </a:r>
          <a:endParaRPr lang="es-ES" sz="2700" kern="1200" dirty="0"/>
        </a:p>
      </dsp:txBody>
      <dsp:txXfrm>
        <a:off x="0" y="828389"/>
        <a:ext cx="9144000" cy="1548360"/>
      </dsp:txXfrm>
    </dsp:sp>
    <dsp:sp modelId="{0CB45B3B-ADAA-400B-926E-76FEB3E8D43D}">
      <dsp:nvSpPr>
        <dsp:cNvPr id="0" name=""/>
        <dsp:cNvSpPr/>
      </dsp:nvSpPr>
      <dsp:spPr>
        <a:xfrm>
          <a:off x="0" y="2376750"/>
          <a:ext cx="9144000" cy="815490"/>
        </a:xfrm>
        <a:prstGeom prst="roundRect">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s-ES" sz="3400" b="1" kern="1200" dirty="0">
              <a:latin typeface="Trebuchet MS" pitchFamily="34" charset="0"/>
            </a:rPr>
            <a:t>Novedad del sistema</a:t>
          </a:r>
          <a:endParaRPr lang="es-ES" sz="3400" kern="1200" dirty="0"/>
        </a:p>
      </dsp:txBody>
      <dsp:txXfrm>
        <a:off x="39809" y="2416559"/>
        <a:ext cx="9064382" cy="735872"/>
      </dsp:txXfrm>
    </dsp:sp>
    <dsp:sp modelId="{AE70C87F-B277-4082-8D45-E103D582161A}">
      <dsp:nvSpPr>
        <dsp:cNvPr id="0" name=""/>
        <dsp:cNvSpPr/>
      </dsp:nvSpPr>
      <dsp:spPr>
        <a:xfrm>
          <a:off x="0" y="3192240"/>
          <a:ext cx="9144000" cy="1900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0322" tIns="43180" rIns="241808" bIns="43180" numCol="1" spcCol="1270" anchor="t" anchorCtr="0">
          <a:noAutofit/>
        </a:bodyPr>
        <a:lstStyle/>
        <a:p>
          <a:pPr marL="228600" lvl="1" indent="-228600" algn="just" defTabSz="1200150">
            <a:lnSpc>
              <a:spcPct val="90000"/>
            </a:lnSpc>
            <a:spcBef>
              <a:spcPct val="0"/>
            </a:spcBef>
            <a:spcAft>
              <a:spcPct val="20000"/>
            </a:spcAft>
            <a:buChar char="•"/>
          </a:pPr>
          <a:r>
            <a:rPr lang="es-ES" sz="2700" kern="1200" dirty="0">
              <a:latin typeface="Trebuchet MS" pitchFamily="34" charset="0"/>
            </a:rPr>
            <a:t>Si la organización ha construido previamente muchos sistemas de este tipo, no debería ser necesario crear una prueba de concepto; debería ser posible basar una determinación de viabilidad en las arquitecturas y tecnologías existentes.</a:t>
          </a:r>
          <a:endParaRPr lang="es-ES" sz="2700" kern="1200" dirty="0"/>
        </a:p>
      </dsp:txBody>
      <dsp:txXfrm>
        <a:off x="0" y="3192240"/>
        <a:ext cx="9144000" cy="190026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DB305C-8181-4B49-902D-7C3F201D3ECC}">
      <dsp:nvSpPr>
        <dsp:cNvPr id="0" name=""/>
        <dsp:cNvSpPr/>
      </dsp:nvSpPr>
      <dsp:spPr>
        <a:xfrm>
          <a:off x="-127891" y="0"/>
          <a:ext cx="6807343" cy="682567"/>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es-ES" sz="1800" b="1" kern="1200" dirty="0">
              <a:solidFill>
                <a:schemeClr val="bg1"/>
              </a:solidFill>
              <a:latin typeface="Trebuchet MS" pitchFamily="34" charset="0"/>
            </a:rPr>
            <a:t>DESARROLLAR UNA VISIÓN GENERAL DE LA ARQUITECTURA</a:t>
          </a:r>
        </a:p>
      </dsp:txBody>
      <dsp:txXfrm>
        <a:off x="-107899" y="19992"/>
        <a:ext cx="5869646" cy="642583"/>
      </dsp:txXfrm>
    </dsp:sp>
    <dsp:sp modelId="{040EED47-0425-4E08-B879-8C1AB63579C9}">
      <dsp:nvSpPr>
        <dsp:cNvPr id="0" name=""/>
        <dsp:cNvSpPr/>
      </dsp:nvSpPr>
      <dsp:spPr>
        <a:xfrm>
          <a:off x="0" y="752491"/>
          <a:ext cx="6765868" cy="491129"/>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ES" sz="1800" b="1" kern="1200" dirty="0">
              <a:solidFill>
                <a:schemeClr val="bg1"/>
              </a:solidFill>
              <a:latin typeface="Trebuchet MS" pitchFamily="34" charset="0"/>
            </a:rPr>
            <a:t>INSPECCIONAR LOS ACTIVOS DISPONIBLES</a:t>
          </a:r>
        </a:p>
      </dsp:txBody>
      <dsp:txXfrm>
        <a:off x="14385" y="766876"/>
        <a:ext cx="5722001" cy="462359"/>
      </dsp:txXfrm>
    </dsp:sp>
    <dsp:sp modelId="{CF74785D-06A4-4E84-B83A-1A1AE2238BA2}">
      <dsp:nvSpPr>
        <dsp:cNvPr id="0" name=""/>
        <dsp:cNvSpPr/>
      </dsp:nvSpPr>
      <dsp:spPr>
        <a:xfrm>
          <a:off x="90480" y="1354426"/>
          <a:ext cx="6929602" cy="588888"/>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ES" sz="1800" b="1" kern="1200" dirty="0">
              <a:solidFill>
                <a:schemeClr val="bg1"/>
              </a:solidFill>
              <a:latin typeface="Trebuchet MS" pitchFamily="34" charset="0"/>
            </a:rPr>
            <a:t>CREAR UN ESTRUCTURA INICIAL PARA EL MODELO DE DISEÑO</a:t>
          </a:r>
        </a:p>
      </dsp:txBody>
      <dsp:txXfrm>
        <a:off x="107728" y="1371674"/>
        <a:ext cx="5855444" cy="554392"/>
      </dsp:txXfrm>
    </dsp:sp>
    <dsp:sp modelId="{ABF3E514-91BB-472B-896A-5FAEB6006804}">
      <dsp:nvSpPr>
        <dsp:cNvPr id="0" name=""/>
        <dsp:cNvSpPr/>
      </dsp:nvSpPr>
      <dsp:spPr>
        <a:xfrm>
          <a:off x="312640" y="2119970"/>
          <a:ext cx="7093065" cy="568862"/>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ES" sz="1800" b="1" kern="1200" dirty="0">
              <a:solidFill>
                <a:schemeClr val="bg1"/>
              </a:solidFill>
              <a:latin typeface="Trebuchet MS" pitchFamily="34" charset="0"/>
            </a:rPr>
            <a:t>IDENTIFICAR ABSTRACCIONES CLAVES</a:t>
          </a:r>
        </a:p>
      </dsp:txBody>
      <dsp:txXfrm>
        <a:off x="329301" y="2136631"/>
        <a:ext cx="5995557" cy="535540"/>
      </dsp:txXfrm>
    </dsp:sp>
    <dsp:sp modelId="{1AD6E01B-30AB-475C-8500-FFA5822F5D7C}">
      <dsp:nvSpPr>
        <dsp:cNvPr id="0" name=""/>
        <dsp:cNvSpPr/>
      </dsp:nvSpPr>
      <dsp:spPr>
        <a:xfrm>
          <a:off x="474516" y="2807788"/>
          <a:ext cx="7235960" cy="548837"/>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ES" sz="1800" b="1" kern="1200" dirty="0">
              <a:solidFill>
                <a:schemeClr val="bg1"/>
              </a:solidFill>
              <a:latin typeface="Trebuchet MS" pitchFamily="34" charset="0"/>
            </a:rPr>
            <a:t>IDENTIFICAR ITERACIONES ESTEREOTIPADAS</a:t>
          </a:r>
        </a:p>
      </dsp:txBody>
      <dsp:txXfrm>
        <a:off x="490591" y="2823863"/>
        <a:ext cx="6118185" cy="516687"/>
      </dsp:txXfrm>
    </dsp:sp>
    <dsp:sp modelId="{302C3442-ED30-4F33-B127-B0320D807DD0}">
      <dsp:nvSpPr>
        <dsp:cNvPr id="0" name=""/>
        <dsp:cNvSpPr/>
      </dsp:nvSpPr>
      <dsp:spPr>
        <a:xfrm>
          <a:off x="5783943" y="294440"/>
          <a:ext cx="509853" cy="509853"/>
        </a:xfrm>
        <a:prstGeom prst="downArrow">
          <a:avLst>
            <a:gd name="adj1" fmla="val 55000"/>
            <a:gd name="adj2" fmla="val 45000"/>
          </a:avLst>
        </a:prstGeom>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6"/>
        </a:lnRef>
        <a:fillRef idx="3">
          <a:schemeClr val="accent6"/>
        </a:fillRef>
        <a:effectRef idx="3">
          <a:schemeClr val="accent6"/>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endParaRPr lang="es-ES" sz="1800" b="1" kern="1200">
            <a:solidFill>
              <a:schemeClr val="bg1"/>
            </a:solidFill>
            <a:latin typeface="Trebuchet MS" pitchFamily="34" charset="0"/>
          </a:endParaRPr>
        </a:p>
      </dsp:txBody>
      <dsp:txXfrm>
        <a:off x="5898660" y="294440"/>
        <a:ext cx="280419" cy="383664"/>
      </dsp:txXfrm>
    </dsp:sp>
    <dsp:sp modelId="{92000908-31A5-4F1A-97A3-7EC37162B982}">
      <dsp:nvSpPr>
        <dsp:cNvPr id="0" name=""/>
        <dsp:cNvSpPr/>
      </dsp:nvSpPr>
      <dsp:spPr>
        <a:xfrm>
          <a:off x="6072198" y="928696"/>
          <a:ext cx="509853" cy="509853"/>
        </a:xfrm>
        <a:prstGeom prst="downArrow">
          <a:avLst>
            <a:gd name="adj1" fmla="val 55000"/>
            <a:gd name="adj2" fmla="val 45000"/>
          </a:avLst>
        </a:prstGeom>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6"/>
        </a:lnRef>
        <a:fillRef idx="3">
          <a:schemeClr val="accent6"/>
        </a:fillRef>
        <a:effectRef idx="3">
          <a:schemeClr val="accent6"/>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endParaRPr lang="es-ES" sz="1800" b="1" kern="1200">
            <a:solidFill>
              <a:schemeClr val="bg1"/>
            </a:solidFill>
            <a:latin typeface="Trebuchet MS" pitchFamily="34" charset="0"/>
          </a:endParaRPr>
        </a:p>
      </dsp:txBody>
      <dsp:txXfrm>
        <a:off x="6186915" y="928696"/>
        <a:ext cx="280419" cy="383664"/>
      </dsp:txXfrm>
    </dsp:sp>
    <dsp:sp modelId="{5E4DCAAB-1338-4C33-B948-91525B89EE46}">
      <dsp:nvSpPr>
        <dsp:cNvPr id="0" name=""/>
        <dsp:cNvSpPr/>
      </dsp:nvSpPr>
      <dsp:spPr>
        <a:xfrm>
          <a:off x="6357950" y="1643074"/>
          <a:ext cx="509853" cy="509853"/>
        </a:xfrm>
        <a:prstGeom prst="downArrow">
          <a:avLst>
            <a:gd name="adj1" fmla="val 55000"/>
            <a:gd name="adj2" fmla="val 45000"/>
          </a:avLst>
        </a:prstGeom>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6"/>
        </a:lnRef>
        <a:fillRef idx="3">
          <a:schemeClr val="accent6"/>
        </a:fillRef>
        <a:effectRef idx="3">
          <a:schemeClr val="accent6"/>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endParaRPr lang="es-ES" sz="1800" b="1" kern="1200">
            <a:solidFill>
              <a:schemeClr val="bg1"/>
            </a:solidFill>
            <a:latin typeface="Trebuchet MS" pitchFamily="34" charset="0"/>
          </a:endParaRPr>
        </a:p>
      </dsp:txBody>
      <dsp:txXfrm>
        <a:off x="6472667" y="1643074"/>
        <a:ext cx="280419" cy="383664"/>
      </dsp:txXfrm>
    </dsp:sp>
    <dsp:sp modelId="{2545A55B-9C66-4179-81CE-0CD367618FE2}">
      <dsp:nvSpPr>
        <dsp:cNvPr id="0" name=""/>
        <dsp:cNvSpPr/>
      </dsp:nvSpPr>
      <dsp:spPr>
        <a:xfrm>
          <a:off x="6643702" y="2357455"/>
          <a:ext cx="509853" cy="509853"/>
        </a:xfrm>
        <a:prstGeom prst="downArrow">
          <a:avLst>
            <a:gd name="adj1" fmla="val 55000"/>
            <a:gd name="adj2" fmla="val 45000"/>
          </a:avLst>
        </a:prstGeom>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6"/>
        </a:lnRef>
        <a:fillRef idx="3">
          <a:schemeClr val="accent6"/>
        </a:fillRef>
        <a:effectRef idx="3">
          <a:schemeClr val="accent6"/>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endParaRPr lang="es-ES" sz="1800" b="1" kern="1200">
            <a:solidFill>
              <a:schemeClr val="bg1"/>
            </a:solidFill>
            <a:latin typeface="Trebuchet MS" pitchFamily="34" charset="0"/>
          </a:endParaRPr>
        </a:p>
      </dsp:txBody>
      <dsp:txXfrm>
        <a:off x="6758419" y="2357455"/>
        <a:ext cx="280419" cy="383664"/>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4DC099-A1FD-405F-8D14-3025B28824FE}">
      <dsp:nvSpPr>
        <dsp:cNvPr id="0" name=""/>
        <dsp:cNvSpPr/>
      </dsp:nvSpPr>
      <dsp:spPr>
        <a:xfrm rot="16200000">
          <a:off x="-461255" y="465832"/>
          <a:ext cx="5334000" cy="4402335"/>
        </a:xfrm>
        <a:prstGeom prst="flowChartManualOperation">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0" tIns="0" rIns="184113" bIns="0" numCol="1" spcCol="1270" anchor="t" anchorCtr="0">
          <a:noAutofit/>
        </a:bodyPr>
        <a:lstStyle/>
        <a:p>
          <a:pPr marL="0" lvl="0" indent="0" algn="l" defTabSz="1289050">
            <a:lnSpc>
              <a:spcPct val="90000"/>
            </a:lnSpc>
            <a:spcBef>
              <a:spcPct val="0"/>
            </a:spcBef>
            <a:spcAft>
              <a:spcPct val="35000"/>
            </a:spcAft>
            <a:buNone/>
          </a:pPr>
          <a:r>
            <a:rPr lang="es-ES" sz="2900" b="1" kern="1200" dirty="0">
              <a:latin typeface="Trebuchet MS" pitchFamily="34" charset="0"/>
            </a:rPr>
            <a:t>Descendente (conocimiento a priori)</a:t>
          </a:r>
          <a:endParaRPr lang="es-ES" sz="2900" kern="1200" dirty="0"/>
        </a:p>
        <a:p>
          <a:pPr marL="228600" lvl="1" indent="-228600" algn="l" defTabSz="1022350">
            <a:lnSpc>
              <a:spcPct val="90000"/>
            </a:lnSpc>
            <a:spcBef>
              <a:spcPct val="0"/>
            </a:spcBef>
            <a:spcAft>
              <a:spcPct val="15000"/>
            </a:spcAft>
            <a:buChar char="•"/>
          </a:pPr>
          <a:r>
            <a:rPr lang="es-ES" sz="2300" kern="1200" dirty="0">
              <a:latin typeface="Trebuchet MS" pitchFamily="34" charset="0"/>
            </a:rPr>
            <a:t>Parte de definir cuáles de los problemas comunes se dan en este proyecto y aplicar la solución que garantiza la integridad conceptual.</a:t>
          </a:r>
          <a:endParaRPr lang="es-ES" sz="2300" kern="1200" dirty="0"/>
        </a:p>
      </dsp:txBody>
      <dsp:txXfrm rot="5400000">
        <a:off x="4578" y="1066799"/>
        <a:ext cx="4402335" cy="3200400"/>
      </dsp:txXfrm>
    </dsp:sp>
    <dsp:sp modelId="{AE1A52FF-9B9A-4011-AD7E-C9EA551334CD}">
      <dsp:nvSpPr>
        <dsp:cNvPr id="0" name=""/>
        <dsp:cNvSpPr/>
      </dsp:nvSpPr>
      <dsp:spPr>
        <a:xfrm rot="16200000">
          <a:off x="4271255" y="465832"/>
          <a:ext cx="5334000" cy="4402335"/>
        </a:xfrm>
        <a:prstGeom prst="flowChartManualOperation">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0" tIns="0" rIns="184113" bIns="0" numCol="1" spcCol="1270" anchor="t" anchorCtr="0">
          <a:noAutofit/>
        </a:bodyPr>
        <a:lstStyle/>
        <a:p>
          <a:pPr marL="0" lvl="0" indent="0" algn="l" defTabSz="1289050">
            <a:lnSpc>
              <a:spcPct val="90000"/>
            </a:lnSpc>
            <a:spcBef>
              <a:spcPct val="0"/>
            </a:spcBef>
            <a:spcAft>
              <a:spcPct val="35000"/>
            </a:spcAft>
            <a:buNone/>
          </a:pPr>
          <a:r>
            <a:rPr lang="es-ES" sz="2900" b="1" kern="1200" dirty="0">
              <a:latin typeface="Trebuchet MS" pitchFamily="34" charset="0"/>
            </a:rPr>
            <a:t>Ascendente </a:t>
          </a:r>
        </a:p>
        <a:p>
          <a:pPr marL="0" lvl="0" indent="0" algn="l" defTabSz="1289050">
            <a:lnSpc>
              <a:spcPct val="90000"/>
            </a:lnSpc>
            <a:spcBef>
              <a:spcPct val="0"/>
            </a:spcBef>
            <a:spcAft>
              <a:spcPct val="35000"/>
            </a:spcAft>
            <a:buNone/>
          </a:pPr>
          <a:r>
            <a:rPr lang="es-ES" sz="2900" b="1" kern="1200" dirty="0">
              <a:latin typeface="Trebuchet MS" pitchFamily="34" charset="0"/>
            </a:rPr>
            <a:t>(descubrimiento sobre la marcha)</a:t>
          </a:r>
          <a:endParaRPr lang="es-ES" sz="2900" kern="1200" dirty="0"/>
        </a:p>
        <a:p>
          <a:pPr marL="228600" lvl="1" indent="-228600" algn="l" defTabSz="1022350">
            <a:lnSpc>
              <a:spcPct val="90000"/>
            </a:lnSpc>
            <a:spcBef>
              <a:spcPct val="0"/>
            </a:spcBef>
            <a:spcAft>
              <a:spcPct val="15000"/>
            </a:spcAft>
            <a:buChar char="•"/>
          </a:pPr>
          <a:r>
            <a:rPr lang="es-ES" sz="2300" kern="1200" dirty="0">
              <a:latin typeface="Trebuchet MS" pitchFamily="34" charset="0"/>
            </a:rPr>
            <a:t>Se detecta un tema común que emerge de un conjunto de soluciones a varios problemas.</a:t>
          </a:r>
          <a:endParaRPr lang="es-ES" sz="2300" kern="1200" dirty="0"/>
        </a:p>
      </dsp:txBody>
      <dsp:txXfrm rot="5400000">
        <a:off x="4737088" y="1066799"/>
        <a:ext cx="4402335" cy="320040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C8EE88-2255-4BD0-90B0-54F9C39AF0C9}">
      <dsp:nvSpPr>
        <dsp:cNvPr id="0" name=""/>
        <dsp:cNvSpPr/>
      </dsp:nvSpPr>
      <dsp:spPr>
        <a:xfrm>
          <a:off x="3156895" y="1938933"/>
          <a:ext cx="1735847" cy="826105"/>
        </a:xfrm>
        <a:custGeom>
          <a:avLst/>
          <a:gdLst/>
          <a:ahLst/>
          <a:cxnLst/>
          <a:rect l="0" t="0" r="0" b="0"/>
          <a:pathLst>
            <a:path>
              <a:moveTo>
                <a:pt x="0" y="0"/>
              </a:moveTo>
              <a:lnTo>
                <a:pt x="0" y="562966"/>
              </a:lnTo>
              <a:lnTo>
                <a:pt x="1735847" y="562966"/>
              </a:lnTo>
              <a:lnTo>
                <a:pt x="1735847" y="8261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D0BA7FB-0B17-40DB-970D-E05B7109F389}">
      <dsp:nvSpPr>
        <dsp:cNvPr id="0" name=""/>
        <dsp:cNvSpPr/>
      </dsp:nvSpPr>
      <dsp:spPr>
        <a:xfrm>
          <a:off x="1421048" y="1938933"/>
          <a:ext cx="1735847" cy="826105"/>
        </a:xfrm>
        <a:custGeom>
          <a:avLst/>
          <a:gdLst/>
          <a:ahLst/>
          <a:cxnLst/>
          <a:rect l="0" t="0" r="0" b="0"/>
          <a:pathLst>
            <a:path>
              <a:moveTo>
                <a:pt x="1735847" y="0"/>
              </a:moveTo>
              <a:lnTo>
                <a:pt x="1735847" y="562966"/>
              </a:lnTo>
              <a:lnTo>
                <a:pt x="0" y="562966"/>
              </a:lnTo>
              <a:lnTo>
                <a:pt x="0" y="8261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893DC35-98D0-4310-87EE-74EA2EA71697}">
      <dsp:nvSpPr>
        <dsp:cNvPr id="0" name=""/>
        <dsp:cNvSpPr/>
      </dsp:nvSpPr>
      <dsp:spPr>
        <a:xfrm>
          <a:off x="1736656" y="135229"/>
          <a:ext cx="2840477" cy="1803703"/>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D083013-0066-44D3-B13C-DB70107EAC94}">
      <dsp:nvSpPr>
        <dsp:cNvPr id="0" name=""/>
        <dsp:cNvSpPr/>
      </dsp:nvSpPr>
      <dsp:spPr>
        <a:xfrm>
          <a:off x="2052265" y="435057"/>
          <a:ext cx="2840477" cy="1803703"/>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s-ES" sz="3000" kern="1200" dirty="0"/>
            <a:t>Documentación</a:t>
          </a:r>
        </a:p>
      </dsp:txBody>
      <dsp:txXfrm>
        <a:off x="2105094" y="487886"/>
        <a:ext cx="2734819" cy="1698045"/>
      </dsp:txXfrm>
    </dsp:sp>
    <dsp:sp modelId="{9D98E460-5892-45BE-B5BB-E45CD789501D}">
      <dsp:nvSpPr>
        <dsp:cNvPr id="0" name=""/>
        <dsp:cNvSpPr/>
      </dsp:nvSpPr>
      <dsp:spPr>
        <a:xfrm>
          <a:off x="809" y="2765038"/>
          <a:ext cx="2840477" cy="1803703"/>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3229E8A-F362-459D-9304-11C532031E77}">
      <dsp:nvSpPr>
        <dsp:cNvPr id="0" name=""/>
        <dsp:cNvSpPr/>
      </dsp:nvSpPr>
      <dsp:spPr>
        <a:xfrm>
          <a:off x="316417" y="3064866"/>
          <a:ext cx="2840477" cy="1803703"/>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s-ES" sz="3000" kern="1200" dirty="0"/>
            <a:t>UML</a:t>
          </a:r>
        </a:p>
      </dsp:txBody>
      <dsp:txXfrm>
        <a:off x="369246" y="3117695"/>
        <a:ext cx="2734819" cy="1698045"/>
      </dsp:txXfrm>
    </dsp:sp>
    <dsp:sp modelId="{68361A3D-AD4B-4667-8F0F-3167E0FF1C20}">
      <dsp:nvSpPr>
        <dsp:cNvPr id="0" name=""/>
        <dsp:cNvSpPr/>
      </dsp:nvSpPr>
      <dsp:spPr>
        <a:xfrm>
          <a:off x="3472504" y="2765038"/>
          <a:ext cx="2840477" cy="1803703"/>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4DF9341-80B9-4764-BAF0-2FA9C245DE34}">
      <dsp:nvSpPr>
        <dsp:cNvPr id="0" name=""/>
        <dsp:cNvSpPr/>
      </dsp:nvSpPr>
      <dsp:spPr>
        <a:xfrm>
          <a:off x="3788112" y="3064866"/>
          <a:ext cx="2840477" cy="1803703"/>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s-ES" sz="3000" kern="1200" dirty="0"/>
            <a:t>ADL</a:t>
          </a:r>
        </a:p>
      </dsp:txBody>
      <dsp:txXfrm>
        <a:off x="3840941" y="3117695"/>
        <a:ext cx="2734819" cy="1698045"/>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67925E-ACF1-4D4F-B667-1292697ABF73}">
      <dsp:nvSpPr>
        <dsp:cNvPr id="0" name=""/>
        <dsp:cNvSpPr/>
      </dsp:nvSpPr>
      <dsp:spPr>
        <a:xfrm>
          <a:off x="1857118" y="-141046"/>
          <a:ext cx="5734563" cy="5734563"/>
        </a:xfrm>
        <a:prstGeom prst="circularArrow">
          <a:avLst>
            <a:gd name="adj1" fmla="val 5544"/>
            <a:gd name="adj2" fmla="val 330680"/>
            <a:gd name="adj3" fmla="val 14627988"/>
            <a:gd name="adj4" fmla="val 16886297"/>
            <a:gd name="adj5" fmla="val 5757"/>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2E4FE4-F7E8-40B4-8B81-CE41C56AB555}">
      <dsp:nvSpPr>
        <dsp:cNvPr id="0" name=""/>
        <dsp:cNvSpPr/>
      </dsp:nvSpPr>
      <dsp:spPr>
        <a:xfrm>
          <a:off x="3903166" y="1440"/>
          <a:ext cx="1642467" cy="821233"/>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err="1"/>
            <a:t>Plataforma</a:t>
          </a:r>
          <a:r>
            <a:rPr lang="en-US" sz="2000" kern="1200" dirty="0"/>
            <a:t> de software</a:t>
          </a:r>
          <a:endParaRPr lang="es-ES" sz="2000" kern="1200" dirty="0"/>
        </a:p>
      </dsp:txBody>
      <dsp:txXfrm>
        <a:off x="3943255" y="41529"/>
        <a:ext cx="1562289" cy="741055"/>
      </dsp:txXfrm>
    </dsp:sp>
    <dsp:sp modelId="{A5DCC524-010C-4799-B83B-CBA21C195DEC}">
      <dsp:nvSpPr>
        <dsp:cNvPr id="0" name=""/>
        <dsp:cNvSpPr/>
      </dsp:nvSpPr>
      <dsp:spPr>
        <a:xfrm>
          <a:off x="5632355" y="717693"/>
          <a:ext cx="1642467" cy="821233"/>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err="1"/>
            <a:t>Sistemas</a:t>
          </a:r>
          <a:r>
            <a:rPr lang="en-US" sz="2000" kern="1200" dirty="0"/>
            <a:t> </a:t>
          </a:r>
          <a:r>
            <a:rPr lang="en-US" sz="2000" kern="1200" dirty="0" err="1"/>
            <a:t>operativos</a:t>
          </a:r>
          <a:endParaRPr lang="es-ES" sz="2000" kern="1200" dirty="0"/>
        </a:p>
      </dsp:txBody>
      <dsp:txXfrm>
        <a:off x="5672444" y="757782"/>
        <a:ext cx="1562289" cy="741055"/>
      </dsp:txXfrm>
    </dsp:sp>
    <dsp:sp modelId="{206B7FB7-D40F-4A15-A9D0-02B88ECD43CD}">
      <dsp:nvSpPr>
        <dsp:cNvPr id="0" name=""/>
        <dsp:cNvSpPr/>
      </dsp:nvSpPr>
      <dsp:spPr>
        <a:xfrm>
          <a:off x="6510446" y="2225945"/>
          <a:ext cx="1642467" cy="821233"/>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err="1"/>
            <a:t>Manejo</a:t>
          </a:r>
          <a:r>
            <a:rPr lang="en-US" sz="2000" kern="1200" dirty="0"/>
            <a:t> de </a:t>
          </a:r>
          <a:r>
            <a:rPr lang="en-US" sz="2000" kern="1200" dirty="0" err="1"/>
            <a:t>datos</a:t>
          </a:r>
          <a:endParaRPr lang="es-ES" sz="2000" kern="1200" dirty="0"/>
        </a:p>
      </dsp:txBody>
      <dsp:txXfrm>
        <a:off x="6550535" y="2266034"/>
        <a:ext cx="1562289" cy="741055"/>
      </dsp:txXfrm>
    </dsp:sp>
    <dsp:sp modelId="{140AE5D1-2C22-4987-AA72-B3E133636A69}">
      <dsp:nvSpPr>
        <dsp:cNvPr id="0" name=""/>
        <dsp:cNvSpPr/>
      </dsp:nvSpPr>
      <dsp:spPr>
        <a:xfrm>
          <a:off x="6053575" y="3771707"/>
          <a:ext cx="1642467" cy="821233"/>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err="1"/>
            <a:t>Protocolos</a:t>
          </a:r>
          <a:endParaRPr lang="es-ES" sz="2000" kern="1200" dirty="0"/>
        </a:p>
      </dsp:txBody>
      <dsp:txXfrm>
        <a:off x="6093664" y="3811796"/>
        <a:ext cx="1562289" cy="741055"/>
      </dsp:txXfrm>
    </dsp:sp>
    <dsp:sp modelId="{727569F8-0BC4-497B-9F77-55DB90FE2C23}">
      <dsp:nvSpPr>
        <dsp:cNvPr id="0" name=""/>
        <dsp:cNvSpPr/>
      </dsp:nvSpPr>
      <dsp:spPr>
        <a:xfrm>
          <a:off x="3692142" y="4892326"/>
          <a:ext cx="2064515" cy="821233"/>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err="1"/>
            <a:t>Consideraciones</a:t>
          </a:r>
          <a:r>
            <a:rPr lang="en-US" sz="2000" kern="1200" dirty="0"/>
            <a:t> de </a:t>
          </a:r>
          <a:r>
            <a:rPr lang="en-US" sz="2000" kern="1200" dirty="0" err="1"/>
            <a:t>desarrollo</a:t>
          </a:r>
          <a:r>
            <a:rPr lang="en-US" sz="2000" kern="1200" dirty="0"/>
            <a:t> </a:t>
          </a:r>
          <a:endParaRPr lang="es-ES" sz="2000" kern="1200" dirty="0"/>
        </a:p>
      </dsp:txBody>
      <dsp:txXfrm>
        <a:off x="3732231" y="4932415"/>
        <a:ext cx="1984337" cy="741055"/>
      </dsp:txXfrm>
    </dsp:sp>
    <dsp:sp modelId="{96101138-ABF7-46B6-BC1A-D1B00AB9EA1A}">
      <dsp:nvSpPr>
        <dsp:cNvPr id="0" name=""/>
        <dsp:cNvSpPr/>
      </dsp:nvSpPr>
      <dsp:spPr>
        <a:xfrm>
          <a:off x="1788564" y="3807642"/>
          <a:ext cx="2019955" cy="821233"/>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err="1"/>
            <a:t>Requerimientos</a:t>
          </a:r>
          <a:r>
            <a:rPr lang="en-US" sz="2000" kern="1200" dirty="0"/>
            <a:t> no </a:t>
          </a:r>
          <a:r>
            <a:rPr lang="en-US" sz="2000" kern="1200" dirty="0" err="1"/>
            <a:t>funcionales</a:t>
          </a:r>
          <a:endParaRPr lang="es-ES" sz="2000" kern="1200" dirty="0"/>
        </a:p>
      </dsp:txBody>
      <dsp:txXfrm>
        <a:off x="1828653" y="3847731"/>
        <a:ext cx="1939777" cy="741055"/>
      </dsp:txXfrm>
    </dsp:sp>
    <dsp:sp modelId="{69221276-63D9-4B9D-9596-3D8CC3F72B10}">
      <dsp:nvSpPr>
        <dsp:cNvPr id="0" name=""/>
        <dsp:cNvSpPr/>
      </dsp:nvSpPr>
      <dsp:spPr>
        <a:xfrm>
          <a:off x="1256327" y="2225943"/>
          <a:ext cx="1642467" cy="821233"/>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err="1"/>
            <a:t>Principales</a:t>
          </a:r>
          <a:r>
            <a:rPr lang="en-US" sz="2000" kern="1200" dirty="0"/>
            <a:t> </a:t>
          </a:r>
          <a:r>
            <a:rPr lang="en-US" sz="2000" kern="1200" dirty="0" err="1"/>
            <a:t>clases</a:t>
          </a:r>
          <a:endParaRPr lang="es-ES" sz="2000" kern="1200" dirty="0"/>
        </a:p>
      </dsp:txBody>
      <dsp:txXfrm>
        <a:off x="1296416" y="2266032"/>
        <a:ext cx="1562289" cy="741055"/>
      </dsp:txXfrm>
    </dsp:sp>
    <dsp:sp modelId="{5F4019B0-9EB0-4386-9480-444B402DB5A7}">
      <dsp:nvSpPr>
        <dsp:cNvPr id="0" name=""/>
        <dsp:cNvSpPr/>
      </dsp:nvSpPr>
      <dsp:spPr>
        <a:xfrm>
          <a:off x="2173977" y="717693"/>
          <a:ext cx="1642467" cy="821233"/>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err="1"/>
            <a:t>Capas</a:t>
          </a:r>
          <a:r>
            <a:rPr lang="en-US" sz="2000" kern="1200" dirty="0"/>
            <a:t> y </a:t>
          </a:r>
          <a:r>
            <a:rPr lang="en-US" sz="2000" kern="1200" dirty="0" err="1"/>
            <a:t>subsistemas</a:t>
          </a:r>
          <a:endParaRPr lang="es-ES" sz="2000" kern="1200" dirty="0"/>
        </a:p>
      </dsp:txBody>
      <dsp:txXfrm>
        <a:off x="2214066" y="757782"/>
        <a:ext cx="1562289" cy="741055"/>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upo 1"/>
      <dsp:cNvGrpSpPr/>
    </dsp:nvGrpSpPr>
    <dsp:grpSpPr>
      <a:xfrm>
        <a:off x="0" y="0"/>
        <a:ext cx="4495800" cy="4064000"/>
        <a:chOff x="0" y="0"/>
        <a:chExt cx="4495800" cy="4064000"/>
      </a:xfrm>
    </dsp:grpSpPr>
    <dsp:sp modelId="{F70E4257-47F6-415F-B0CE-9B470AF9B02B}">
      <dsp:nvSpPr>
        <dsp:cNvPr id="3" name="Rectángulo redondeado 2"/>
        <dsp:cNvSpPr/>
      </dsp:nvSpPr>
      <dsp:spPr bwMode="white">
        <a:xfrm>
          <a:off x="0" y="229481"/>
          <a:ext cx="4495800" cy="408940"/>
        </a:xfrm>
        <a:prstGeom prst="roundRect">
          <a:avLst/>
        </a:prstGeom>
      </dsp:spPr>
      <dsp:style>
        <a:lnRef idx="2">
          <a:schemeClr val="lt1"/>
        </a:lnRef>
        <a:fillRef idx="1">
          <a:schemeClr val="accent1"/>
        </a:fillRef>
        <a:effectRef idx="0">
          <a:scrgbClr r="0" g="0" b="0"/>
        </a:effectRef>
        <a:fontRef idx="minor">
          <a:schemeClr val="lt1"/>
        </a:fontRef>
      </dsp:style>
      <dsp:txBody>
        <a:bodyPr lIns="60960" tIns="60960" rIns="60960" bIns="60960" anchor="ctr"/>
        <a:lstStyle>
          <a:lvl1pPr algn="l">
            <a:defRPr sz="1600"/>
          </a:lvl1pPr>
          <a:lvl2pPr marL="114300" indent="-114300" algn="l">
            <a:defRPr sz="1200"/>
          </a:lvl2pPr>
          <a:lvl3pPr marL="228600" indent="-114300" algn="l">
            <a:defRPr sz="1200"/>
          </a:lvl3pPr>
          <a:lvl4pPr marL="342900" indent="-114300" algn="l">
            <a:defRPr sz="1200"/>
          </a:lvl4pPr>
          <a:lvl5pPr marL="457200" indent="-114300" algn="l">
            <a:defRPr sz="1200"/>
          </a:lvl5pPr>
          <a:lvl6pPr marL="571500" indent="-114300" algn="l">
            <a:defRPr sz="1200"/>
          </a:lvl6pPr>
          <a:lvl7pPr marL="685800" indent="-114300" algn="l">
            <a:defRPr sz="1200"/>
          </a:lvl7pPr>
          <a:lvl8pPr marL="800100" indent="-114300" algn="l">
            <a:defRPr sz="1200"/>
          </a:lvl8pPr>
          <a:lvl9pPr marL="914400" indent="-114300" algn="l">
            <a:defRPr sz="1200"/>
          </a:lvl9pPr>
        </a:lstStyle>
        <a:p>
          <a:pPr lvl="0">
            <a:lnSpc>
              <a:spcPct val="100000"/>
            </a:lnSpc>
            <a:spcBef>
              <a:spcPct val="0"/>
            </a:spcBef>
            <a:spcAft>
              <a:spcPct val="35000"/>
            </a:spcAft>
          </a:pPr>
          <a:r>
            <a:rPr lang="en-US" dirty="0"/>
            <a:t>Aplicaciones independientes</a:t>
          </a:r>
          <a:endParaRPr lang="es-ES" dirty="0"/>
        </a:p>
      </dsp:txBody>
      <dsp:txXfrm>
        <a:off x="0" y="229481"/>
        <a:ext cx="4495800" cy="408940"/>
      </dsp:txXfrm>
    </dsp:sp>
    <dsp:sp modelId="{6AFFFE75-B2E1-45F8-9EB4-E346D234D2B4}">
      <dsp:nvSpPr>
        <dsp:cNvPr id="4" name="Rectángulo redondeado 3"/>
        <dsp:cNvSpPr/>
      </dsp:nvSpPr>
      <dsp:spPr bwMode="white">
        <a:xfrm>
          <a:off x="0" y="689980"/>
          <a:ext cx="4495800" cy="408940"/>
        </a:xfrm>
        <a:prstGeom prst="roundRect">
          <a:avLst/>
        </a:prstGeom>
      </dsp:spPr>
      <dsp:style>
        <a:lnRef idx="2">
          <a:schemeClr val="lt1"/>
        </a:lnRef>
        <a:fillRef idx="1">
          <a:schemeClr val="accent1"/>
        </a:fillRef>
        <a:effectRef idx="0">
          <a:scrgbClr r="0" g="0" b="0"/>
        </a:effectRef>
        <a:fontRef idx="minor">
          <a:schemeClr val="lt1"/>
        </a:fontRef>
      </dsp:style>
      <dsp:txBody>
        <a:bodyPr lIns="60960" tIns="60960" rIns="60960" bIns="60960" anchor="ctr"/>
        <a:lstStyle>
          <a:lvl1pPr algn="l">
            <a:defRPr sz="1600"/>
          </a:lvl1pPr>
          <a:lvl2pPr marL="114300" indent="-114300" algn="l">
            <a:defRPr sz="1200"/>
          </a:lvl2pPr>
          <a:lvl3pPr marL="228600" indent="-114300" algn="l">
            <a:defRPr sz="1200"/>
          </a:lvl3pPr>
          <a:lvl4pPr marL="342900" indent="-114300" algn="l">
            <a:defRPr sz="1200"/>
          </a:lvl4pPr>
          <a:lvl5pPr marL="457200" indent="-114300" algn="l">
            <a:defRPr sz="1200"/>
          </a:lvl5pPr>
          <a:lvl6pPr marL="571500" indent="-114300" algn="l">
            <a:defRPr sz="1200"/>
          </a:lvl6pPr>
          <a:lvl7pPr marL="685800" indent="-114300" algn="l">
            <a:defRPr sz="1200"/>
          </a:lvl7pPr>
          <a:lvl8pPr marL="800100" indent="-114300" algn="l">
            <a:defRPr sz="1200"/>
          </a:lvl8pPr>
          <a:lvl9pPr marL="914400" indent="-114300" algn="l">
            <a:defRPr sz="1200"/>
          </a:lvl9pPr>
        </a:lstStyle>
        <a:p>
          <a:pPr lvl="0">
            <a:lnSpc>
              <a:spcPct val="100000"/>
            </a:lnSpc>
            <a:spcBef>
              <a:spcPct val="0"/>
            </a:spcBef>
            <a:spcAft>
              <a:spcPct val="35000"/>
            </a:spcAft>
          </a:pPr>
          <a:r>
            <a:rPr lang="en-US" dirty="0"/>
            <a:t>Aplicaciones interactivas basadas </a:t>
          </a:r>
          <a:r>
            <a:rPr lang="en-US" dirty="0" err="1"/>
            <a:t>en</a:t>
          </a:r>
          <a:r>
            <a:rPr lang="en-US" dirty="0"/>
            <a:t> transacciones</a:t>
          </a:r>
          <a:endParaRPr lang="es-ES" dirty="0"/>
        </a:p>
      </dsp:txBody>
      <dsp:txXfrm>
        <a:off x="0" y="689980"/>
        <a:ext cx="4495800" cy="408940"/>
      </dsp:txXfrm>
    </dsp:sp>
    <dsp:sp modelId="{998A3E45-AF41-47BE-97BA-66D1A1F79A2F}">
      <dsp:nvSpPr>
        <dsp:cNvPr id="5" name="Rectángulo redondeado 4"/>
        <dsp:cNvSpPr/>
      </dsp:nvSpPr>
      <dsp:spPr bwMode="white">
        <a:xfrm>
          <a:off x="0" y="1145000"/>
          <a:ext cx="4495800" cy="408940"/>
        </a:xfrm>
        <a:prstGeom prst="roundRect">
          <a:avLst/>
        </a:prstGeom>
      </dsp:spPr>
      <dsp:style>
        <a:lnRef idx="2">
          <a:schemeClr val="lt1"/>
        </a:lnRef>
        <a:fillRef idx="1">
          <a:schemeClr val="accent1"/>
        </a:fillRef>
        <a:effectRef idx="0">
          <a:scrgbClr r="0" g="0" b="0"/>
        </a:effectRef>
        <a:fontRef idx="minor">
          <a:schemeClr val="lt1"/>
        </a:fontRef>
      </dsp:style>
      <dsp:txBody>
        <a:bodyPr lIns="60960" tIns="60960" rIns="60960" bIns="60960" anchor="ctr"/>
        <a:lstStyle>
          <a:lvl1pPr algn="l">
            <a:defRPr sz="1600"/>
          </a:lvl1pPr>
          <a:lvl2pPr marL="114300" indent="-114300" algn="l">
            <a:defRPr sz="1200"/>
          </a:lvl2pPr>
          <a:lvl3pPr marL="228600" indent="-114300" algn="l">
            <a:defRPr sz="1200"/>
          </a:lvl3pPr>
          <a:lvl4pPr marL="342900" indent="-114300" algn="l">
            <a:defRPr sz="1200"/>
          </a:lvl4pPr>
          <a:lvl5pPr marL="457200" indent="-114300" algn="l">
            <a:defRPr sz="1200"/>
          </a:lvl5pPr>
          <a:lvl6pPr marL="571500" indent="-114300" algn="l">
            <a:defRPr sz="1200"/>
          </a:lvl6pPr>
          <a:lvl7pPr marL="685800" indent="-114300" algn="l">
            <a:defRPr sz="1200"/>
          </a:lvl7pPr>
          <a:lvl8pPr marL="800100" indent="-114300" algn="l">
            <a:defRPr sz="1200"/>
          </a:lvl8pPr>
          <a:lvl9pPr marL="914400" indent="-114300" algn="l">
            <a:defRPr sz="1200"/>
          </a:lvl9pPr>
        </a:lstStyle>
        <a:p>
          <a:pPr lvl="0">
            <a:lnSpc>
              <a:spcPct val="100000"/>
            </a:lnSpc>
            <a:spcBef>
              <a:spcPct val="0"/>
            </a:spcBef>
            <a:spcAft>
              <a:spcPct val="35000"/>
            </a:spcAft>
          </a:pPr>
          <a:r>
            <a:rPr lang="en-US" altLang="es-ES" i="1" dirty="0"/>
            <a:t>Sistemas de control embebido </a:t>
          </a:r>
          <a:endParaRPr lang="es-ES" dirty="0"/>
        </a:p>
      </dsp:txBody>
      <dsp:txXfrm>
        <a:off x="0" y="1145000"/>
        <a:ext cx="4495800" cy="408940"/>
      </dsp:txXfrm>
    </dsp:sp>
    <dsp:sp modelId="{6D7F9C69-831B-418A-B05D-18F6F3C5C1CC}">
      <dsp:nvSpPr>
        <dsp:cNvPr id="6" name="Rectángulo redondeado 5"/>
        <dsp:cNvSpPr/>
      </dsp:nvSpPr>
      <dsp:spPr bwMode="white">
        <a:xfrm>
          <a:off x="0" y="1600020"/>
          <a:ext cx="4495800" cy="408940"/>
        </a:xfrm>
        <a:prstGeom prst="roundRect">
          <a:avLst/>
        </a:prstGeom>
      </dsp:spPr>
      <dsp:style>
        <a:lnRef idx="2">
          <a:schemeClr val="lt1"/>
        </a:lnRef>
        <a:fillRef idx="1">
          <a:schemeClr val="accent1"/>
        </a:fillRef>
        <a:effectRef idx="0">
          <a:scrgbClr r="0" g="0" b="0"/>
        </a:effectRef>
        <a:fontRef idx="minor">
          <a:schemeClr val="lt1"/>
        </a:fontRef>
      </dsp:style>
      <dsp:txBody>
        <a:bodyPr lIns="60960" tIns="60960" rIns="60960" bIns="60960" anchor="ctr"/>
        <a:lstStyle>
          <a:lvl1pPr algn="l">
            <a:defRPr sz="1600"/>
          </a:lvl1pPr>
          <a:lvl2pPr marL="114300" indent="-114300" algn="l">
            <a:defRPr sz="1200"/>
          </a:lvl2pPr>
          <a:lvl3pPr marL="228600" indent="-114300" algn="l">
            <a:defRPr sz="1200"/>
          </a:lvl3pPr>
          <a:lvl4pPr marL="342900" indent="-114300" algn="l">
            <a:defRPr sz="1200"/>
          </a:lvl4pPr>
          <a:lvl5pPr marL="457200" indent="-114300" algn="l">
            <a:defRPr sz="1200"/>
          </a:lvl5pPr>
          <a:lvl6pPr marL="571500" indent="-114300" algn="l">
            <a:defRPr sz="1200"/>
          </a:lvl6pPr>
          <a:lvl7pPr marL="685800" indent="-114300" algn="l">
            <a:defRPr sz="1200"/>
          </a:lvl7pPr>
          <a:lvl8pPr marL="800100" indent="-114300" algn="l">
            <a:defRPr sz="1200"/>
          </a:lvl8pPr>
          <a:lvl9pPr marL="914400" indent="-114300" algn="l">
            <a:defRPr sz="1200"/>
          </a:lvl9pPr>
        </a:lstStyle>
        <a:p>
          <a:pPr lvl="0">
            <a:lnSpc>
              <a:spcPct val="100000"/>
            </a:lnSpc>
            <a:spcBef>
              <a:spcPct val="0"/>
            </a:spcBef>
            <a:spcAft>
              <a:spcPct val="35000"/>
            </a:spcAft>
          </a:pPr>
          <a:r>
            <a:rPr lang="en-US" altLang="es-ES" i="1" dirty="0"/>
            <a:t>Sistemas de procesamiento en lotes</a:t>
          </a:r>
          <a:endParaRPr lang="es-ES" dirty="0"/>
        </a:p>
      </dsp:txBody>
      <dsp:txXfrm>
        <a:off x="0" y="1600020"/>
        <a:ext cx="4495800" cy="408940"/>
      </dsp:txXfrm>
    </dsp:sp>
    <dsp:sp modelId="{FD8F170C-175D-4FA9-847C-290BEAD5950F}">
      <dsp:nvSpPr>
        <dsp:cNvPr id="7" name="Rectángulo redondeado 6"/>
        <dsp:cNvSpPr/>
      </dsp:nvSpPr>
      <dsp:spPr bwMode="white">
        <a:xfrm>
          <a:off x="0" y="2055040"/>
          <a:ext cx="4495800" cy="408940"/>
        </a:xfrm>
        <a:prstGeom prst="roundRect">
          <a:avLst/>
        </a:prstGeom>
      </dsp:spPr>
      <dsp:style>
        <a:lnRef idx="2">
          <a:schemeClr val="lt1"/>
        </a:lnRef>
        <a:fillRef idx="1">
          <a:schemeClr val="accent1"/>
        </a:fillRef>
        <a:effectRef idx="0">
          <a:scrgbClr r="0" g="0" b="0"/>
        </a:effectRef>
        <a:fontRef idx="minor">
          <a:schemeClr val="lt1"/>
        </a:fontRef>
      </dsp:style>
      <dsp:txBody>
        <a:bodyPr lIns="60960" tIns="60960" rIns="60960" bIns="60960" anchor="ctr"/>
        <a:lstStyle>
          <a:lvl1pPr algn="l">
            <a:defRPr sz="1600"/>
          </a:lvl1pPr>
          <a:lvl2pPr marL="114300" indent="-114300" algn="l">
            <a:defRPr sz="1200"/>
          </a:lvl2pPr>
          <a:lvl3pPr marL="228600" indent="-114300" algn="l">
            <a:defRPr sz="1200"/>
          </a:lvl3pPr>
          <a:lvl4pPr marL="342900" indent="-114300" algn="l">
            <a:defRPr sz="1200"/>
          </a:lvl4pPr>
          <a:lvl5pPr marL="457200" indent="-114300" algn="l">
            <a:defRPr sz="1200"/>
          </a:lvl5pPr>
          <a:lvl6pPr marL="571500" indent="-114300" algn="l">
            <a:defRPr sz="1200"/>
          </a:lvl6pPr>
          <a:lvl7pPr marL="685800" indent="-114300" algn="l">
            <a:defRPr sz="1200"/>
          </a:lvl7pPr>
          <a:lvl8pPr marL="800100" indent="-114300" algn="l">
            <a:defRPr sz="1200"/>
          </a:lvl8pPr>
          <a:lvl9pPr marL="914400" indent="-114300" algn="l">
            <a:defRPr sz="1200"/>
          </a:lvl9pPr>
        </a:lstStyle>
        <a:p>
          <a:pPr lvl="0">
            <a:lnSpc>
              <a:spcPct val="100000"/>
            </a:lnSpc>
            <a:spcBef>
              <a:spcPct val="0"/>
            </a:spcBef>
            <a:spcAft>
              <a:spcPct val="35000"/>
            </a:spcAft>
          </a:pPr>
          <a:r>
            <a:rPr lang="en-US" altLang="es-ES" i="1" dirty="0"/>
            <a:t>Sistemas de entretenimiento</a:t>
          </a:r>
          <a:endParaRPr lang="es-ES" dirty="0"/>
        </a:p>
      </dsp:txBody>
      <dsp:txXfrm>
        <a:off x="0" y="2055040"/>
        <a:ext cx="4495800" cy="408940"/>
      </dsp:txXfrm>
    </dsp:sp>
    <dsp:sp modelId="{21170B6E-5DB5-48C9-A04D-CD84B247C700}">
      <dsp:nvSpPr>
        <dsp:cNvPr id="8" name="Rectángulo redondeado 7"/>
        <dsp:cNvSpPr/>
      </dsp:nvSpPr>
      <dsp:spPr bwMode="white">
        <a:xfrm>
          <a:off x="0" y="2510060"/>
          <a:ext cx="4495800" cy="408940"/>
        </a:xfrm>
        <a:prstGeom prst="roundRect">
          <a:avLst/>
        </a:prstGeom>
      </dsp:spPr>
      <dsp:style>
        <a:lnRef idx="2">
          <a:schemeClr val="lt1"/>
        </a:lnRef>
        <a:fillRef idx="1">
          <a:schemeClr val="accent1"/>
        </a:fillRef>
        <a:effectRef idx="0">
          <a:scrgbClr r="0" g="0" b="0"/>
        </a:effectRef>
        <a:fontRef idx="minor">
          <a:schemeClr val="lt1"/>
        </a:fontRef>
      </dsp:style>
      <dsp:txBody>
        <a:bodyPr lIns="60960" tIns="60960" rIns="60960" bIns="60960" anchor="ctr"/>
        <a:lstStyle>
          <a:lvl1pPr algn="l">
            <a:defRPr sz="1600"/>
          </a:lvl1pPr>
          <a:lvl2pPr marL="114300" indent="-114300" algn="l">
            <a:defRPr sz="1200"/>
          </a:lvl2pPr>
          <a:lvl3pPr marL="228600" indent="-114300" algn="l">
            <a:defRPr sz="1200"/>
          </a:lvl3pPr>
          <a:lvl4pPr marL="342900" indent="-114300" algn="l">
            <a:defRPr sz="1200"/>
          </a:lvl4pPr>
          <a:lvl5pPr marL="457200" indent="-114300" algn="l">
            <a:defRPr sz="1200"/>
          </a:lvl5pPr>
          <a:lvl6pPr marL="571500" indent="-114300" algn="l">
            <a:defRPr sz="1200"/>
          </a:lvl6pPr>
          <a:lvl7pPr marL="685800" indent="-114300" algn="l">
            <a:defRPr sz="1200"/>
          </a:lvl7pPr>
          <a:lvl8pPr marL="800100" indent="-114300" algn="l">
            <a:defRPr sz="1200"/>
          </a:lvl8pPr>
          <a:lvl9pPr marL="914400" indent="-114300" algn="l">
            <a:defRPr sz="1200"/>
          </a:lvl9pPr>
        </a:lstStyle>
        <a:p>
          <a:pPr lvl="0">
            <a:lnSpc>
              <a:spcPct val="100000"/>
            </a:lnSpc>
            <a:spcBef>
              <a:spcPct val="0"/>
            </a:spcBef>
            <a:spcAft>
              <a:spcPct val="35000"/>
            </a:spcAft>
          </a:pPr>
          <a:r>
            <a:rPr lang="en-US" altLang="es-ES" i="1" dirty="0"/>
            <a:t>Sistemas para modelado y simulación</a:t>
          </a:r>
          <a:endParaRPr lang="es-ES" dirty="0"/>
        </a:p>
      </dsp:txBody>
      <dsp:txXfrm>
        <a:off x="0" y="2510060"/>
        <a:ext cx="4495800" cy="408940"/>
      </dsp:txXfrm>
    </dsp:sp>
    <dsp:sp modelId="{E1094536-BCD3-43C5-AC3D-263DC7DAD982}">
      <dsp:nvSpPr>
        <dsp:cNvPr id="9" name="Rectángulo redondeado 8"/>
        <dsp:cNvSpPr/>
      </dsp:nvSpPr>
      <dsp:spPr bwMode="white">
        <a:xfrm>
          <a:off x="0" y="2965080"/>
          <a:ext cx="4495800" cy="408940"/>
        </a:xfrm>
        <a:prstGeom prst="roundRect">
          <a:avLst/>
        </a:prstGeom>
      </dsp:spPr>
      <dsp:style>
        <a:lnRef idx="2">
          <a:schemeClr val="lt1"/>
        </a:lnRef>
        <a:fillRef idx="1">
          <a:schemeClr val="accent1"/>
        </a:fillRef>
        <a:effectRef idx="0">
          <a:scrgbClr r="0" g="0" b="0"/>
        </a:effectRef>
        <a:fontRef idx="minor">
          <a:schemeClr val="lt1"/>
        </a:fontRef>
      </dsp:style>
      <dsp:txBody>
        <a:bodyPr lIns="60960" tIns="60960" rIns="60960" bIns="60960" anchor="ctr"/>
        <a:lstStyle>
          <a:lvl1pPr algn="l">
            <a:defRPr sz="1600"/>
          </a:lvl1pPr>
          <a:lvl2pPr marL="114300" indent="-114300" algn="l">
            <a:defRPr sz="1200"/>
          </a:lvl2pPr>
          <a:lvl3pPr marL="228600" indent="-114300" algn="l">
            <a:defRPr sz="1200"/>
          </a:lvl3pPr>
          <a:lvl4pPr marL="342900" indent="-114300" algn="l">
            <a:defRPr sz="1200"/>
          </a:lvl4pPr>
          <a:lvl5pPr marL="457200" indent="-114300" algn="l">
            <a:defRPr sz="1200"/>
          </a:lvl5pPr>
          <a:lvl6pPr marL="571500" indent="-114300" algn="l">
            <a:defRPr sz="1200"/>
          </a:lvl6pPr>
          <a:lvl7pPr marL="685800" indent="-114300" algn="l">
            <a:defRPr sz="1200"/>
          </a:lvl7pPr>
          <a:lvl8pPr marL="800100" indent="-114300" algn="l">
            <a:defRPr sz="1200"/>
          </a:lvl8pPr>
          <a:lvl9pPr marL="914400" indent="-114300" algn="l">
            <a:defRPr sz="1200"/>
          </a:lvl9pPr>
        </a:lstStyle>
        <a:p>
          <a:pPr lvl="0">
            <a:lnSpc>
              <a:spcPct val="100000"/>
            </a:lnSpc>
            <a:spcBef>
              <a:spcPct val="0"/>
            </a:spcBef>
            <a:spcAft>
              <a:spcPct val="35000"/>
            </a:spcAft>
          </a:pPr>
          <a:r>
            <a:rPr lang="en-US" altLang="es-ES" i="1" dirty="0"/>
            <a:t>Sistemas de adquisición de datos</a:t>
          </a:r>
          <a:endParaRPr lang="es-ES" dirty="0"/>
        </a:p>
      </dsp:txBody>
      <dsp:txXfrm>
        <a:off x="0" y="2965080"/>
        <a:ext cx="4495800" cy="408940"/>
      </dsp:txXfrm>
    </dsp:sp>
    <dsp:sp modelId="{791A0DA1-8616-40F5-B933-DBEF34BAAA8F}">
      <dsp:nvSpPr>
        <dsp:cNvPr id="10" name="Rectángulo redondeado 9"/>
        <dsp:cNvSpPr/>
      </dsp:nvSpPr>
      <dsp:spPr bwMode="white">
        <a:xfrm>
          <a:off x="0" y="3420100"/>
          <a:ext cx="4495800" cy="408940"/>
        </a:xfrm>
        <a:prstGeom prst="roundRect">
          <a:avLst/>
        </a:prstGeom>
      </dsp:spPr>
      <dsp:style>
        <a:lnRef idx="2">
          <a:schemeClr val="lt1"/>
        </a:lnRef>
        <a:fillRef idx="1">
          <a:schemeClr val="accent1"/>
        </a:fillRef>
        <a:effectRef idx="0">
          <a:scrgbClr r="0" g="0" b="0"/>
        </a:effectRef>
        <a:fontRef idx="minor">
          <a:schemeClr val="lt1"/>
        </a:fontRef>
      </dsp:style>
      <dsp:txBody>
        <a:bodyPr lIns="60960" tIns="60960" rIns="60960" bIns="60960" anchor="ctr"/>
        <a:lstStyle>
          <a:lvl1pPr algn="l">
            <a:defRPr sz="1600"/>
          </a:lvl1pPr>
          <a:lvl2pPr marL="114300" indent="-114300" algn="l">
            <a:defRPr sz="1200"/>
          </a:lvl2pPr>
          <a:lvl3pPr marL="228600" indent="-114300" algn="l">
            <a:defRPr sz="1200"/>
          </a:lvl3pPr>
          <a:lvl4pPr marL="342900" indent="-114300" algn="l">
            <a:defRPr sz="1200"/>
          </a:lvl4pPr>
          <a:lvl5pPr marL="457200" indent="-114300" algn="l">
            <a:defRPr sz="1200"/>
          </a:lvl5pPr>
          <a:lvl6pPr marL="571500" indent="-114300" algn="l">
            <a:defRPr sz="1200"/>
          </a:lvl6pPr>
          <a:lvl7pPr marL="685800" indent="-114300" algn="l">
            <a:defRPr sz="1200"/>
          </a:lvl7pPr>
          <a:lvl8pPr marL="800100" indent="-114300" algn="l">
            <a:defRPr sz="1200"/>
          </a:lvl8pPr>
          <a:lvl9pPr marL="914400" indent="-114300" algn="l">
            <a:defRPr sz="1200"/>
          </a:lvl9pPr>
        </a:lstStyle>
        <a:p>
          <a:pPr lvl="0">
            <a:lnSpc>
              <a:spcPct val="100000"/>
            </a:lnSpc>
            <a:spcBef>
              <a:spcPct val="0"/>
            </a:spcBef>
            <a:spcAft>
              <a:spcPct val="35000"/>
            </a:spcAft>
          </a:pPr>
          <a:r>
            <a:rPr lang="en-US" altLang="es-ES" i="1" dirty="0"/>
            <a:t>Sistemas de sistemas</a:t>
          </a:r>
          <a:endParaRPr lang="es-ES" dirty="0"/>
        </a:p>
      </dsp:txBody>
      <dsp:txXfrm>
        <a:off x="0" y="3420100"/>
        <a:ext cx="4495800" cy="40894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F0798D-C462-46A6-9040-9CC49FAA1DB2}">
      <dsp:nvSpPr>
        <dsp:cNvPr id="0" name=""/>
        <dsp:cNvSpPr/>
      </dsp:nvSpPr>
      <dsp:spPr>
        <a:xfrm>
          <a:off x="0" y="5629"/>
          <a:ext cx="2331087" cy="444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s-ES_tradnl" sz="1900" b="1" kern="1200" dirty="0">
              <a:latin typeface="Arial" pitchFamily="34" charset="0"/>
              <a:cs typeface="Arial" pitchFamily="34" charset="0"/>
            </a:rPr>
            <a:t>Recapitulando...</a:t>
          </a:r>
          <a:endParaRPr lang="es-MX" sz="1900" kern="1200" dirty="0">
            <a:latin typeface="Arial" pitchFamily="34" charset="0"/>
            <a:cs typeface="Arial" pitchFamily="34" charset="0"/>
          </a:endParaRPr>
        </a:p>
      </dsp:txBody>
      <dsp:txXfrm>
        <a:off x="21704" y="27333"/>
        <a:ext cx="2287679" cy="40119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F0798D-C462-46A6-9040-9CC49FAA1DB2}">
      <dsp:nvSpPr>
        <dsp:cNvPr id="0" name=""/>
        <dsp:cNvSpPr/>
      </dsp:nvSpPr>
      <dsp:spPr>
        <a:xfrm>
          <a:off x="0" y="5629"/>
          <a:ext cx="2331087" cy="444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s-ES_tradnl" sz="1900" b="1" kern="1200" dirty="0">
              <a:latin typeface="Arial" pitchFamily="34" charset="0"/>
              <a:cs typeface="Arial" pitchFamily="34" charset="0"/>
            </a:rPr>
            <a:t>Recapitulando...</a:t>
          </a:r>
          <a:endParaRPr lang="es-MX" sz="1900" kern="1200" dirty="0">
            <a:latin typeface="Arial" pitchFamily="34" charset="0"/>
            <a:cs typeface="Arial" pitchFamily="34" charset="0"/>
          </a:endParaRPr>
        </a:p>
      </dsp:txBody>
      <dsp:txXfrm>
        <a:off x="21704" y="27333"/>
        <a:ext cx="2287679" cy="40119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C59D9C-1D02-49A8-A75E-F8386FC92DBC}">
      <dsp:nvSpPr>
        <dsp:cNvPr id="0" name=""/>
        <dsp:cNvSpPr/>
      </dsp:nvSpPr>
      <dsp:spPr>
        <a:xfrm>
          <a:off x="-4560586" y="-704407"/>
          <a:ext cx="5472816" cy="5472816"/>
        </a:xfrm>
        <a:prstGeom prst="blockArc">
          <a:avLst>
            <a:gd name="adj1" fmla="val 18900000"/>
            <a:gd name="adj2" fmla="val 2700000"/>
            <a:gd name="adj3" fmla="val 395"/>
          </a:avLst>
        </a:pr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9F4ED1-2745-4DD7-B8E2-489D1FBB3C3A}">
      <dsp:nvSpPr>
        <dsp:cNvPr id="0" name=""/>
        <dsp:cNvSpPr/>
      </dsp:nvSpPr>
      <dsp:spPr>
        <a:xfrm>
          <a:off x="747064" y="580583"/>
          <a:ext cx="5327497" cy="1161003"/>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1547" tIns="60960" rIns="60960" bIns="60960" numCol="1" spcCol="1270" anchor="ctr" anchorCtr="0">
          <a:noAutofit/>
        </a:bodyPr>
        <a:lstStyle/>
        <a:p>
          <a:pPr marL="0" lvl="0" indent="0" algn="l" defTabSz="1066800">
            <a:lnSpc>
              <a:spcPct val="90000"/>
            </a:lnSpc>
            <a:spcBef>
              <a:spcPct val="0"/>
            </a:spcBef>
            <a:spcAft>
              <a:spcPct val="35000"/>
            </a:spcAft>
            <a:buNone/>
          </a:pPr>
          <a:r>
            <a:rPr lang="es-ES" sz="2400" kern="1200" dirty="0"/>
            <a:t>Casos de uso significativos desde el punto de vista de la arquitectura</a:t>
          </a:r>
        </a:p>
      </dsp:txBody>
      <dsp:txXfrm>
        <a:off x="747064" y="580583"/>
        <a:ext cx="5327497" cy="1161003"/>
      </dsp:txXfrm>
    </dsp:sp>
    <dsp:sp modelId="{1AB10B90-80DE-45D4-897C-69276B48D850}">
      <dsp:nvSpPr>
        <dsp:cNvPr id="0" name=""/>
        <dsp:cNvSpPr/>
      </dsp:nvSpPr>
      <dsp:spPr>
        <a:xfrm>
          <a:off x="21437" y="435457"/>
          <a:ext cx="1451254" cy="1451254"/>
        </a:xfrm>
        <a:prstGeom prst="ellipse">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36C30A4-7E69-4E12-AF0F-B147219184DE}">
      <dsp:nvSpPr>
        <dsp:cNvPr id="0" name=""/>
        <dsp:cNvSpPr/>
      </dsp:nvSpPr>
      <dsp:spPr>
        <a:xfrm>
          <a:off x="747064" y="2322413"/>
          <a:ext cx="5327497" cy="1161003"/>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1547" tIns="60960" rIns="60960" bIns="60960" numCol="1" spcCol="1270" anchor="ctr" anchorCtr="0">
          <a:noAutofit/>
        </a:bodyPr>
        <a:lstStyle/>
        <a:p>
          <a:pPr marL="0" lvl="0" indent="0" algn="l" defTabSz="1066800">
            <a:lnSpc>
              <a:spcPct val="90000"/>
            </a:lnSpc>
            <a:spcBef>
              <a:spcPct val="0"/>
            </a:spcBef>
            <a:spcAft>
              <a:spcPct val="35000"/>
            </a:spcAft>
            <a:buNone/>
          </a:pPr>
          <a:r>
            <a:rPr lang="es-ES" sz="2400" kern="1200" dirty="0"/>
            <a:t>Problemas frecuentes a los que se le debe dar solución</a:t>
          </a:r>
        </a:p>
      </dsp:txBody>
      <dsp:txXfrm>
        <a:off x="747064" y="2322413"/>
        <a:ext cx="5327497" cy="1161003"/>
      </dsp:txXfrm>
    </dsp:sp>
    <dsp:sp modelId="{C047C694-158B-4F0D-AA28-5B432915BDE0}">
      <dsp:nvSpPr>
        <dsp:cNvPr id="0" name=""/>
        <dsp:cNvSpPr/>
      </dsp:nvSpPr>
      <dsp:spPr>
        <a:xfrm>
          <a:off x="21437" y="2177288"/>
          <a:ext cx="1451254" cy="1451254"/>
        </a:xfrm>
        <a:prstGeom prst="ellipse">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E0D65D-C9E4-4DED-A078-3D4195EA66E0}">
      <dsp:nvSpPr>
        <dsp:cNvPr id="0" name=""/>
        <dsp:cNvSpPr/>
      </dsp:nvSpPr>
      <dsp:spPr>
        <a:xfrm>
          <a:off x="0" y="0"/>
          <a:ext cx="9144000" cy="1717507"/>
        </a:xfrm>
        <a:prstGeom prst="roundRect">
          <a:avLst>
            <a:gd name="adj" fmla="val 1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8877E26-5316-4830-9334-4EDE1B5F1727}">
      <dsp:nvSpPr>
        <dsp:cNvPr id="0" name=""/>
        <dsp:cNvSpPr/>
      </dsp:nvSpPr>
      <dsp:spPr>
        <a:xfrm>
          <a:off x="0" y="0"/>
          <a:ext cx="2787660" cy="1689431"/>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9000" b="-19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4B29D85-9179-4A71-B5AB-8860DE0342F9}">
      <dsp:nvSpPr>
        <dsp:cNvPr id="0" name=""/>
        <dsp:cNvSpPr/>
      </dsp:nvSpPr>
      <dsp:spPr>
        <a:xfrm rot="10800000">
          <a:off x="0" y="1694249"/>
          <a:ext cx="2851141" cy="4127037"/>
        </a:xfrm>
        <a:prstGeom prst="round2SameRect">
          <a:avLst>
            <a:gd name="adj1" fmla="val 10500"/>
            <a:gd name="adj2" fmla="val 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t" anchorCtr="0">
          <a:noAutofit/>
        </a:bodyPr>
        <a:lstStyle/>
        <a:p>
          <a:pPr marL="0" lvl="0" indent="0" algn="ctr" defTabSz="889000">
            <a:lnSpc>
              <a:spcPct val="90000"/>
            </a:lnSpc>
            <a:spcBef>
              <a:spcPct val="0"/>
            </a:spcBef>
            <a:spcAft>
              <a:spcPct val="35000"/>
            </a:spcAft>
            <a:buNone/>
          </a:pPr>
          <a:r>
            <a:rPr lang="es-US" sz="2000" b="1" i="1" kern="1200" dirty="0">
              <a:solidFill>
                <a:schemeClr val="bg1"/>
              </a:solidFill>
              <a:effectLst/>
              <a:latin typeface="+mn-lt"/>
              <a:ea typeface="+mn-ea"/>
              <a:cs typeface="+mn-cs"/>
            </a:rPr>
            <a:t>Comunicación con los participantes: </a:t>
          </a:r>
        </a:p>
        <a:p>
          <a:pPr marL="0" lvl="0" indent="0" algn="ctr" defTabSz="889000">
            <a:lnSpc>
              <a:spcPct val="90000"/>
            </a:lnSpc>
            <a:spcBef>
              <a:spcPct val="0"/>
            </a:spcBef>
            <a:spcAft>
              <a:spcPct val="35000"/>
            </a:spcAft>
            <a:buNone/>
          </a:pPr>
          <a:r>
            <a:rPr lang="es-US" sz="2000" i="0" kern="1200" dirty="0">
              <a:solidFill>
                <a:schemeClr val="bg1"/>
              </a:solidFill>
              <a:effectLst/>
              <a:latin typeface="+mn-lt"/>
              <a:ea typeface="+mn-ea"/>
              <a:cs typeface="+mn-cs"/>
            </a:rPr>
            <a:t>La arquitectura es una presentación de alto nivel del sistema, que puede usarse como un enfoque para la discusión de un amplio número de participantes.</a:t>
          </a:r>
          <a:endParaRPr lang="es-ES" sz="2000" dirty="0">
            <a:solidFill>
              <a:schemeClr val="bg1"/>
            </a:solidFill>
          </a:endParaRPr>
        </a:p>
      </dsp:txBody>
      <dsp:txXfrm rot="10800000">
        <a:off x="87682" y="1694249"/>
        <a:ext cx="2675777" cy="4039355"/>
      </dsp:txXfrm>
    </dsp:sp>
    <dsp:sp modelId="{F3281E4F-04FC-47D3-BA5A-DF8A6B9AA6AF}">
      <dsp:nvSpPr>
        <dsp:cNvPr id="0" name=""/>
        <dsp:cNvSpPr/>
      </dsp:nvSpPr>
      <dsp:spPr>
        <a:xfrm>
          <a:off x="3048000" y="0"/>
          <a:ext cx="2851141" cy="1856923"/>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10000" b="-10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1949EA3-4FEA-4551-BFB0-2D342DBA4A54}">
      <dsp:nvSpPr>
        <dsp:cNvPr id="0" name=""/>
        <dsp:cNvSpPr/>
      </dsp:nvSpPr>
      <dsp:spPr>
        <a:xfrm rot="10800000">
          <a:off x="3048002" y="1694249"/>
          <a:ext cx="2851141" cy="4127037"/>
        </a:xfrm>
        <a:prstGeom prst="round2SameRect">
          <a:avLst>
            <a:gd name="adj1" fmla="val 10500"/>
            <a:gd name="adj2" fmla="val 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t" anchorCtr="0">
          <a:noAutofit/>
        </a:bodyPr>
        <a:lstStyle/>
        <a:p>
          <a:pPr marL="0" lvl="0" indent="0" algn="ctr" defTabSz="889000">
            <a:lnSpc>
              <a:spcPct val="90000"/>
            </a:lnSpc>
            <a:spcBef>
              <a:spcPct val="0"/>
            </a:spcBef>
            <a:spcAft>
              <a:spcPct val="35000"/>
            </a:spcAft>
            <a:buNone/>
          </a:pPr>
          <a:r>
            <a:rPr lang="es-US" sz="2000" b="1" i="1" kern="1200" dirty="0">
              <a:solidFill>
                <a:schemeClr val="bg1"/>
              </a:solidFill>
              <a:effectLst/>
              <a:latin typeface="+mn-lt"/>
              <a:ea typeface="+mn-ea"/>
              <a:cs typeface="+mn-cs"/>
            </a:rPr>
            <a:t>Análisis del sistema:</a:t>
          </a:r>
          <a:r>
            <a:rPr lang="es-US" sz="2000" i="1" kern="1200" dirty="0">
              <a:solidFill>
                <a:schemeClr val="bg1"/>
              </a:solidFill>
              <a:effectLst/>
              <a:latin typeface="+mn-lt"/>
              <a:ea typeface="+mn-ea"/>
              <a:cs typeface="+mn-cs"/>
            </a:rPr>
            <a:t> </a:t>
          </a:r>
          <a:r>
            <a:rPr lang="es-US" sz="2000" i="0" kern="1200" dirty="0">
              <a:solidFill>
                <a:schemeClr val="bg1"/>
              </a:solidFill>
              <a:effectLst/>
              <a:latin typeface="+mn-lt"/>
              <a:ea typeface="+mn-ea"/>
              <a:cs typeface="+mn-cs"/>
            </a:rPr>
            <a:t>Las decisiones de diseño arquitectónico tienen un efecto profundo sobre si el sistema puede o no cubrir requerimientos críticos como rendimiento, fiabilidad y mantenibilidad.</a:t>
          </a:r>
          <a:endParaRPr lang="es-ES" sz="2000" kern="1200" dirty="0">
            <a:solidFill>
              <a:schemeClr val="bg1"/>
            </a:solidFill>
          </a:endParaRPr>
        </a:p>
      </dsp:txBody>
      <dsp:txXfrm rot="10800000">
        <a:off x="3135684" y="1694249"/>
        <a:ext cx="2675777" cy="4039355"/>
      </dsp:txXfrm>
    </dsp:sp>
    <dsp:sp modelId="{426A33D3-2E1D-488F-B51D-9ECD641CF871}">
      <dsp:nvSpPr>
        <dsp:cNvPr id="0" name=""/>
        <dsp:cNvSpPr/>
      </dsp:nvSpPr>
      <dsp:spPr>
        <a:xfrm>
          <a:off x="6187991" y="0"/>
          <a:ext cx="2803609" cy="1856923"/>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12000" b="-12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A30B6A0-59DB-41D6-A0F7-B8C08C1C0155}">
      <dsp:nvSpPr>
        <dsp:cNvPr id="0" name=""/>
        <dsp:cNvSpPr/>
      </dsp:nvSpPr>
      <dsp:spPr>
        <a:xfrm rot="10800000">
          <a:off x="6140459" y="1694249"/>
          <a:ext cx="2851141" cy="4127037"/>
        </a:xfrm>
        <a:prstGeom prst="round2SameRect">
          <a:avLst>
            <a:gd name="adj1" fmla="val 10500"/>
            <a:gd name="adj2" fmla="val 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t" anchorCtr="0">
          <a:noAutofit/>
        </a:bodyPr>
        <a:lstStyle/>
        <a:p>
          <a:pPr marL="0" lvl="0" indent="0" algn="ctr" defTabSz="889000">
            <a:lnSpc>
              <a:spcPct val="90000"/>
            </a:lnSpc>
            <a:spcBef>
              <a:spcPct val="0"/>
            </a:spcBef>
            <a:spcAft>
              <a:spcPct val="35000"/>
            </a:spcAft>
            <a:buNone/>
          </a:pPr>
          <a:r>
            <a:rPr lang="es-US" sz="2000" b="1" i="1" kern="1200" dirty="0">
              <a:solidFill>
                <a:schemeClr val="bg1"/>
              </a:solidFill>
              <a:effectLst/>
              <a:latin typeface="+mn-lt"/>
              <a:ea typeface="+mn-ea"/>
              <a:cs typeface="+mn-cs"/>
            </a:rPr>
            <a:t>Reutilización a gran escala: </a:t>
          </a:r>
        </a:p>
        <a:p>
          <a:pPr marL="0" lvl="0" indent="0" algn="ctr" defTabSz="889000">
            <a:lnSpc>
              <a:spcPct val="90000"/>
            </a:lnSpc>
            <a:spcBef>
              <a:spcPct val="0"/>
            </a:spcBef>
            <a:spcAft>
              <a:spcPct val="35000"/>
            </a:spcAft>
            <a:buNone/>
          </a:pPr>
          <a:r>
            <a:rPr lang="es-US" sz="2000" b="0" i="0" kern="1200" dirty="0">
              <a:solidFill>
                <a:schemeClr val="bg1"/>
              </a:solidFill>
              <a:effectLst/>
              <a:latin typeface="+mn-lt"/>
              <a:ea typeface="+mn-ea"/>
              <a:cs typeface="+mn-cs"/>
            </a:rPr>
            <a:t>L</a:t>
          </a:r>
          <a:r>
            <a:rPr lang="es-US" sz="2000" i="0" kern="1200" dirty="0">
              <a:solidFill>
                <a:schemeClr val="bg1"/>
              </a:solidFill>
              <a:effectLst/>
              <a:latin typeface="+mn-lt"/>
              <a:ea typeface="+mn-ea"/>
              <a:cs typeface="+mn-cs"/>
            </a:rPr>
            <a:t>a arquitectura del sistema es la misma para sistemas con requerimientos similares y, por lo tanto, puede soportar reutilización de software a gran escala.</a:t>
          </a:r>
          <a:endParaRPr lang="es-ES" sz="2000" kern="1200" dirty="0">
            <a:solidFill>
              <a:schemeClr val="bg1"/>
            </a:solidFill>
          </a:endParaRPr>
        </a:p>
      </dsp:txBody>
      <dsp:txXfrm rot="10800000">
        <a:off x="6228141" y="1694249"/>
        <a:ext cx="2675777" cy="403935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35C58B-AECD-40F8-8738-933840FE6A66}">
      <dsp:nvSpPr>
        <dsp:cNvPr id="0" name=""/>
        <dsp:cNvSpPr/>
      </dsp:nvSpPr>
      <dsp:spPr>
        <a:xfrm>
          <a:off x="4150" y="248750"/>
          <a:ext cx="2901288" cy="793383"/>
        </a:xfrm>
        <a:prstGeom prst="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es-US" sz="2200" kern="1200" dirty="0"/>
            <a:t>Propiedades estructurales</a:t>
          </a:r>
        </a:p>
      </dsp:txBody>
      <dsp:txXfrm>
        <a:off x="4150" y="248750"/>
        <a:ext cx="2901288" cy="793383"/>
      </dsp:txXfrm>
    </dsp:sp>
    <dsp:sp modelId="{AA84BB4C-67E6-4F9C-A2B7-F01CAAD40A22}">
      <dsp:nvSpPr>
        <dsp:cNvPr id="0" name=""/>
        <dsp:cNvSpPr/>
      </dsp:nvSpPr>
      <dsp:spPr>
        <a:xfrm>
          <a:off x="30105" y="1042134"/>
          <a:ext cx="2849378" cy="3890715"/>
        </a:xfrm>
        <a:prstGeom prst="rect">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s-ES" sz="2200" kern="1200" dirty="0">
              <a:latin typeface="Trebuchet MS" pitchFamily="34" charset="0"/>
            </a:rPr>
            <a:t>Componentes de un sistema (módulos, objetos, filtros).</a:t>
          </a:r>
          <a:endParaRPr lang="es-US" sz="2200" kern="1200" dirty="0"/>
        </a:p>
        <a:p>
          <a:pPr marL="228600" lvl="1" indent="-228600" algn="l" defTabSz="977900">
            <a:lnSpc>
              <a:spcPct val="90000"/>
            </a:lnSpc>
            <a:spcBef>
              <a:spcPct val="0"/>
            </a:spcBef>
            <a:spcAft>
              <a:spcPct val="15000"/>
            </a:spcAft>
            <a:buChar char="•"/>
          </a:pPr>
          <a:r>
            <a:rPr lang="es-ES" sz="2200" kern="1200" dirty="0">
              <a:latin typeface="Trebuchet MS" pitchFamily="34" charset="0"/>
            </a:rPr>
            <a:t>Forma en que los componentes se empaquetan e interactúan unos con otros.</a:t>
          </a:r>
          <a:endParaRPr lang="es-US" sz="2200" kern="1200" dirty="0"/>
        </a:p>
      </dsp:txBody>
      <dsp:txXfrm>
        <a:off x="30105" y="1042134"/>
        <a:ext cx="2849378" cy="3890715"/>
      </dsp:txXfrm>
    </dsp:sp>
    <dsp:sp modelId="{441A1BB1-214F-4260-8491-079A408364A9}">
      <dsp:nvSpPr>
        <dsp:cNvPr id="0" name=""/>
        <dsp:cNvSpPr/>
      </dsp:nvSpPr>
      <dsp:spPr>
        <a:xfrm>
          <a:off x="3264859" y="248750"/>
          <a:ext cx="2567285" cy="793383"/>
        </a:xfrm>
        <a:prstGeom prst="rect">
          <a:avLst/>
        </a:prstGeom>
        <a:gradFill rotWithShape="0">
          <a:gsLst>
            <a:gs pos="0">
              <a:schemeClr val="accent3">
                <a:hueOff val="5625132"/>
                <a:satOff val="-8440"/>
                <a:lumOff val="-1373"/>
                <a:alphaOff val="0"/>
                <a:shade val="51000"/>
                <a:satMod val="130000"/>
              </a:schemeClr>
            </a:gs>
            <a:gs pos="80000">
              <a:schemeClr val="accent3">
                <a:hueOff val="5625132"/>
                <a:satOff val="-8440"/>
                <a:lumOff val="-1373"/>
                <a:alphaOff val="0"/>
                <a:shade val="93000"/>
                <a:satMod val="130000"/>
              </a:schemeClr>
            </a:gs>
            <a:gs pos="100000">
              <a:schemeClr val="accent3">
                <a:hueOff val="5625132"/>
                <a:satOff val="-8440"/>
                <a:lumOff val="-1373"/>
                <a:alphaOff val="0"/>
                <a:shade val="94000"/>
                <a:satMod val="135000"/>
              </a:schemeClr>
            </a:gs>
          </a:gsLst>
          <a:lin ang="16200000" scaled="0"/>
        </a:gradFill>
        <a:ln w="9525" cap="flat" cmpd="sng" algn="ctr">
          <a:solidFill>
            <a:schemeClr val="accent3">
              <a:hueOff val="5625132"/>
              <a:satOff val="-8440"/>
              <a:lumOff val="-1373"/>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es-US" sz="2200" kern="1200" dirty="0"/>
            <a:t>Propiedades no funcionales</a:t>
          </a:r>
        </a:p>
      </dsp:txBody>
      <dsp:txXfrm>
        <a:off x="3264859" y="248750"/>
        <a:ext cx="2567285" cy="793383"/>
      </dsp:txXfrm>
    </dsp:sp>
    <dsp:sp modelId="{900CC63D-1DB5-409B-8426-BE127CA38738}">
      <dsp:nvSpPr>
        <dsp:cNvPr id="0" name=""/>
        <dsp:cNvSpPr/>
      </dsp:nvSpPr>
      <dsp:spPr>
        <a:xfrm>
          <a:off x="3264859" y="1042134"/>
          <a:ext cx="2567285" cy="3890715"/>
        </a:xfrm>
        <a:prstGeom prst="rect">
          <a:avLst/>
        </a:prstGeom>
        <a:solidFill>
          <a:schemeClr val="accent3">
            <a:tint val="40000"/>
            <a:alpha val="90000"/>
            <a:hueOff val="5358427"/>
            <a:satOff val="-6896"/>
            <a:lumOff val="-537"/>
            <a:alphaOff val="0"/>
          </a:schemeClr>
        </a:solidFill>
        <a:ln w="9525" cap="flat" cmpd="sng" algn="ctr">
          <a:solidFill>
            <a:schemeClr val="accent3">
              <a:tint val="40000"/>
              <a:alpha val="90000"/>
              <a:hueOff val="5358427"/>
              <a:satOff val="-6896"/>
              <a:lumOff val="-537"/>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s-ES" sz="2200" kern="1200" dirty="0">
              <a:latin typeface="Trebuchet MS" pitchFamily="34" charset="0"/>
            </a:rPr>
            <a:t>Cómo la arquitectura de diseño consigue los requisitos para el rendimiento, capacidad, fiabilidad, seguridad, capacidad de adaptación, entre otros.</a:t>
          </a:r>
          <a:endParaRPr lang="es-US" sz="2200" kern="1200" dirty="0"/>
        </a:p>
      </dsp:txBody>
      <dsp:txXfrm>
        <a:off x="3264859" y="1042134"/>
        <a:ext cx="2567285" cy="3890715"/>
      </dsp:txXfrm>
    </dsp:sp>
    <dsp:sp modelId="{66EAB8CB-6396-4663-B550-4328A5CEFD42}">
      <dsp:nvSpPr>
        <dsp:cNvPr id="0" name=""/>
        <dsp:cNvSpPr/>
      </dsp:nvSpPr>
      <dsp:spPr>
        <a:xfrm>
          <a:off x="6191564" y="248750"/>
          <a:ext cx="2567285" cy="793383"/>
        </a:xfrm>
        <a:prstGeom prst="rect">
          <a:avLst/>
        </a:prstGeom>
        <a:gradFill rotWithShape="0">
          <a:gsLst>
            <a:gs pos="0">
              <a:schemeClr val="accent3">
                <a:hueOff val="11250264"/>
                <a:satOff val="-16880"/>
                <a:lumOff val="-2745"/>
                <a:alphaOff val="0"/>
                <a:shade val="51000"/>
                <a:satMod val="130000"/>
              </a:schemeClr>
            </a:gs>
            <a:gs pos="80000">
              <a:schemeClr val="accent3">
                <a:hueOff val="11250264"/>
                <a:satOff val="-16880"/>
                <a:lumOff val="-2745"/>
                <a:alphaOff val="0"/>
                <a:shade val="93000"/>
                <a:satMod val="130000"/>
              </a:schemeClr>
            </a:gs>
            <a:gs pos="100000">
              <a:schemeClr val="accent3">
                <a:hueOff val="11250264"/>
                <a:satOff val="-16880"/>
                <a:lumOff val="-2745"/>
                <a:alphaOff val="0"/>
                <a:shade val="94000"/>
                <a:satMod val="135000"/>
              </a:schemeClr>
            </a:gs>
          </a:gsLst>
          <a:lin ang="16200000" scaled="0"/>
        </a:gradFill>
        <a:ln w="9525" cap="flat" cmpd="sng" algn="ctr">
          <a:solidFill>
            <a:schemeClr val="accent3">
              <a:hueOff val="11250264"/>
              <a:satOff val="-16880"/>
              <a:lumOff val="-2745"/>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es-US" sz="2200" kern="1200" dirty="0"/>
            <a:t>Familia de sistemas relacionales</a:t>
          </a:r>
        </a:p>
      </dsp:txBody>
      <dsp:txXfrm>
        <a:off x="6191564" y="248750"/>
        <a:ext cx="2567285" cy="793383"/>
      </dsp:txXfrm>
    </dsp:sp>
    <dsp:sp modelId="{7ED0BDD1-9F7B-4BEB-9AAE-DB40155D5890}">
      <dsp:nvSpPr>
        <dsp:cNvPr id="0" name=""/>
        <dsp:cNvSpPr/>
      </dsp:nvSpPr>
      <dsp:spPr>
        <a:xfrm>
          <a:off x="6191564" y="1042134"/>
          <a:ext cx="2567285" cy="3890715"/>
        </a:xfrm>
        <a:prstGeom prst="rect">
          <a:avLst/>
        </a:prstGeom>
        <a:solidFill>
          <a:schemeClr val="accent3">
            <a:tint val="40000"/>
            <a:alpha val="90000"/>
            <a:hueOff val="10716854"/>
            <a:satOff val="-13793"/>
            <a:lumOff val="-1075"/>
            <a:alphaOff val="0"/>
          </a:schemeClr>
        </a:solidFill>
        <a:ln w="9525" cap="flat" cmpd="sng" algn="ctr">
          <a:solidFill>
            <a:schemeClr val="accent3">
              <a:tint val="40000"/>
              <a:alpha val="90000"/>
              <a:hueOff val="10716854"/>
              <a:satOff val="-13793"/>
              <a:lumOff val="-1075"/>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s-ES" sz="2200" kern="1200" dirty="0">
              <a:latin typeface="Trebuchet MS" pitchFamily="34" charset="0"/>
            </a:rPr>
            <a:t>El diseño arquitectónico deberá dibujarse sobre patrones repetibles que se basen comúnmente en el diseño de familias de sistemas similares. </a:t>
          </a:r>
          <a:endParaRPr lang="es-US" sz="2200" kern="1200" dirty="0"/>
        </a:p>
      </dsp:txBody>
      <dsp:txXfrm>
        <a:off x="6191564" y="1042134"/>
        <a:ext cx="2567285" cy="389071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05C432-8574-4AA6-A6D2-190B1EF30699}">
      <dsp:nvSpPr>
        <dsp:cNvPr id="0" name=""/>
        <dsp:cNvSpPr/>
      </dsp:nvSpPr>
      <dsp:spPr>
        <a:xfrm>
          <a:off x="4191000" y="1679612"/>
          <a:ext cx="2030424" cy="704775"/>
        </a:xfrm>
        <a:custGeom>
          <a:avLst/>
          <a:gdLst/>
          <a:ahLst/>
          <a:cxnLst/>
          <a:rect l="0" t="0" r="0" b="0"/>
          <a:pathLst>
            <a:path>
              <a:moveTo>
                <a:pt x="0" y="0"/>
              </a:moveTo>
              <a:lnTo>
                <a:pt x="0" y="352387"/>
              </a:lnTo>
              <a:lnTo>
                <a:pt x="2030424" y="352387"/>
              </a:lnTo>
              <a:lnTo>
                <a:pt x="2030424" y="7047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19ACFC7-1539-4AF9-A9CD-8BB98CEBEC33}">
      <dsp:nvSpPr>
        <dsp:cNvPr id="0" name=""/>
        <dsp:cNvSpPr/>
      </dsp:nvSpPr>
      <dsp:spPr>
        <a:xfrm>
          <a:off x="2160575" y="1679612"/>
          <a:ext cx="2030424" cy="704775"/>
        </a:xfrm>
        <a:custGeom>
          <a:avLst/>
          <a:gdLst/>
          <a:ahLst/>
          <a:cxnLst/>
          <a:rect l="0" t="0" r="0" b="0"/>
          <a:pathLst>
            <a:path>
              <a:moveTo>
                <a:pt x="2030424" y="0"/>
              </a:moveTo>
              <a:lnTo>
                <a:pt x="2030424" y="352387"/>
              </a:lnTo>
              <a:lnTo>
                <a:pt x="0" y="352387"/>
              </a:lnTo>
              <a:lnTo>
                <a:pt x="0" y="7047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4381689-9011-4180-831C-6EB30B36AC32}">
      <dsp:nvSpPr>
        <dsp:cNvPr id="0" name=""/>
        <dsp:cNvSpPr/>
      </dsp:nvSpPr>
      <dsp:spPr>
        <a:xfrm>
          <a:off x="2512962" y="1575"/>
          <a:ext cx="3356074" cy="1678037"/>
        </a:xfrm>
        <a:prstGeom prst="rect">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1750" tIns="31750" rIns="31750" bIns="31750" numCol="1" spcCol="1270" anchor="ctr" anchorCtr="0">
          <a:noAutofit/>
        </a:bodyPr>
        <a:lstStyle/>
        <a:p>
          <a:pPr marL="0" lvl="0" indent="0" algn="ctr" defTabSz="2222500">
            <a:lnSpc>
              <a:spcPct val="90000"/>
            </a:lnSpc>
            <a:spcBef>
              <a:spcPct val="0"/>
            </a:spcBef>
            <a:spcAft>
              <a:spcPct val="35000"/>
            </a:spcAft>
            <a:buNone/>
          </a:pPr>
          <a:r>
            <a:rPr lang="es-ES" sz="5000" kern="1200" dirty="0"/>
            <a:t>Niveles de abstracción</a:t>
          </a:r>
        </a:p>
      </dsp:txBody>
      <dsp:txXfrm>
        <a:off x="2512962" y="1575"/>
        <a:ext cx="3356074" cy="1678037"/>
      </dsp:txXfrm>
    </dsp:sp>
    <dsp:sp modelId="{CE36FF90-6F77-40B2-B7F7-E0453D6BFE4E}">
      <dsp:nvSpPr>
        <dsp:cNvPr id="0" name=""/>
        <dsp:cNvSpPr/>
      </dsp:nvSpPr>
      <dsp:spPr>
        <a:xfrm>
          <a:off x="482537" y="2384387"/>
          <a:ext cx="3356074" cy="1678037"/>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1750" tIns="31750" rIns="31750" bIns="31750" numCol="1" spcCol="1270" anchor="ctr" anchorCtr="0">
          <a:noAutofit/>
        </a:bodyPr>
        <a:lstStyle/>
        <a:p>
          <a:pPr marL="0" lvl="0" indent="0" algn="ctr" defTabSz="2222500">
            <a:lnSpc>
              <a:spcPct val="90000"/>
            </a:lnSpc>
            <a:spcBef>
              <a:spcPct val="0"/>
            </a:spcBef>
            <a:spcAft>
              <a:spcPct val="35000"/>
            </a:spcAft>
            <a:buNone/>
          </a:pPr>
          <a:r>
            <a:rPr lang="es-ES" sz="5000" kern="1200" dirty="0"/>
            <a:t>Arquitectura en pequeño</a:t>
          </a:r>
        </a:p>
      </dsp:txBody>
      <dsp:txXfrm>
        <a:off x="482537" y="2384387"/>
        <a:ext cx="3356074" cy="1678037"/>
      </dsp:txXfrm>
    </dsp:sp>
    <dsp:sp modelId="{5655CCD1-5EA8-4288-8EC4-F11051B2FBB4}">
      <dsp:nvSpPr>
        <dsp:cNvPr id="0" name=""/>
        <dsp:cNvSpPr/>
      </dsp:nvSpPr>
      <dsp:spPr>
        <a:xfrm>
          <a:off x="4543387" y="2384387"/>
          <a:ext cx="3356074" cy="1678037"/>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1750" tIns="31750" rIns="31750" bIns="31750" numCol="1" spcCol="1270" anchor="ctr" anchorCtr="0">
          <a:noAutofit/>
        </a:bodyPr>
        <a:lstStyle/>
        <a:p>
          <a:pPr marL="0" lvl="0" indent="0" algn="ctr" defTabSz="2222500">
            <a:lnSpc>
              <a:spcPct val="90000"/>
            </a:lnSpc>
            <a:spcBef>
              <a:spcPct val="0"/>
            </a:spcBef>
            <a:spcAft>
              <a:spcPct val="35000"/>
            </a:spcAft>
            <a:buNone/>
          </a:pPr>
          <a:r>
            <a:rPr lang="es-ES" sz="5000" kern="1200" dirty="0"/>
            <a:t>Arquitectura en grande</a:t>
          </a:r>
        </a:p>
      </dsp:txBody>
      <dsp:txXfrm>
        <a:off x="4543387" y="2384387"/>
        <a:ext cx="3356074" cy="1678037"/>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varLst>
      <dgm:dir/>
      <dgm:resizeHandles/>
    </dgm:varLst>
    <dgm:alg type="composite"/>
    <dgm:shape xmlns:r="http://schemas.openxmlformats.org/officeDocument/2006/relationships" r:blip="">
      <dgm:adjLst/>
    </dgm:shape>
    <dgm:presOf/>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3.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type="flowChartManualOperation" r:blip="" rot="-90">
              <dgm:adjLst/>
            </dgm:shape>
          </dgm:if>
          <dgm:else name="Name6">
            <dgm:shape xmlns:r="http://schemas.openxmlformats.org/officeDocument/2006/relationships" type="flowChartManualOperation" r:blip="" rot="90">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srcNode" val="background"/>
                    <dgm:param type="dstNode" val="background2"/>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srcNode" val="background2"/>
                            <dgm:param type="dstNode" val="background3"/>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srcNode" val="background3"/>
                                        <dgm:param type="dstNode" val="background4"/>
                                        <dgm:param type="dim" val="1D"/>
                                        <dgm:param type="endSty" val="noArr"/>
                                        <dgm:param type="connRout" val="bend"/>
                                        <dgm:param type="begPts" val="bCtr"/>
                                        <dgm:param type="endPts" val="tCtr"/>
                                        <dgm:param type="bendPt" val="end"/>
                                      </dgm:alg>
                                    </dgm:if>
                                    <dgm:else name="Name26">
                                      <dgm:alg type="conn">
                                        <dgm:param type="srcNode" val="background4"/>
                                        <dgm:param type="dstNode" val="background4"/>
                                        <dgm:param type="dim" val="1D"/>
                                        <dgm:param type="endSty" val="noArr"/>
                                        <dgm:param type="connRout" val="bend"/>
                                        <dgm:param type="begPts" val="bCtr"/>
                                        <dgm:param type="endPts" val="tCtr"/>
                                        <dgm:param type="bendPt" val="end"/>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dstNode" val="node1"/>
                <dgm:param type="connRout" val="longCurve"/>
                <dgm:param type="begPts" val="midR"/>
                <dgm:param type="endPts" val="midL"/>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dstNode" val="node1"/>
                <dgm:param type="connRout" val="longCurve"/>
                <dgm:param type="begPts" val="midL"/>
                <dgm:param type="endPts" val="midR"/>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dstNode" val="nodeFirstNode"/>
                      <dgm:param type="connRout" val="longCurve"/>
                      <dgm:param type="begPts" val="midR"/>
                      <dgm:param type="endPts" val="midL"/>
                    </dgm:alg>
                  </dgm:if>
                  <dgm:else name="Name15">
                    <dgm:alg type="conn">
                      <dgm:param type="dstNode" val="nodeFirstNode"/>
                      <dgm:param type="connRout" val="longCurve"/>
                      <dgm:param type="begPts" val="midL"/>
                      <dgm:param type="endPts" val="midR"/>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type="round2SameRect" r:blip="" rot="180">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linDir" val="fromT"/>
                  <dgm:param type="chAlign" val="r"/>
                </dgm:alg>
              </dgm:if>
              <dgm:if name="Name23" func="var" arg="hierBranch" op="equ" val="r">
                <dgm:alg type="hierChild">
                  <dgm:param type="linDir" val="fromT"/>
                  <dgm:param type="chAlign" val="l"/>
                </dgm:alg>
              </dgm:if>
              <dgm:if name="Name24" func="var" arg="hierBranch" op="equ" val="hang">
                <dgm:choose name="Name25">
                  <dgm:if name="Name26" func="var" arg="dir" op="equ" val="norm">
                    <dgm:alg type="hierChild">
                      <dgm:param type="linDir" val="fromL"/>
                      <dgm:param type="chAlign" val="l"/>
                      <dgm:param type="secLinDir" val="fromT"/>
                      <dgm:param type="secChAlign" val="t"/>
                    </dgm:alg>
                  </dgm:if>
                  <dgm:else name="Name27">
                    <dgm:alg type="hierChild">
                      <dgm:param type="linDir" val="fromR"/>
                      <dgm:param type="chAlign" val="l"/>
                      <dgm:param type="secLinDir" val="fromT"/>
                      <dgm:param type="secChAlign" val="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dim" val="1D"/>
                        <dgm:param type="endSty" val="noArr"/>
                        <dgm:param type="connRout" val="bend"/>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dim" val="1D"/>
                            <dgm:param type="endSty" val="noArr"/>
                            <dgm:param type="connRout" val="bend"/>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dim" val="1D"/>
                                    <dgm:param type="endSty" val="noArr"/>
                                    <dgm:param type="connRout" val="bend"/>
                                    <dgm:param type="begPts" val="bCtr"/>
                                    <dgm:param type="endPts" val="midL midR"/>
                                  </dgm:alg>
                                </dgm:if>
                                <dgm:else name="Name45">
                                  <dgm:alg type="conn">
                                    <dgm:param type="srcNode" val="rootConnector"/>
                                    <dgm:param type="dim" val="1D"/>
                                    <dgm:param type="endSty" val="noArr"/>
                                    <dgm:param type="connRout" val="bend"/>
                                    <dgm:param type="begPts" val="bCtr"/>
                                    <dgm:param type="endPts" val="midL midR"/>
                                  </dgm:alg>
                                </dgm:else>
                              </dgm:choose>
                            </dgm:if>
                            <dgm:else name="Name46">
                              <dgm:alg type="conn">
                                <dgm:param type="dim" val="1D"/>
                                <dgm:param type="endSty" val="noArr"/>
                                <dgm:param type="connRout" val="bend"/>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dim" val="1D"/>
                                <dgm:param type="endSty" val="noArr"/>
                                <dgm:param type="connRout" val="bend"/>
                                <dgm:param type="begPts" val="bCtr"/>
                                <dgm:param type="endPts" val="midL midR"/>
                              </dgm:alg>
                            </dgm:if>
                            <dgm:else name="Name55">
                              <dgm:alg type="conn">
                                <dgm:param type="srcNode" val="rootConnector1"/>
                                <dgm:param type="dim" val="1D"/>
                                <dgm:param type="endSty" val="noArr"/>
                                <dgm:param type="connRout" val="bend"/>
                                <dgm:param type="begPts" val="bCtr"/>
                                <dgm:param type="endPts" val="midL midR"/>
                              </dgm:alg>
                            </dgm:else>
                          </dgm:choose>
                        </dgm:if>
                        <dgm:else name="Name56">
                          <dgm:choose name="Name57">
                            <dgm:if name="Name58" axis="par ch" ptType="node asst" func="cnt" op="gte" val="1">
                              <dgm:alg type="conn">
                                <dgm:param type="dim" val="1D"/>
                                <dgm:param type="endSty" val="noArr"/>
                                <dgm:param type="connRout" val="bend"/>
                                <dgm:param type="begPts" val="bCtr"/>
                                <dgm:param type="endPts" val="midL midR"/>
                              </dgm:alg>
                            </dgm:if>
                            <dgm:else name="Name59">
                              <dgm:alg type="conn">
                                <dgm:param type="srcNode" val="rootConnector"/>
                                <dgm:param type="dim" val="1D"/>
                                <dgm:param type="endSty" val="noArr"/>
                                <dgm:param type="connRout" val="bend"/>
                                <dgm:param type="begPts" val="bCtr"/>
                                <dgm:param type="endPts" val="midL mid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linDir" val="fromT"/>
                        <dgm:param type="chAlign" val="r"/>
                      </dgm:alg>
                    </dgm:if>
                    <dgm:if name="Name85" func="var" arg="hierBranch" op="equ" val="r">
                      <dgm:alg type="hierChild">
                        <dgm:param type="linDir" val="fromT"/>
                        <dgm:param type="chAlign" val="l"/>
                      </dgm:alg>
                    </dgm:if>
                    <dgm:if name="Name86" func="var" arg="hierBranch" op="equ" val="hang">
                      <dgm:choose name="Name87">
                        <dgm:if name="Name88" func="var" arg="dir" op="equ" val="norm">
                          <dgm:alg type="hierChild">
                            <dgm:param type="linDir" val="fromL"/>
                            <dgm:param type="chAlign" val="l"/>
                            <dgm:param type="secLinDir" val="fromT"/>
                            <dgm:param type="secChAlign" val="t"/>
                          </dgm:alg>
                        </dgm:if>
                        <dgm:else name="Name89">
                          <dgm:alg type="hierChild">
                            <dgm:param type="linDir" val="fromR"/>
                            <dgm:param type="chAlign" val="l"/>
                            <dgm:param type="secLinDir" val="fromT"/>
                            <dgm:param type="secChAlign" val="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linDir" val="fromT"/>
                            <dgm:param type="chAlign" val="l"/>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linDir" val="fromL"/>
                        <dgm:param type="chAlign" val="l"/>
                        <dgm:param type="secLinDir" val="fromT"/>
                        <dgm:param type="secChAlign" val="t"/>
                      </dgm:alg>
                    </dgm:if>
                    <dgm:else name="Name105">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linDir" val="fromL"/>
                  <dgm:param type="chAlign" val="l"/>
                  <dgm:param type="secLinDir" val="fromT"/>
                  <dgm:param type="secChAlign" val="t"/>
                </dgm:alg>
              </dgm:if>
              <dgm:else name="Name109">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linDir" val="fromT"/>
                        <dgm:param type="chAlign" val="r"/>
                      </dgm:alg>
                    </dgm:if>
                    <dgm:if name="Name129" func="var" arg="hierBranch" op="equ" val="r">
                      <dgm:alg type="hierChild">
                        <dgm:param type="linDir" val="fromT"/>
                        <dgm:param type="chAlign" val="l"/>
                      </dgm:alg>
                    </dgm:if>
                    <dgm:if name="Name130" func="var" arg="hierBranch" op="equ" val="hang">
                      <dgm:choose name="Name131">
                        <dgm:if name="Name132" func="var" arg="dir" op="equ" val="norm">
                          <dgm:alg type="hierChild">
                            <dgm:param type="linDir" val="fromL"/>
                            <dgm:param type="chAlign" val="l"/>
                            <dgm:param type="secLinDir" val="fromT"/>
                            <dgm:param type="secChAlign" val="t"/>
                          </dgm:alg>
                        </dgm:if>
                        <dgm:else name="Name133">
                          <dgm:alg type="hierChild">
                            <dgm:param type="linDir" val="fromR"/>
                            <dgm:param type="chAlign" val="l"/>
                            <dgm:param type="secLinDir" val="fromT"/>
                            <dgm:param type="secChAlign" val="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linDir" val="fromT"/>
                            <dgm:param type="chAlign" val="l"/>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linDir" val="fromL"/>
                        <dgm:param type="chAlign" val="l"/>
                        <dgm:param type="secLinDir" val="fromT"/>
                        <dgm:param type="secChAlign" val="t"/>
                      </dgm:alg>
                    </dgm:if>
                    <dgm:else name="Name146">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3">
        <a:scrgbClr r="0" g="0" b="0"/>
      </a:effectRef>
      <a:fontRef idx="minor">
        <a:schemeClr val="tx1"/>
      </a:fontRef>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8.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8.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8.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8.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8.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8.png"/></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8.png"/></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8.png"/></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8.png"/></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8.png"/></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8.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2.png"/></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8.png"/></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8.png"/></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48.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8.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8.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8.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8.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DB125C5-CE65-4CCE-BE97-41FDB6B502F0}" type="datetimeFigureOut">
              <a:rPr lang="es-ES" smtClean="0"/>
            </a:fld>
            <a:endParaRPr lang="es-E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s-E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B3A30A-C67D-465A-9143-CC0CC3E023DF}" type="slidenum">
              <a:rPr lang="es-ES" smtClean="0"/>
            </a:fld>
            <a:endParaRPr lang="es-E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1 Marcador de imagen de diapositiva"/>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813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es-ES" dirty="0"/>
          </a:p>
        </p:txBody>
      </p:sp>
      <p:sp>
        <p:nvSpPr>
          <p:cNvPr id="49156" name="3 Marcador de número de diapositiva"/>
          <p:cNvSpPr>
            <a:spLocks noGrp="1"/>
          </p:cNvSpPr>
          <p:nvPr>
            <p:ph type="sldNum" sz="quarter" idx="5"/>
          </p:nvPr>
        </p:nvSpPr>
        <p:spPr bwMode="auto">
          <a:ln>
            <a:miter lim="800000"/>
          </a:ln>
        </p:spPr>
        <p:txBody>
          <a:bodyPr wrap="square" numCol="1" anchorCtr="0" compatLnSpc="1"/>
          <a:lstStyle/>
          <a:p>
            <a:pPr>
              <a:defRPr/>
            </a:pPr>
            <a:fld id="{1CA6E7B0-8EE1-4618-BFD0-8031241229BC}" type="slidenum">
              <a:rPr lang="es-ES">
                <a:solidFill>
                  <a:prstClr val="black"/>
                </a:solidFill>
              </a:rPr>
            </a:fld>
            <a:endParaRPr lang="es-ES">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1 Marcador de imagen de diapositiva"/>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885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endParaRPr lang="en-US"/>
          </a:p>
        </p:txBody>
      </p:sp>
      <p:sp>
        <p:nvSpPr>
          <p:cNvPr id="4" name="3 Marcador de número de diapositiva"/>
          <p:cNvSpPr>
            <a:spLocks noGrp="1"/>
          </p:cNvSpPr>
          <p:nvPr>
            <p:ph type="sldNum" sz="quarter" idx="5"/>
          </p:nvPr>
        </p:nvSpPr>
        <p:spPr/>
        <p:txBody>
          <a:bodyPr/>
          <a:lstStyle/>
          <a:p>
            <a:pPr>
              <a:defRPr/>
            </a:pPr>
            <a:fld id="{6FB4966A-BCFA-4860-8F3C-72CADCF55D97}" type="slidenum">
              <a:rPr lang="en-US">
                <a:solidFill>
                  <a:prstClr val="black"/>
                </a:solidFill>
              </a:rPr>
            </a:fld>
            <a:endParaRPr lang="en-US">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defRPr/>
            </a:pPr>
            <a:r>
              <a:rPr lang="es-ES" sz="2600" b="1" dirty="0">
                <a:latin typeface="Trebuchet MS" panose="020B0603020202020204" pitchFamily="34" charset="0"/>
              </a:rPr>
              <a:t>Definición por</a:t>
            </a:r>
            <a:r>
              <a:rPr lang="es-ES" sz="2600" b="1" baseline="0" dirty="0">
                <a:latin typeface="Trebuchet MS" panose="020B0603020202020204" pitchFamily="34" charset="0"/>
              </a:rPr>
              <a:t> </a:t>
            </a:r>
            <a:r>
              <a:rPr lang="en-US" sz="2600" dirty="0">
                <a:latin typeface="Trebuchet MS" panose="020B0603020202020204" pitchFamily="34" charset="0"/>
              </a:rPr>
              <a:t>Grady </a:t>
            </a:r>
            <a:r>
              <a:rPr lang="en-US" sz="2600" dirty="0" err="1">
                <a:latin typeface="Trebuchet MS" panose="020B0603020202020204" pitchFamily="34" charset="0"/>
              </a:rPr>
              <a:t>Booch</a:t>
            </a:r>
            <a:endParaRPr lang="es-ES" sz="2600" dirty="0">
              <a:latin typeface="Trebuchet MS" panose="020B0603020202020204" pitchFamily="34" charset="0"/>
            </a:endParaRPr>
          </a:p>
          <a:p>
            <a:pPr marL="0" indent="0">
              <a:spcBef>
                <a:spcPts val="0"/>
              </a:spcBef>
              <a:buNone/>
              <a:defRPr/>
            </a:pPr>
            <a:endParaRPr lang="es-ES" sz="2600" b="1" dirty="0">
              <a:latin typeface="Trebuchet MS" panose="020B0603020202020204" pitchFamily="34" charset="0"/>
            </a:endParaRPr>
          </a:p>
          <a:p>
            <a:pPr marL="0" indent="0">
              <a:spcBef>
                <a:spcPts val="0"/>
              </a:spcBef>
              <a:buNone/>
              <a:defRPr/>
            </a:pPr>
            <a:r>
              <a:rPr lang="es-ES" sz="2600" b="1" dirty="0">
                <a:latin typeface="Trebuchet MS" panose="020B0603020202020204" pitchFamily="34" charset="0"/>
              </a:rPr>
              <a:t>La arquitectura de software abarca un conjunto de decisiones significativas acerca de la organización de un sistema software: </a:t>
            </a:r>
            <a:endParaRPr lang="es-ES" sz="2600" b="1" dirty="0">
              <a:latin typeface="Trebuchet MS" panose="020B0603020202020204" pitchFamily="34" charset="0"/>
            </a:endParaRPr>
          </a:p>
          <a:p>
            <a:pPr marL="640080" lvl="1">
              <a:defRPr/>
            </a:pPr>
            <a:r>
              <a:rPr lang="es-ES" sz="2600" dirty="0">
                <a:latin typeface="Trebuchet MS" panose="020B0603020202020204" pitchFamily="34" charset="0"/>
              </a:rPr>
              <a:t>La selección de los elementos estructurales y de las interfaces por los que está compuesto el sistema software.  </a:t>
            </a:r>
            <a:endParaRPr lang="es-ES" sz="2600" dirty="0">
              <a:latin typeface="Trebuchet MS" panose="020B0603020202020204" pitchFamily="34" charset="0"/>
            </a:endParaRPr>
          </a:p>
          <a:p>
            <a:pPr marL="640080" lvl="1">
              <a:defRPr/>
            </a:pPr>
            <a:r>
              <a:rPr lang="es-ES" sz="2600" dirty="0">
                <a:latin typeface="Trebuchet MS" panose="020B0603020202020204" pitchFamily="34" charset="0"/>
              </a:rPr>
              <a:t>El comportamiento según queda especificado en las colaboraciones entre esos elementos. </a:t>
            </a:r>
            <a:endParaRPr lang="es-ES" sz="2600" dirty="0">
              <a:latin typeface="Trebuchet MS" panose="020B0603020202020204" pitchFamily="34" charset="0"/>
            </a:endParaRPr>
          </a:p>
          <a:p>
            <a:pPr marL="640080" lvl="1">
              <a:defRPr/>
            </a:pPr>
            <a:r>
              <a:rPr lang="es-ES" sz="2600" dirty="0">
                <a:latin typeface="Trebuchet MS" panose="020B0603020202020204" pitchFamily="34" charset="0"/>
              </a:rPr>
              <a:t>La composición de estos elementos estructurales y de comportamiento en subsistemas más grandes.  </a:t>
            </a:r>
            <a:endParaRPr lang="es-ES" sz="2600" dirty="0">
              <a:latin typeface="Trebuchet MS" panose="020B0603020202020204" pitchFamily="34" charset="0"/>
            </a:endParaRPr>
          </a:p>
          <a:p>
            <a:endParaRPr lang="en-US" sz="4000" dirty="0">
              <a:latin typeface="Trebuchet MS" panose="020B0603020202020204" pitchFamily="34" charset="0"/>
            </a:endParaRPr>
          </a:p>
          <a:p>
            <a:endParaRPr lang="en-US" sz="4000" dirty="0">
              <a:latin typeface="Trebuchet MS" panose="020B0603020202020204" pitchFamily="34" charset="0"/>
            </a:endParaRPr>
          </a:p>
          <a:p>
            <a:r>
              <a:rPr lang="en-US" sz="4000" dirty="0" err="1">
                <a:latin typeface="Trebuchet MS" panose="020B0603020202020204" pitchFamily="34" charset="0"/>
              </a:rPr>
              <a:t>Palabras</a:t>
            </a:r>
            <a:r>
              <a:rPr lang="en-US" sz="4000" dirty="0">
                <a:latin typeface="Trebuchet MS" panose="020B0603020202020204" pitchFamily="34" charset="0"/>
              </a:rPr>
              <a:t> claves:</a:t>
            </a:r>
            <a:endParaRPr lang="es-ES" sz="4000" dirty="0">
              <a:latin typeface="Trebuchet MS" panose="020B0603020202020204" pitchFamily="34" charset="0"/>
            </a:endParaRPr>
          </a:p>
          <a:p>
            <a:pPr lvl="1"/>
            <a:r>
              <a:rPr lang="es-ES" sz="3200" dirty="0">
                <a:latin typeface="Trebuchet MS" panose="020B0603020202020204" pitchFamily="34" charset="0"/>
              </a:rPr>
              <a:t>Estructura</a:t>
            </a:r>
            <a:endParaRPr lang="es-ES" sz="3200" dirty="0">
              <a:latin typeface="Trebuchet MS" panose="020B0603020202020204" pitchFamily="34" charset="0"/>
            </a:endParaRPr>
          </a:p>
          <a:p>
            <a:pPr lvl="1"/>
            <a:r>
              <a:rPr lang="es-ES" sz="3200" dirty="0">
                <a:latin typeface="Trebuchet MS" panose="020B0603020202020204" pitchFamily="34" charset="0"/>
              </a:rPr>
              <a:t>Organización de las piezas fundamentales</a:t>
            </a:r>
            <a:endParaRPr lang="es-ES" sz="3200" dirty="0">
              <a:latin typeface="Trebuchet MS" panose="020B0603020202020204" pitchFamily="34" charset="0"/>
            </a:endParaRPr>
          </a:p>
          <a:p>
            <a:pPr lvl="1"/>
            <a:r>
              <a:rPr lang="es-ES" sz="3200" dirty="0">
                <a:latin typeface="Trebuchet MS" panose="020B0603020202020204" pitchFamily="34" charset="0"/>
              </a:rPr>
              <a:t>Reglas para la interacción entre las piezas</a:t>
            </a:r>
            <a:endParaRPr lang="es-ES" sz="3200" dirty="0">
              <a:latin typeface="Trebuchet MS" panose="020B0603020202020204" pitchFamily="34" charset="0"/>
            </a:endParaRPr>
          </a:p>
          <a:p>
            <a:pPr lvl="1"/>
            <a:r>
              <a:rPr lang="es-ES" sz="3200" dirty="0">
                <a:latin typeface="Trebuchet MS" panose="020B0603020202020204" pitchFamily="34" charset="0"/>
              </a:rPr>
              <a:t>Decisiones claves</a:t>
            </a:r>
            <a:endParaRPr lang="es-ES" sz="3200" dirty="0">
              <a:latin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defRPr/>
            </a:pPr>
            <a:endParaRPr lang="en-US" baseline="0" dirty="0"/>
          </a:p>
          <a:p>
            <a:endParaRPr lang="es-ES" dirty="0"/>
          </a:p>
        </p:txBody>
      </p:sp>
      <p:sp>
        <p:nvSpPr>
          <p:cNvPr id="4" name="Slide Number Placeholder 3"/>
          <p:cNvSpPr>
            <a:spLocks noGrp="1"/>
          </p:cNvSpPr>
          <p:nvPr>
            <p:ph type="sldNum" sz="quarter" idx="10"/>
          </p:nvPr>
        </p:nvSpPr>
        <p:spPr/>
        <p:txBody>
          <a:bodyPr/>
          <a:lstStyle/>
          <a:p>
            <a:fld id="{BDB3A30A-C67D-465A-9143-CC0CC3E023DF}" type="slidenum">
              <a:rPr lang="es-ES" smtClean="0"/>
            </a:fld>
            <a:endParaRPr lang="es-E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1 Marcador de imagen de diapositiva"/>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813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sz="2000" b="1" i="0" kern="1200" dirty="0">
                <a:solidFill>
                  <a:schemeClr val="tx1"/>
                </a:solidFill>
                <a:effectLst/>
                <a:latin typeface="+mn-lt"/>
                <a:ea typeface="+mn-ea"/>
                <a:cs typeface="+mn-cs"/>
              </a:rPr>
              <a:t>Enlace</a:t>
            </a:r>
            <a:r>
              <a:rPr lang="en-US" sz="2000" b="0" i="0" kern="1200" dirty="0">
                <a:solidFill>
                  <a:schemeClr val="tx1"/>
                </a:solidFill>
                <a:effectLst/>
                <a:latin typeface="+mn-lt"/>
                <a:ea typeface="+mn-ea"/>
                <a:cs typeface="+mn-cs"/>
              </a:rPr>
              <a:t>: La arquitectura del sistema está estrechamente relacionada con los requerimientos no funcionales, es decir, la forma en que dichos componentes se organizan y comunican, para cubrir los escenarios de los requerimientos no funcionales.</a:t>
            </a:r>
            <a:endParaRPr lang="en-US" sz="2000" b="0" i="0" kern="1200" dirty="0">
              <a:solidFill>
                <a:schemeClr val="tx1"/>
              </a:solidFill>
              <a:effectLst/>
              <a:latin typeface="+mn-lt"/>
              <a:ea typeface="+mn-ea"/>
              <a:cs typeface="+mn-cs"/>
            </a:endParaRPr>
          </a:p>
          <a:p>
            <a:r>
              <a:rPr lang="en-US" sz="2000" b="0" i="0" kern="1200" dirty="0">
                <a:solidFill>
                  <a:schemeClr val="tx1"/>
                </a:solidFill>
                <a:effectLst/>
                <a:latin typeface="+mn-lt"/>
                <a:ea typeface="+mn-ea"/>
                <a:cs typeface="+mn-cs"/>
              </a:rPr>
              <a:t>En muchos sistemas, los requerimientos no funcionales están también influidos por componentes individuales, pero no hay duda de que la arquitectura del sistema es la influencia dominante.</a:t>
            </a:r>
            <a:br>
              <a:rPr lang="en-US" sz="1200" i="0" kern="1200" dirty="0">
                <a:solidFill>
                  <a:schemeClr val="tx1"/>
                </a:solidFill>
                <a:effectLst/>
                <a:latin typeface="+mn-lt"/>
                <a:ea typeface="+mn-ea"/>
                <a:cs typeface="+mn-cs"/>
              </a:rPr>
            </a:br>
            <a:endParaRPr lang="es-ES" sz="1200" b="0" i="1" u="none" strike="noStrike" kern="1200" baseline="0" dirty="0">
              <a:solidFill>
                <a:schemeClr val="tx1"/>
              </a:solidFill>
              <a:latin typeface="+mn-lt"/>
              <a:ea typeface="+mn-ea"/>
              <a:cs typeface="+mn-cs"/>
            </a:endParaRPr>
          </a:p>
          <a:p>
            <a:endParaRPr lang="es-ES" sz="1200" b="0" i="1" u="none" strike="noStrike" kern="1200" baseline="0" dirty="0">
              <a:solidFill>
                <a:schemeClr val="tx1"/>
              </a:solidFill>
              <a:latin typeface="+mn-lt"/>
              <a:ea typeface="+mn-ea"/>
              <a:cs typeface="+mn-cs"/>
            </a:endParaRPr>
          </a:p>
          <a:p>
            <a:endParaRPr lang="es-ES" sz="1200" b="0" i="1" u="none" strike="noStrike" kern="1200" baseline="0" dirty="0">
              <a:solidFill>
                <a:schemeClr val="tx1"/>
              </a:solidFill>
              <a:latin typeface="+mn-lt"/>
              <a:ea typeface="+mn-ea"/>
              <a:cs typeface="+mn-cs"/>
            </a:endParaRPr>
          </a:p>
          <a:p>
            <a:endParaRPr lang="es-ES" sz="1200" b="0" i="1" u="none" strike="noStrike" kern="1200" baseline="0" dirty="0">
              <a:solidFill>
                <a:schemeClr val="tx1"/>
              </a:solidFill>
              <a:latin typeface="+mn-lt"/>
              <a:ea typeface="+mn-ea"/>
              <a:cs typeface="+mn-cs"/>
            </a:endParaRPr>
          </a:p>
          <a:p>
            <a:endParaRPr lang="es-ES" sz="1200" b="0" i="1" u="none" strike="noStrike" kern="1200" baseline="0" dirty="0">
              <a:solidFill>
                <a:schemeClr val="tx1"/>
              </a:solidFill>
              <a:latin typeface="+mn-lt"/>
              <a:ea typeface="+mn-ea"/>
              <a:cs typeface="+mn-cs"/>
            </a:endParaRPr>
          </a:p>
          <a:p>
            <a:r>
              <a:rPr lang="es-ES" sz="1200" b="0" i="1" u="none" strike="noStrike" kern="1200" baseline="0" dirty="0">
                <a:solidFill>
                  <a:schemeClr val="tx1"/>
                </a:solidFill>
                <a:latin typeface="+mn-lt"/>
                <a:ea typeface="+mn-ea"/>
                <a:cs typeface="+mn-cs"/>
              </a:rPr>
              <a:t>Requerimientos funcionales </a:t>
            </a:r>
            <a:r>
              <a:rPr lang="es-ES" sz="1200" b="0" i="0" u="none" strike="noStrike" kern="1200" baseline="0" dirty="0">
                <a:solidFill>
                  <a:schemeClr val="tx1"/>
                </a:solidFill>
                <a:latin typeface="+mn-lt"/>
                <a:ea typeface="+mn-ea"/>
                <a:cs typeface="+mn-cs"/>
              </a:rPr>
              <a:t>Son enunciados acerca de servicios que el sistema debe proveer, de cómo debería reaccionar el sistema a entradas particulares y de cómo debería comportarse el sistema en situaciones específicas. En algunos casos, los requerimientos funcionales también explican lo que no debe hacer el sistema.</a:t>
            </a:r>
            <a:endParaRPr lang="es-ES" sz="1200" b="0" i="0" u="none" strike="noStrike" kern="1200" baseline="0" dirty="0">
              <a:solidFill>
                <a:schemeClr val="tx1"/>
              </a:solidFill>
              <a:latin typeface="+mn-lt"/>
              <a:ea typeface="+mn-ea"/>
              <a:cs typeface="+mn-cs"/>
            </a:endParaRPr>
          </a:p>
          <a:p>
            <a:r>
              <a:rPr lang="es-ES" sz="1200" b="1" i="0" u="none" strike="noStrike" kern="1200" baseline="0" dirty="0">
                <a:solidFill>
                  <a:schemeClr val="tx1"/>
                </a:solidFill>
                <a:latin typeface="+mn-lt"/>
                <a:ea typeface="+mn-ea"/>
                <a:cs typeface="+mn-cs"/>
              </a:rPr>
              <a:t>2. </a:t>
            </a:r>
            <a:r>
              <a:rPr lang="es-ES" sz="1200" b="0" i="1" u="none" strike="noStrike" kern="1200" baseline="0" dirty="0">
                <a:solidFill>
                  <a:schemeClr val="tx1"/>
                </a:solidFill>
                <a:latin typeface="+mn-lt"/>
                <a:ea typeface="+mn-ea"/>
                <a:cs typeface="+mn-cs"/>
              </a:rPr>
              <a:t>Requerimientos no funcionales </a:t>
            </a:r>
            <a:r>
              <a:rPr lang="es-ES" sz="1200" b="0" i="0" u="none" strike="noStrike" kern="1200" baseline="0" dirty="0">
                <a:solidFill>
                  <a:schemeClr val="tx1"/>
                </a:solidFill>
                <a:latin typeface="+mn-lt"/>
                <a:ea typeface="+mn-ea"/>
                <a:cs typeface="+mn-cs"/>
              </a:rPr>
              <a:t>Son limitaciones sobre servicios o funciones que ofrece el sistema. Incluyen restricciones tanto de temporización y del proceso de desarrollo, como impuestas por los estándares. Los requerimientos no funcionales</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se suelen aplicar al sistema como un todo, más que a características o a servicios individuales del sistema.</a:t>
            </a:r>
            <a:endParaRPr lang="en-US" dirty="0"/>
          </a:p>
          <a:p>
            <a:pPr eaLnBrk="1" hangingPunct="1">
              <a:spcBef>
                <a:spcPct val="0"/>
              </a:spcBef>
            </a:pPr>
            <a:endParaRPr lang="en-US" dirty="0"/>
          </a:p>
          <a:p>
            <a:pPr eaLnBrk="1" hangingPunct="1">
              <a:spcBef>
                <a:spcPct val="0"/>
              </a:spcBef>
            </a:pPr>
            <a:r>
              <a:rPr lang="en-US" dirty="0"/>
              <a:t>Los </a:t>
            </a:r>
            <a:r>
              <a:rPr lang="en-US" dirty="0" err="1"/>
              <a:t>requisitos</a:t>
            </a:r>
            <a:r>
              <a:rPr lang="en-US" dirty="0"/>
              <a:t> no </a:t>
            </a:r>
            <a:r>
              <a:rPr lang="en-US" dirty="0" err="1"/>
              <a:t>funcionales</a:t>
            </a:r>
            <a:r>
              <a:rPr lang="en-US" dirty="0"/>
              <a:t> </a:t>
            </a:r>
            <a:r>
              <a:rPr lang="en-US" dirty="0" err="1"/>
              <a:t>responden</a:t>
            </a:r>
            <a:r>
              <a:rPr lang="en-US" baseline="0" dirty="0"/>
              <a:t> a los </a:t>
            </a:r>
            <a:r>
              <a:rPr lang="en-US" baseline="0" dirty="0" err="1"/>
              <a:t>problemas</a:t>
            </a:r>
            <a:r>
              <a:rPr lang="en-US" baseline="0" dirty="0"/>
              <a:t> </a:t>
            </a:r>
            <a:r>
              <a:rPr lang="en-US" baseline="0" dirty="0" err="1"/>
              <a:t>que</a:t>
            </a:r>
            <a:r>
              <a:rPr lang="en-US" baseline="0" dirty="0"/>
              <a:t> </a:t>
            </a:r>
            <a:r>
              <a:rPr lang="en-US" baseline="0" dirty="0" err="1"/>
              <a:t>frecuentemente</a:t>
            </a:r>
            <a:r>
              <a:rPr lang="en-US" baseline="0" dirty="0"/>
              <a:t> </a:t>
            </a:r>
            <a:r>
              <a:rPr lang="en-US" baseline="0" dirty="0" err="1"/>
              <a:t>nos</a:t>
            </a:r>
            <a:r>
              <a:rPr lang="en-US" baseline="0" dirty="0"/>
              <a:t> </a:t>
            </a:r>
            <a:r>
              <a:rPr lang="en-US" baseline="0" dirty="0" err="1"/>
              <a:t>estaremos</a:t>
            </a:r>
            <a:r>
              <a:rPr lang="en-US" baseline="0" dirty="0"/>
              <a:t> </a:t>
            </a:r>
            <a:r>
              <a:rPr lang="en-US" baseline="0" dirty="0" err="1"/>
              <a:t>enfrentando</a:t>
            </a:r>
            <a:r>
              <a:rPr lang="en-US" baseline="0" dirty="0"/>
              <a:t> a la </a:t>
            </a:r>
            <a:r>
              <a:rPr lang="en-US" baseline="0" dirty="0" err="1"/>
              <a:t>hora</a:t>
            </a:r>
            <a:r>
              <a:rPr lang="en-US" baseline="0" dirty="0"/>
              <a:t> de </a:t>
            </a:r>
            <a:r>
              <a:rPr lang="en-US" baseline="0" dirty="0" err="1"/>
              <a:t>desarrollar</a:t>
            </a:r>
            <a:r>
              <a:rPr lang="en-US" baseline="0" dirty="0"/>
              <a:t> un software.</a:t>
            </a:r>
            <a:endParaRPr lang="es-ES" dirty="0"/>
          </a:p>
        </p:txBody>
      </p:sp>
      <p:sp>
        <p:nvSpPr>
          <p:cNvPr id="49156" name="3 Marcador de número de diapositiva"/>
          <p:cNvSpPr>
            <a:spLocks noGrp="1"/>
          </p:cNvSpPr>
          <p:nvPr>
            <p:ph type="sldNum" sz="quarter" idx="5"/>
          </p:nvPr>
        </p:nvSpPr>
        <p:spPr bwMode="auto">
          <a:ln>
            <a:miter lim="800000"/>
          </a:ln>
        </p:spPr>
        <p:txBody>
          <a:bodyPr wrap="square" numCol="1" anchorCtr="0" compatLnSpc="1"/>
          <a:lstStyle/>
          <a:p>
            <a:pPr>
              <a:defRPr/>
            </a:pPr>
            <a:fld id="{1CA6E7B0-8EE1-4618-BFD0-8031241229BC}" type="slidenum">
              <a:rPr lang="es-ES">
                <a:solidFill>
                  <a:prstClr val="black"/>
                </a:solidFill>
              </a:rPr>
            </a:fld>
            <a:endParaRPr lang="es-ES">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BDB3A30A-C67D-465A-9143-CC0CC3E023DF}" type="slidenum">
              <a:rPr lang="es-ES" smtClean="0"/>
            </a:fld>
            <a:endParaRPr lang="es-E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baseline="0" dirty="0" err="1"/>
              <a:t>Integridad</a:t>
            </a:r>
            <a:r>
              <a:rPr lang="en-US" baseline="0" dirty="0"/>
              <a:t> Conceptual: </a:t>
            </a:r>
            <a:r>
              <a:rPr lang="en-US" sz="1600" dirty="0">
                <a:latin typeface="Trebuchet MS" panose="020B0603020202020204" pitchFamily="34" charset="0"/>
              </a:rPr>
              <a:t>Una </a:t>
            </a:r>
            <a:r>
              <a:rPr lang="en-US" sz="1600" dirty="0" err="1">
                <a:latin typeface="Trebuchet MS" panose="020B0603020202020204" pitchFamily="34" charset="0"/>
              </a:rPr>
              <a:t>misma</a:t>
            </a:r>
            <a:r>
              <a:rPr lang="en-US" sz="1600" dirty="0">
                <a:latin typeface="Trebuchet MS" panose="020B0603020202020204" pitchFamily="34" charset="0"/>
              </a:rPr>
              <a:t> </a:t>
            </a:r>
            <a:r>
              <a:rPr lang="en-US" sz="1600" dirty="0" err="1">
                <a:latin typeface="Trebuchet MS" panose="020B0603020202020204" pitchFamily="34" charset="0"/>
              </a:rPr>
              <a:t>solución</a:t>
            </a:r>
            <a:r>
              <a:rPr lang="en-US" sz="1600" dirty="0">
                <a:latin typeface="Trebuchet MS" panose="020B0603020202020204" pitchFamily="34" charset="0"/>
              </a:rPr>
              <a:t>, un </a:t>
            </a:r>
            <a:r>
              <a:rPr lang="en-US" sz="1600" dirty="0" err="1">
                <a:latin typeface="Trebuchet MS" panose="020B0603020202020204" pitchFamily="34" charset="0"/>
              </a:rPr>
              <a:t>mismo</a:t>
            </a:r>
            <a:r>
              <a:rPr lang="en-US" sz="1600" dirty="0">
                <a:latin typeface="Trebuchet MS" panose="020B0603020202020204" pitchFamily="34" charset="0"/>
              </a:rPr>
              <a:t> </a:t>
            </a:r>
            <a:r>
              <a:rPr lang="en-US" sz="1600" dirty="0" err="1">
                <a:latin typeface="Trebuchet MS" panose="020B0603020202020204" pitchFamily="34" charset="0"/>
              </a:rPr>
              <a:t>mecanismo</a:t>
            </a:r>
            <a:r>
              <a:rPr lang="en-US" sz="1600" dirty="0">
                <a:latin typeface="Trebuchet MS" panose="020B0603020202020204" pitchFamily="34" charset="0"/>
              </a:rPr>
              <a:t> </a:t>
            </a:r>
            <a:r>
              <a:rPr lang="en-US" sz="1200" dirty="0">
                <a:latin typeface="Trebuchet MS" panose="020B0603020202020204" pitchFamily="34" charset="0"/>
              </a:rPr>
              <a:t>(el </a:t>
            </a:r>
            <a:r>
              <a:rPr lang="en-US" sz="1200" dirty="0" err="1">
                <a:latin typeface="Trebuchet MS" panose="020B0603020202020204" pitchFamily="34" charset="0"/>
              </a:rPr>
              <a:t>mismo</a:t>
            </a:r>
            <a:r>
              <a:rPr lang="en-US" sz="1200" dirty="0">
                <a:latin typeface="Trebuchet MS" panose="020B0603020202020204" pitchFamily="34" charset="0"/>
              </a:rPr>
              <a:t> </a:t>
            </a:r>
            <a:r>
              <a:rPr lang="en-US" sz="1200" dirty="0" err="1">
                <a:latin typeface="Trebuchet MS" panose="020B0603020202020204" pitchFamily="34" charset="0"/>
              </a:rPr>
              <a:t>tipo</a:t>
            </a:r>
            <a:r>
              <a:rPr lang="en-US" sz="1200" dirty="0">
                <a:latin typeface="Trebuchet MS" panose="020B0603020202020204" pitchFamily="34" charset="0"/>
              </a:rPr>
              <a:t> de </a:t>
            </a:r>
            <a:r>
              <a:rPr lang="en-US" sz="1200" dirty="0" err="1">
                <a:latin typeface="Trebuchet MS" panose="020B0603020202020204" pitchFamily="34" charset="0"/>
              </a:rPr>
              <a:t>problema</a:t>
            </a:r>
            <a:r>
              <a:rPr lang="en-US" sz="1200" dirty="0">
                <a:latin typeface="Trebuchet MS" panose="020B0603020202020204" pitchFamily="34" charset="0"/>
              </a:rPr>
              <a:t> debe ser </a:t>
            </a:r>
            <a:r>
              <a:rPr lang="en-US" sz="1200" dirty="0" err="1">
                <a:latin typeface="Trebuchet MS" panose="020B0603020202020204" pitchFamily="34" charset="0"/>
              </a:rPr>
              <a:t>resuelto</a:t>
            </a:r>
            <a:r>
              <a:rPr lang="en-US" sz="1200" dirty="0">
                <a:latin typeface="Trebuchet MS" panose="020B0603020202020204" pitchFamily="34" charset="0"/>
              </a:rPr>
              <a:t> de la </a:t>
            </a:r>
            <a:r>
              <a:rPr lang="en-US" sz="1200" dirty="0" err="1">
                <a:latin typeface="Trebuchet MS" panose="020B0603020202020204" pitchFamily="34" charset="0"/>
              </a:rPr>
              <a:t>misma</a:t>
            </a:r>
            <a:r>
              <a:rPr lang="en-US" sz="1200" dirty="0">
                <a:latin typeface="Trebuchet MS" panose="020B0603020202020204" pitchFamily="34" charset="0"/>
              </a:rPr>
              <a:t> </a:t>
            </a:r>
            <a:r>
              <a:rPr lang="en-US" sz="1200" dirty="0" err="1">
                <a:latin typeface="Trebuchet MS" panose="020B0603020202020204" pitchFamily="34" charset="0"/>
              </a:rPr>
              <a:t>manera</a:t>
            </a:r>
            <a:r>
              <a:rPr lang="en-US" sz="1200" dirty="0">
                <a:latin typeface="Trebuchet MS" panose="020B0603020202020204" pitchFamily="34" charset="0"/>
              </a:rPr>
              <a:t>)</a:t>
            </a:r>
            <a:endParaRPr lang="es-ES" sz="1600" dirty="0">
              <a:latin typeface="Trebuchet MS" panose="020B0603020202020204" pitchFamily="34" charset="0"/>
            </a:endParaRPr>
          </a:p>
          <a:p>
            <a:endParaRPr lang="en-US" baseline="0" dirty="0"/>
          </a:p>
        </p:txBody>
      </p:sp>
      <p:sp>
        <p:nvSpPr>
          <p:cNvPr id="4" name="Slide Number Placeholder 3"/>
          <p:cNvSpPr>
            <a:spLocks noGrp="1"/>
          </p:cNvSpPr>
          <p:nvPr>
            <p:ph type="sldNum" sz="quarter" idx="10"/>
          </p:nvPr>
        </p:nvSpPr>
        <p:spPr/>
        <p:txBody>
          <a:bodyPr/>
          <a:lstStyle/>
          <a:p>
            <a:fld id="{BDB3A30A-C67D-465A-9143-CC0CC3E023DF}" type="slidenum">
              <a:rPr lang="es-ES" smtClean="0"/>
            </a:fld>
            <a:endParaRPr lang="es-E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baseline="0" noProof="0" dirty="0"/>
          </a:p>
          <a:p>
            <a:endParaRPr lang="es-ES" baseline="0" noProof="0" dirty="0"/>
          </a:p>
        </p:txBody>
      </p:sp>
      <p:sp>
        <p:nvSpPr>
          <p:cNvPr id="4" name="Slide Number Placeholder 3"/>
          <p:cNvSpPr>
            <a:spLocks noGrp="1"/>
          </p:cNvSpPr>
          <p:nvPr>
            <p:ph type="sldNum" sz="quarter" idx="10"/>
          </p:nvPr>
        </p:nvSpPr>
        <p:spPr/>
        <p:txBody>
          <a:bodyPr/>
          <a:lstStyle/>
          <a:p>
            <a:fld id="{BDB3A30A-C67D-465A-9143-CC0CC3E023DF}" type="slidenum">
              <a:rPr lang="es-ES" smtClean="0"/>
            </a:fld>
            <a:endParaRPr lang="es-E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1 Marcador de imagen de diapositiva"/>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813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es-ES" dirty="0" err="1"/>
              <a:t>Pag</a:t>
            </a:r>
            <a:r>
              <a:rPr lang="es-ES" dirty="0"/>
              <a:t> 39 -40</a:t>
            </a:r>
            <a:endParaRPr lang="es-ES" dirty="0"/>
          </a:p>
          <a:p>
            <a:pPr eaLnBrk="1" hangingPunct="1">
              <a:spcBef>
                <a:spcPct val="0"/>
              </a:spcBef>
            </a:pPr>
            <a:endParaRPr lang="es-ES" dirty="0"/>
          </a:p>
          <a:p>
            <a:r>
              <a:rPr lang="es-ES" sz="1200" b="0" i="0" u="none" strike="noStrike" kern="1200" baseline="0" dirty="0">
                <a:solidFill>
                  <a:schemeClr val="tx1"/>
                </a:solidFill>
                <a:latin typeface="+mn-lt"/>
                <a:ea typeface="+mn-ea"/>
                <a:cs typeface="+mn-cs"/>
              </a:rPr>
              <a:t>El diagrama sugiere que las etapas del proceso de diseño son secuenciales. De hecho, las actividades de proceso de diseño están vinculadas. En todos los procesos de diseño es inevitable la retroalimentación de una etapa a otra y la consecuente reelaboración del diseño. La mayoría del software tiene interfaz junto con otros sistemas de software. En ellos se incluyen sistema operativo, base de datos, </a:t>
            </a:r>
            <a:r>
              <a:rPr lang="es-ES" sz="1200" b="0" i="1" u="none" strike="noStrike" kern="1200" baseline="0" dirty="0">
                <a:solidFill>
                  <a:schemeClr val="tx1"/>
                </a:solidFill>
                <a:latin typeface="+mn-lt"/>
                <a:ea typeface="+mn-ea"/>
                <a:cs typeface="+mn-cs"/>
              </a:rPr>
              <a:t>middleware </a:t>
            </a:r>
            <a:r>
              <a:rPr lang="es-ES" sz="1200" b="0" i="0" u="none" strike="noStrike" kern="1200" baseline="0" dirty="0">
                <a:solidFill>
                  <a:schemeClr val="tx1"/>
                </a:solidFill>
                <a:latin typeface="+mn-lt"/>
                <a:ea typeface="+mn-ea"/>
                <a:cs typeface="+mn-cs"/>
              </a:rPr>
              <a:t>y otros sistemas de aplicación. </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Éstos constituyen la “plataforma de software”, es decir, el entorno donde se ejecutará el software.</a:t>
            </a:r>
            <a:endParaRPr lang="es-ES" sz="1200" b="0" i="0" u="none" strike="noStrike" kern="1200" baseline="0" dirty="0">
              <a:solidFill>
                <a:schemeClr val="tx1"/>
              </a:solidFill>
              <a:latin typeface="+mn-lt"/>
              <a:ea typeface="+mn-ea"/>
              <a:cs typeface="+mn-cs"/>
            </a:endParaRPr>
          </a:p>
          <a:p>
            <a:pPr marL="171450" indent="-171450">
              <a:buFont typeface="Arial" panose="020B0604020202020204" pitchFamily="34" charset="0"/>
              <a:buChar char="•"/>
            </a:pPr>
            <a:r>
              <a:rPr lang="es-ES" sz="1200" b="1" i="0" u="none" strike="noStrike" kern="1200" baseline="0" dirty="0">
                <a:solidFill>
                  <a:schemeClr val="tx1"/>
                </a:solidFill>
                <a:latin typeface="+mn-lt"/>
                <a:ea typeface="+mn-ea"/>
                <a:cs typeface="+mn-cs"/>
              </a:rPr>
              <a:t>La información sobre esta plataforma </a:t>
            </a:r>
            <a:r>
              <a:rPr lang="es-ES" sz="1200" b="0" i="0" u="none" strike="noStrike" kern="1200" baseline="0" dirty="0">
                <a:solidFill>
                  <a:schemeClr val="tx1"/>
                </a:solidFill>
                <a:latin typeface="+mn-lt"/>
                <a:ea typeface="+mn-ea"/>
                <a:cs typeface="+mn-cs"/>
              </a:rPr>
              <a:t>es una entrada esencial al proceso de diseño, así que los diseñadores tienen que decidir la mejor forma de integrarla con el entorno de software.</a:t>
            </a:r>
            <a:endParaRPr lang="es-ES" sz="1200" b="0" i="0" u="none" strike="noStrike" kern="1200" baseline="0" dirty="0">
              <a:solidFill>
                <a:schemeClr val="tx1"/>
              </a:solidFill>
              <a:latin typeface="+mn-lt"/>
              <a:ea typeface="+mn-ea"/>
              <a:cs typeface="+mn-cs"/>
            </a:endParaRPr>
          </a:p>
          <a:p>
            <a:pPr marL="171450" indent="-171450">
              <a:buFont typeface="Arial" panose="020B0604020202020204" pitchFamily="34" charset="0"/>
              <a:buChar char="•"/>
            </a:pPr>
            <a:r>
              <a:rPr lang="es-ES" sz="1200" b="1" i="0" u="none" strike="noStrike" kern="1200" baseline="0" dirty="0">
                <a:solidFill>
                  <a:schemeClr val="tx1"/>
                </a:solidFill>
                <a:latin typeface="+mn-lt"/>
                <a:ea typeface="+mn-ea"/>
                <a:cs typeface="+mn-cs"/>
              </a:rPr>
              <a:t>La especificación de requerimientos </a:t>
            </a:r>
            <a:r>
              <a:rPr lang="es-ES" sz="1200" b="0" i="0" u="none" strike="noStrike" kern="1200" baseline="0" dirty="0">
                <a:solidFill>
                  <a:schemeClr val="tx1"/>
                </a:solidFill>
                <a:latin typeface="+mn-lt"/>
                <a:ea typeface="+mn-ea"/>
                <a:cs typeface="+mn-cs"/>
              </a:rPr>
              <a:t>es una descripción de la funcionalidad que debe brindar el software, en conjunción con sus requerimientos de rendimiento y confiabilidad. </a:t>
            </a:r>
            <a:endParaRPr lang="es-ES" sz="1200" b="0" i="0" u="none" strike="noStrike" kern="1200" baseline="0" dirty="0">
              <a:solidFill>
                <a:schemeClr val="tx1"/>
              </a:solidFill>
              <a:latin typeface="+mn-lt"/>
              <a:ea typeface="+mn-ea"/>
              <a:cs typeface="+mn-cs"/>
            </a:endParaRPr>
          </a:p>
          <a:p>
            <a:pPr marL="171450" indent="-171450">
              <a:buFont typeface="Arial" panose="020B0604020202020204" pitchFamily="34" charset="0"/>
              <a:buChar char="•"/>
            </a:pPr>
            <a:r>
              <a:rPr lang="es-ES" sz="1200" b="1" i="0" u="none" strike="noStrike" kern="1200" baseline="0" dirty="0">
                <a:solidFill>
                  <a:schemeClr val="tx1"/>
                </a:solidFill>
                <a:latin typeface="+mn-lt"/>
                <a:ea typeface="+mn-ea"/>
                <a:cs typeface="+mn-cs"/>
              </a:rPr>
              <a:t>Si el sistema debe procesar datos existentes</a:t>
            </a:r>
            <a:r>
              <a:rPr lang="es-ES" sz="1200" b="0" i="0" u="none" strike="noStrike" kern="1200" baseline="0" dirty="0">
                <a:solidFill>
                  <a:schemeClr val="tx1"/>
                </a:solidFill>
                <a:latin typeface="+mn-lt"/>
                <a:ea typeface="+mn-ea"/>
                <a:cs typeface="+mn-cs"/>
              </a:rPr>
              <a:t>, entonces en la especificación de la plataforma se incluirá la descripción de tales datos; de otro modo, la descripción de los datos será una entrada al proceso de diseño, de manera que se defina la organización del sistema de datos.</a:t>
            </a:r>
            <a:endParaRPr lang="es-ES" sz="1200" b="0" i="0" u="none" strike="noStrike" kern="1200" baseline="0" dirty="0">
              <a:solidFill>
                <a:schemeClr val="tx1"/>
              </a:solidFill>
              <a:latin typeface="+mn-lt"/>
              <a:ea typeface="+mn-ea"/>
              <a:cs typeface="+mn-cs"/>
            </a:endParaRPr>
          </a:p>
          <a:p>
            <a:r>
              <a:rPr lang="es-ES" sz="1200" b="1" i="0" u="none" strike="noStrike" kern="1200" baseline="0" dirty="0">
                <a:solidFill>
                  <a:schemeClr val="tx1"/>
                </a:solidFill>
                <a:latin typeface="+mn-lt"/>
                <a:ea typeface="+mn-ea"/>
                <a:cs typeface="+mn-cs"/>
              </a:rPr>
              <a:t>Las actividades en el proceso de diseño varían dependiendo del tipo de sistema a desarrollar. </a:t>
            </a:r>
            <a:r>
              <a:rPr lang="es-ES" sz="1200" b="0" i="0" u="none" strike="noStrike" kern="1200" baseline="0" dirty="0">
                <a:solidFill>
                  <a:schemeClr val="tx1"/>
                </a:solidFill>
                <a:latin typeface="+mn-lt"/>
                <a:ea typeface="+mn-ea"/>
                <a:cs typeface="+mn-cs"/>
              </a:rPr>
              <a:t>Por ejemplo, los sistemas de tiempo real precisan del diseño de temporización, pero sin incluir una base de datos, por lo que no hay que integrar un diseño de base de datos. La figura 2.5 muestra cuatro actividades que podrían formar parte del proceso de diseño para sistemas de información:</a:t>
            </a:r>
            <a:endParaRPr lang="es-ES" sz="1200" b="0" i="0" u="none" strike="noStrike" kern="1200" baseline="0" dirty="0">
              <a:solidFill>
                <a:schemeClr val="tx1"/>
              </a:solidFill>
              <a:latin typeface="+mn-lt"/>
              <a:ea typeface="+mn-ea"/>
              <a:cs typeface="+mn-cs"/>
            </a:endParaRPr>
          </a:p>
          <a:p>
            <a:r>
              <a:rPr lang="es-ES" sz="1200" b="1" i="0" u="none" strike="noStrike" kern="1200" baseline="0" dirty="0">
                <a:solidFill>
                  <a:schemeClr val="tx1"/>
                </a:solidFill>
                <a:latin typeface="+mn-lt"/>
                <a:ea typeface="+mn-ea"/>
                <a:cs typeface="+mn-cs"/>
              </a:rPr>
              <a:t>1. </a:t>
            </a:r>
            <a:r>
              <a:rPr lang="es-ES" sz="1200" b="1" i="1" u="none" strike="noStrike" kern="1200" baseline="0" dirty="0">
                <a:solidFill>
                  <a:schemeClr val="tx1"/>
                </a:solidFill>
                <a:latin typeface="+mn-lt"/>
                <a:ea typeface="+mn-ea"/>
                <a:cs typeface="+mn-cs"/>
              </a:rPr>
              <a:t>Diseño arquitectónico</a:t>
            </a:r>
            <a:r>
              <a:rPr lang="es-ES" sz="1200" b="0" i="0" u="none" strike="noStrike" kern="1200" baseline="0" dirty="0">
                <a:solidFill>
                  <a:schemeClr val="tx1"/>
                </a:solidFill>
                <a:latin typeface="+mn-lt"/>
                <a:ea typeface="+mn-ea"/>
                <a:cs typeface="+mn-cs"/>
              </a:rPr>
              <a:t>, aquí se identifica la estructura global del sistema, los principales componentes (llamados en ocasiones subsistemas o módulos), sus relaciones y cómo se distribuyen.</a:t>
            </a:r>
            <a:endParaRPr lang="es-ES" sz="1200" b="0" i="0" u="none" strike="noStrike" kern="1200" baseline="0" dirty="0">
              <a:solidFill>
                <a:schemeClr val="tx1"/>
              </a:solidFill>
              <a:latin typeface="+mn-lt"/>
              <a:ea typeface="+mn-ea"/>
              <a:cs typeface="+mn-cs"/>
            </a:endParaRPr>
          </a:p>
          <a:p>
            <a:r>
              <a:rPr lang="es-ES" sz="1200" b="1" i="0" u="none" strike="noStrike" kern="1200" baseline="0" dirty="0">
                <a:solidFill>
                  <a:schemeClr val="tx1"/>
                </a:solidFill>
                <a:latin typeface="+mn-lt"/>
                <a:ea typeface="+mn-ea"/>
                <a:cs typeface="+mn-cs"/>
              </a:rPr>
              <a:t>2. </a:t>
            </a:r>
            <a:r>
              <a:rPr lang="es-ES" sz="1200" b="1" i="1" u="none" strike="noStrike" kern="1200" baseline="0" dirty="0">
                <a:solidFill>
                  <a:schemeClr val="tx1"/>
                </a:solidFill>
                <a:latin typeface="+mn-lt"/>
                <a:ea typeface="+mn-ea"/>
                <a:cs typeface="+mn-cs"/>
              </a:rPr>
              <a:t>Diseño de interfaz</a:t>
            </a:r>
            <a:r>
              <a:rPr lang="es-ES" sz="1200" b="0" i="0" u="none" strike="noStrike" kern="1200" baseline="0" dirty="0">
                <a:solidFill>
                  <a:schemeClr val="tx1"/>
                </a:solidFill>
                <a:latin typeface="+mn-lt"/>
                <a:ea typeface="+mn-ea"/>
                <a:cs typeface="+mn-cs"/>
              </a:rPr>
              <a:t>, en éste se definen las interfaces entre los componentes de sistemas. Esta especificación de interfaz no tiene que presentar ambigüedades. Con una interfaz precisa, es factible usar un componente sin que otros tengan que saber cómo se implementó. Una vez que se acuerdan las especificaciones de interfaz, los componentes se diseñan y se desarrollan de manera concurrente.</a:t>
            </a:r>
            <a:endParaRPr lang="es-ES" sz="1200" b="0" i="0" u="none" strike="noStrike" kern="1200" baseline="0" dirty="0">
              <a:solidFill>
                <a:schemeClr val="tx1"/>
              </a:solidFill>
              <a:latin typeface="+mn-lt"/>
              <a:ea typeface="+mn-ea"/>
              <a:cs typeface="+mn-cs"/>
            </a:endParaRPr>
          </a:p>
          <a:p>
            <a:r>
              <a:rPr lang="es-ES" sz="1200" b="1" i="0" u="none" strike="noStrike" kern="1200" baseline="0" dirty="0">
                <a:solidFill>
                  <a:schemeClr val="tx1"/>
                </a:solidFill>
                <a:latin typeface="+mn-lt"/>
                <a:ea typeface="+mn-ea"/>
                <a:cs typeface="+mn-cs"/>
              </a:rPr>
              <a:t>3. </a:t>
            </a:r>
            <a:r>
              <a:rPr lang="es-ES" sz="1200" b="1" i="1" u="none" strike="noStrike" kern="1200" baseline="0" dirty="0">
                <a:solidFill>
                  <a:schemeClr val="tx1"/>
                </a:solidFill>
                <a:latin typeface="+mn-lt"/>
                <a:ea typeface="+mn-ea"/>
                <a:cs typeface="+mn-cs"/>
              </a:rPr>
              <a:t>Diseño de componentes</a:t>
            </a:r>
            <a:r>
              <a:rPr lang="es-ES" sz="1200" b="0" i="0" u="none" strike="noStrike" kern="1200" baseline="0" dirty="0">
                <a:solidFill>
                  <a:schemeClr val="tx1"/>
                </a:solidFill>
                <a:latin typeface="+mn-lt"/>
                <a:ea typeface="+mn-ea"/>
                <a:cs typeface="+mn-cs"/>
              </a:rPr>
              <a:t>, en él se toma cada componente del sistema y se diseña cómo funcionará. Esto puede ser un simple dato de la funcionalidad que se espera implementar, y al programador se le deja el diseño específico. Como alternativa, habría una lista de cambios a realizar sobre un componente que se reutiliza o sobre un modelo de diseño detallado. El modelo de diseño sirve para generar en automático una implementación.</a:t>
            </a:r>
            <a:endParaRPr lang="es-ES" sz="1200" b="0" i="0" u="none" strike="noStrike" kern="1200" baseline="0" dirty="0">
              <a:solidFill>
                <a:schemeClr val="tx1"/>
              </a:solidFill>
              <a:latin typeface="+mn-lt"/>
              <a:ea typeface="+mn-ea"/>
              <a:cs typeface="+mn-cs"/>
            </a:endParaRPr>
          </a:p>
          <a:p>
            <a:r>
              <a:rPr lang="es-ES" sz="1200" b="1" i="0" u="none" strike="noStrike" kern="1200" baseline="0" dirty="0">
                <a:solidFill>
                  <a:schemeClr val="tx1"/>
                </a:solidFill>
                <a:latin typeface="+mn-lt"/>
                <a:ea typeface="+mn-ea"/>
                <a:cs typeface="+mn-cs"/>
              </a:rPr>
              <a:t>4. </a:t>
            </a:r>
            <a:r>
              <a:rPr lang="es-ES" sz="1200" b="1" i="1" u="none" strike="noStrike" kern="1200" baseline="0" dirty="0">
                <a:solidFill>
                  <a:schemeClr val="tx1"/>
                </a:solidFill>
                <a:latin typeface="+mn-lt"/>
                <a:ea typeface="+mn-ea"/>
                <a:cs typeface="+mn-cs"/>
              </a:rPr>
              <a:t>Diseño de base de datos</a:t>
            </a:r>
            <a:r>
              <a:rPr lang="es-ES" sz="1200" b="0" i="0" u="none" strike="noStrike" kern="1200" baseline="0" dirty="0">
                <a:solidFill>
                  <a:schemeClr val="tx1"/>
                </a:solidFill>
                <a:latin typeface="+mn-lt"/>
                <a:ea typeface="+mn-ea"/>
                <a:cs typeface="+mn-cs"/>
              </a:rPr>
              <a:t>, donde se diseñan las estructuras del sistema de datos y cómo se representarán en una base de datos. De nuevo, el trabajo aquí depende de si una base de datos se reutilizará o se creará una nueva.</a:t>
            </a:r>
            <a:endParaRPr lang="es-ES" dirty="0"/>
          </a:p>
        </p:txBody>
      </p:sp>
      <p:sp>
        <p:nvSpPr>
          <p:cNvPr id="49156" name="3 Marcador de número de diapositiva"/>
          <p:cNvSpPr>
            <a:spLocks noGrp="1"/>
          </p:cNvSpPr>
          <p:nvPr>
            <p:ph type="sldNum" sz="quarter" idx="5"/>
          </p:nvPr>
        </p:nvSpPr>
        <p:spPr bwMode="auto">
          <a:ln>
            <a:miter lim="800000"/>
          </a:ln>
        </p:spPr>
        <p:txBody>
          <a:bodyPr wrap="square" numCol="1" anchorCtr="0" compatLnSpc="1"/>
          <a:lstStyle/>
          <a:p>
            <a:pPr>
              <a:defRPr/>
            </a:pPr>
            <a:fld id="{1CA6E7B0-8EE1-4618-BFD0-8031241229BC}" type="slidenum">
              <a:rPr lang="es-ES">
                <a:solidFill>
                  <a:prstClr val="black"/>
                </a:solidFill>
              </a:rPr>
            </a:fld>
            <a:endParaRPr lang="es-ES">
              <a:solidFill>
                <a:prstClr val="black"/>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baseline="0" noProof="0" dirty="0"/>
          </a:p>
        </p:txBody>
      </p:sp>
      <p:sp>
        <p:nvSpPr>
          <p:cNvPr id="4" name="Slide Number Placeholder 3"/>
          <p:cNvSpPr>
            <a:spLocks noGrp="1"/>
          </p:cNvSpPr>
          <p:nvPr>
            <p:ph type="sldNum" sz="quarter" idx="10"/>
          </p:nvPr>
        </p:nvSpPr>
        <p:spPr/>
        <p:txBody>
          <a:bodyPr/>
          <a:lstStyle/>
          <a:p>
            <a:fld id="{BDB3A30A-C67D-465A-9143-CC0CC3E023DF}" type="slidenum">
              <a:rPr lang="es-ES" smtClean="0"/>
            </a:fld>
            <a:endParaRPr lang="es-E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baseline="0" noProof="0" dirty="0"/>
          </a:p>
        </p:txBody>
      </p:sp>
      <p:sp>
        <p:nvSpPr>
          <p:cNvPr id="4" name="Slide Number Placeholder 3"/>
          <p:cNvSpPr>
            <a:spLocks noGrp="1"/>
          </p:cNvSpPr>
          <p:nvPr>
            <p:ph type="sldNum" sz="quarter" idx="10"/>
          </p:nvPr>
        </p:nvSpPr>
        <p:spPr/>
        <p:txBody>
          <a:bodyPr/>
          <a:lstStyle/>
          <a:p>
            <a:fld id="{BDB3A30A-C67D-465A-9143-CC0CC3E023DF}" type="slidenum">
              <a:rPr lang="es-ES" smtClean="0"/>
            </a:fld>
            <a:endParaRPr lang="es-E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Estos elementos</a:t>
            </a:r>
            <a:r>
              <a:rPr lang="es-ES" baseline="0" dirty="0"/>
              <a:t> potencian o no algunas características que definen la calidad interna del software: mantenibilidad, flexibilidad, portabilidad, reusabilidad, legibilidad y capacidad de ser probado.</a:t>
            </a:r>
            <a:endParaRPr lang="es-ES" baseline="0" dirty="0"/>
          </a:p>
          <a:p>
            <a:endParaRPr lang="es-ES" baseline="0" dirty="0"/>
          </a:p>
          <a:p>
            <a:endParaRPr lang="es-ES" baseline="0" dirty="0"/>
          </a:p>
          <a:p>
            <a:pPr marL="0" marR="0" lvl="0" indent="0" algn="l" defTabSz="914400" rtl="0" eaLnBrk="1" fontAlgn="auto" latinLnBrk="0" hangingPunct="1">
              <a:lnSpc>
                <a:spcPct val="100000"/>
              </a:lnSpc>
              <a:spcBef>
                <a:spcPts val="0"/>
              </a:spcBef>
              <a:spcAft>
                <a:spcPts val="0"/>
              </a:spcAft>
              <a:buClrTx/>
              <a:buSzTx/>
              <a:buFontTx/>
              <a:buNone/>
              <a:defRPr/>
            </a:pPr>
            <a:br>
              <a:rPr lang="en-US" sz="1200" i="0" kern="1200" dirty="0">
                <a:solidFill>
                  <a:schemeClr val="tx1"/>
                </a:solidFill>
                <a:effectLst/>
                <a:latin typeface="+mn-lt"/>
                <a:ea typeface="+mn-ea"/>
                <a:cs typeface="+mn-cs"/>
              </a:rPr>
            </a:br>
            <a:endParaRPr lang="es-ES" baseline="0" noProof="0" dirty="0"/>
          </a:p>
          <a:p>
            <a:endParaRPr lang="es-ES" baseline="0" noProof="0" dirty="0"/>
          </a:p>
          <a:p>
            <a:endParaRPr lang="es-ES" baseline="0" noProof="0" dirty="0"/>
          </a:p>
        </p:txBody>
      </p:sp>
      <p:sp>
        <p:nvSpPr>
          <p:cNvPr id="4" name="Slide Number Placeholder 3"/>
          <p:cNvSpPr>
            <a:spLocks noGrp="1"/>
          </p:cNvSpPr>
          <p:nvPr>
            <p:ph type="sldNum" sz="quarter" idx="10"/>
          </p:nvPr>
        </p:nvSpPr>
        <p:spPr/>
        <p:txBody>
          <a:bodyPr/>
          <a:lstStyle/>
          <a:p>
            <a:fld id="{BDB3A30A-C67D-465A-9143-CC0CC3E023DF}" type="slidenum">
              <a:rPr lang="es-ES" smtClean="0"/>
            </a:fld>
            <a:endParaRPr lang="es-E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1 Marcador de imagen de diapositiva"/>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813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es-ES" dirty="0"/>
          </a:p>
        </p:txBody>
      </p:sp>
      <p:sp>
        <p:nvSpPr>
          <p:cNvPr id="49156" name="3 Marcador de número de diapositiva"/>
          <p:cNvSpPr>
            <a:spLocks noGrp="1"/>
          </p:cNvSpPr>
          <p:nvPr>
            <p:ph type="sldNum" sz="quarter" idx="5"/>
          </p:nvPr>
        </p:nvSpPr>
        <p:spPr bwMode="auto">
          <a:ln>
            <a:miter lim="800000"/>
          </a:ln>
        </p:spPr>
        <p:txBody>
          <a:bodyPr wrap="square" numCol="1" anchorCtr="0" compatLnSpc="1"/>
          <a:lstStyle/>
          <a:p>
            <a:pPr>
              <a:defRPr/>
            </a:pPr>
            <a:fld id="{1CA6E7B0-8EE1-4618-BFD0-8031241229BC}" type="slidenum">
              <a:rPr lang="es-ES">
                <a:solidFill>
                  <a:prstClr val="black"/>
                </a:solidFill>
              </a:rPr>
            </a:fld>
            <a:endParaRPr lang="es-ES">
              <a:solidFill>
                <a:prstClr val="black"/>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200" i="0" kern="1200" dirty="0">
                <a:solidFill>
                  <a:schemeClr val="tx1"/>
                </a:solidFill>
                <a:effectLst/>
                <a:latin typeface="+mn-lt"/>
                <a:ea typeface="+mn-ea"/>
                <a:cs typeface="+mn-cs"/>
              </a:rPr>
              <a:t>Bass y sus colaboradores (2003) analizan tres ventajas de diseñar y documentar de manera explícita la arquitectura de software:</a:t>
            </a:r>
            <a:br>
              <a:rPr lang="en-US" sz="1200" i="0" kern="1200" dirty="0">
                <a:solidFill>
                  <a:schemeClr val="tx1"/>
                </a:solidFill>
                <a:effectLst/>
                <a:latin typeface="+mn-lt"/>
                <a:ea typeface="+mn-ea"/>
                <a:cs typeface="+mn-cs"/>
              </a:rPr>
            </a:br>
            <a:br>
              <a:rPr lang="en-US" sz="1200"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3. </a:t>
            </a:r>
            <a:r>
              <a:rPr lang="en-US" sz="1200" b="1" i="1" kern="1200" dirty="0">
                <a:solidFill>
                  <a:schemeClr val="tx1"/>
                </a:solidFill>
                <a:effectLst/>
                <a:latin typeface="+mn-lt"/>
                <a:ea typeface="+mn-ea"/>
                <a:cs typeface="+mn-cs"/>
              </a:rPr>
              <a:t>Reutilización a gran escala: </a:t>
            </a:r>
            <a:r>
              <a:rPr lang="en-US" sz="1200" i="0" kern="1200" dirty="0">
                <a:solidFill>
                  <a:schemeClr val="tx1"/>
                </a:solidFill>
                <a:effectLst/>
                <a:latin typeface="+mn-lt"/>
                <a:ea typeface="+mn-ea"/>
                <a:cs typeface="+mn-cs"/>
              </a:rPr>
              <a:t>Un modelo de una arquitectura de sistema es una descripción corta y manejable de cómo se organiza un sistema y cómo interoperan sus componentes. Por lo general, la arquitectura del sistema es la misma para sistemas con requerimientos similares y, por lo tanto, puede soportar reutilización de software a gran escala. Como se explica en el capítulo 16, es posible desarrollar arquitecturas de línea de productos donde la misma arquitectura se reutilice mediante una amplia gama de sistemas relacionados.</a:t>
            </a:r>
            <a:br>
              <a:rPr lang="en-US" sz="1200" i="0" kern="1200" dirty="0">
                <a:solidFill>
                  <a:schemeClr val="tx1"/>
                </a:solidFill>
                <a:effectLst/>
                <a:latin typeface="+mn-lt"/>
                <a:ea typeface="+mn-ea"/>
                <a:cs typeface="+mn-cs"/>
              </a:rPr>
            </a:br>
            <a:endParaRPr lang="es-ES" baseline="0" noProof="0" dirty="0"/>
          </a:p>
          <a:p>
            <a:endParaRPr lang="es-ES" baseline="0" noProof="0" dirty="0"/>
          </a:p>
          <a:p>
            <a:endParaRPr lang="es-ES" baseline="0" noProof="0" dirty="0"/>
          </a:p>
        </p:txBody>
      </p:sp>
      <p:sp>
        <p:nvSpPr>
          <p:cNvPr id="4" name="Slide Number Placeholder 3"/>
          <p:cNvSpPr>
            <a:spLocks noGrp="1"/>
          </p:cNvSpPr>
          <p:nvPr>
            <p:ph type="sldNum" sz="quarter" idx="10"/>
          </p:nvPr>
        </p:nvSpPr>
        <p:spPr/>
        <p:txBody>
          <a:bodyPr/>
          <a:lstStyle/>
          <a:p>
            <a:fld id="{BDB3A30A-C67D-465A-9143-CC0CC3E023DF}" type="slidenum">
              <a:rPr lang="es-ES" smtClean="0"/>
            </a:fld>
            <a:endParaRPr lang="es-E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baseline="0" noProof="0" dirty="0"/>
          </a:p>
          <a:p>
            <a:endParaRPr lang="es-ES" baseline="0" noProof="0" dirty="0"/>
          </a:p>
        </p:txBody>
      </p:sp>
      <p:sp>
        <p:nvSpPr>
          <p:cNvPr id="4" name="Slide Number Placeholder 3"/>
          <p:cNvSpPr>
            <a:spLocks noGrp="1"/>
          </p:cNvSpPr>
          <p:nvPr>
            <p:ph type="sldNum" sz="quarter" idx="10"/>
          </p:nvPr>
        </p:nvSpPr>
        <p:spPr/>
        <p:txBody>
          <a:bodyPr/>
          <a:lstStyle/>
          <a:p>
            <a:fld id="{BDB3A30A-C67D-465A-9143-CC0CC3E023DF}" type="slidenum">
              <a:rPr lang="es-ES" smtClean="0"/>
            </a:fld>
            <a:endParaRPr lang="es-E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1 Marcador de imagen de diapositiva"/>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813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es-ES" dirty="0"/>
          </a:p>
        </p:txBody>
      </p:sp>
      <p:sp>
        <p:nvSpPr>
          <p:cNvPr id="49156" name="3 Marcador de número de diapositiva"/>
          <p:cNvSpPr>
            <a:spLocks noGrp="1"/>
          </p:cNvSpPr>
          <p:nvPr>
            <p:ph type="sldNum" sz="quarter" idx="5"/>
          </p:nvPr>
        </p:nvSpPr>
        <p:spPr bwMode="auto">
          <a:ln>
            <a:miter lim="800000"/>
          </a:ln>
        </p:spPr>
        <p:txBody>
          <a:bodyPr wrap="square" numCol="1" anchorCtr="0" compatLnSpc="1"/>
          <a:lstStyle/>
          <a:p>
            <a:pPr>
              <a:defRPr/>
            </a:pPr>
            <a:fld id="{1CA6E7B0-8EE1-4618-BFD0-8031241229BC}" type="slidenum">
              <a:rPr lang="es-ES">
                <a:solidFill>
                  <a:prstClr val="black"/>
                </a:solidFill>
              </a:rPr>
            </a:fld>
            <a:endParaRPr lang="es-ES">
              <a:solidFill>
                <a:prstClr val="black"/>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1 Marcador de imagen de diapositiva"/>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813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es-ES" dirty="0"/>
          </a:p>
        </p:txBody>
      </p:sp>
      <p:sp>
        <p:nvSpPr>
          <p:cNvPr id="49156" name="3 Marcador de número de diapositiva"/>
          <p:cNvSpPr>
            <a:spLocks noGrp="1"/>
          </p:cNvSpPr>
          <p:nvPr>
            <p:ph type="sldNum" sz="quarter" idx="5"/>
          </p:nvPr>
        </p:nvSpPr>
        <p:spPr bwMode="auto">
          <a:ln>
            <a:miter lim="800000"/>
          </a:ln>
        </p:spPr>
        <p:txBody>
          <a:bodyPr wrap="square" numCol="1" anchorCtr="0" compatLnSpc="1"/>
          <a:lstStyle/>
          <a:p>
            <a:pPr>
              <a:defRPr/>
            </a:pPr>
            <a:fld id="{1CA6E7B0-8EE1-4618-BFD0-8031241229BC}" type="slidenum">
              <a:rPr lang="es-ES">
                <a:solidFill>
                  <a:prstClr val="black"/>
                </a:solidFill>
              </a:rPr>
            </a:fld>
            <a:endParaRPr lang="es-ES">
              <a:solidFill>
                <a:prstClr val="black"/>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s-ES" b="1" noProof="0" dirty="0"/>
              <a:t>LT--Pag 153- 154 </a:t>
            </a:r>
            <a:endParaRPr lang="es-ES" b="1" noProof="0" dirty="0"/>
          </a:p>
          <a:p>
            <a:pPr algn="just"/>
            <a:endParaRPr lang="es-ES" noProof="0" dirty="0"/>
          </a:p>
          <a:p>
            <a:pPr algn="just"/>
            <a:r>
              <a:rPr lang="es-ES" noProof="0" dirty="0"/>
              <a:t>Hay</a:t>
            </a:r>
            <a:r>
              <a:rPr lang="es-ES" baseline="0" noProof="0" dirty="0"/>
              <a:t> diferentes formas o vistas de la arquitectura, distintos planos del sistema, analogía con planos de la casa, que nos permiten ver cosas diferentes en cada momento.</a:t>
            </a:r>
            <a:endParaRPr lang="es-ES" baseline="0" noProof="0" dirty="0"/>
          </a:p>
          <a:p>
            <a:pPr algn="just"/>
            <a:endParaRPr lang="es-ES" baseline="0" noProof="0" dirty="0"/>
          </a:p>
          <a:p>
            <a:pPr algn="just"/>
            <a:r>
              <a:rPr lang="en-US" sz="1200" i="0" kern="1200" dirty="0">
                <a:solidFill>
                  <a:schemeClr val="tx1"/>
                </a:solidFill>
                <a:effectLst/>
                <a:latin typeface="+mn-lt"/>
                <a:ea typeface="+mn-ea"/>
                <a:cs typeface="+mn-cs"/>
              </a:rPr>
              <a:t>Es imposible representar toda la información relevante sobre la arquitectura de un sistema en un solo modelo arquitectónico, ya que cada uno presenta únicamente una vista o perspectiva del sistema. Ésta puede mostrar cómo un sistema se descompone en</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módulos, cómo interactúan los procesos de tiempo de operación o las diferentes formas en que los componentes del sistema se distribuyen a través de una red. Todo ello es útil en diferentes momentos de manera que, para el diseño y la documentación, por lo general se necesita presentar múltiples vistas de la arquitectura de software.</a:t>
            </a:r>
            <a:endParaRPr lang="en-US" sz="1200" i="0" kern="1200" dirty="0">
              <a:solidFill>
                <a:schemeClr val="tx1"/>
              </a:solidFill>
              <a:effectLst/>
              <a:latin typeface="+mn-lt"/>
              <a:ea typeface="+mn-ea"/>
              <a:cs typeface="+mn-cs"/>
            </a:endParaRPr>
          </a:p>
          <a:p>
            <a:pPr algn="just"/>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Existen diferentes opiniones relativas a qué vistas se requieren. </a:t>
            </a:r>
            <a:r>
              <a:rPr lang="en-US" sz="1200" i="0" kern="1200" dirty="0" err="1">
                <a:solidFill>
                  <a:schemeClr val="tx1"/>
                </a:solidFill>
                <a:effectLst/>
                <a:latin typeface="+mn-lt"/>
                <a:ea typeface="+mn-ea"/>
                <a:cs typeface="+mn-cs"/>
              </a:rPr>
              <a:t>Krutchen</a:t>
            </a:r>
            <a:r>
              <a:rPr lang="en-US" sz="1200" i="0" kern="1200" dirty="0">
                <a:solidFill>
                  <a:schemeClr val="tx1"/>
                </a:solidFill>
                <a:effectLst/>
                <a:latin typeface="+mn-lt"/>
                <a:ea typeface="+mn-ea"/>
                <a:cs typeface="+mn-cs"/>
              </a:rPr>
              <a:t> (1995), en su bien conocido modelo de vista 4+1 de la arquitectura de software, sugiere que deben existir cuatro vistas arquitectónicas fundamentales, que se relacionan usando casos de uso o escenarios. Las vistas que él sugiere son:</a:t>
            </a:r>
            <a:endParaRPr lang="en-US" sz="1200" i="0" kern="1200" dirty="0">
              <a:solidFill>
                <a:schemeClr val="tx1"/>
              </a:solidFill>
              <a:effectLst/>
              <a:latin typeface="+mn-lt"/>
              <a:ea typeface="+mn-ea"/>
              <a:cs typeface="+mn-cs"/>
            </a:endParaRPr>
          </a:p>
          <a:p>
            <a:pPr algn="just"/>
            <a:br>
              <a:rPr lang="en-US" sz="1200"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1. Una vista lógica, </a:t>
            </a:r>
            <a:r>
              <a:rPr lang="en-US" sz="1200" i="0" kern="1200" dirty="0">
                <a:solidFill>
                  <a:schemeClr val="tx1"/>
                </a:solidFill>
                <a:effectLst/>
                <a:latin typeface="+mn-lt"/>
                <a:ea typeface="+mn-ea"/>
                <a:cs typeface="+mn-cs"/>
              </a:rPr>
              <a:t>que indique las abstracciones clave en el sistema como objetos o clases de objeto. En este tipo de vista se tienen que relacionar los requerimientos del sistema con entidades.</a:t>
            </a:r>
            <a:endParaRPr lang="en-US" sz="1200" i="0" kern="1200" dirty="0">
              <a:solidFill>
                <a:schemeClr val="tx1"/>
              </a:solidFill>
              <a:effectLst/>
              <a:latin typeface="+mn-lt"/>
              <a:ea typeface="+mn-ea"/>
              <a:cs typeface="+mn-cs"/>
            </a:endParaRPr>
          </a:p>
          <a:p>
            <a:pPr algn="just"/>
            <a:br>
              <a:rPr lang="en-US" sz="1200"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2. Una vista de proceso, </a:t>
            </a:r>
            <a:r>
              <a:rPr lang="en-US" sz="1200" i="0" kern="1200" dirty="0">
                <a:solidFill>
                  <a:schemeClr val="tx1"/>
                </a:solidFill>
                <a:effectLst/>
                <a:latin typeface="+mn-lt"/>
                <a:ea typeface="+mn-ea"/>
                <a:cs typeface="+mn-cs"/>
              </a:rPr>
              <a:t>que muestre cómo, en el tiempo de operación, el sistema está compuesto de procesos en interacción. Esta vista es útil para hacer juicios acerca de las características no funcionales del sistema, como el rendimiento y la disponibilidad.</a:t>
            </a:r>
            <a:endParaRPr lang="en-US" sz="1200" i="0" kern="1200" dirty="0">
              <a:solidFill>
                <a:schemeClr val="tx1"/>
              </a:solidFill>
              <a:effectLst/>
              <a:latin typeface="+mn-lt"/>
              <a:ea typeface="+mn-ea"/>
              <a:cs typeface="+mn-cs"/>
            </a:endParaRPr>
          </a:p>
          <a:p>
            <a:pPr algn="just"/>
            <a:br>
              <a:rPr lang="en-US" sz="1200"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3. Una vista de desarrollo-implementación, </a:t>
            </a:r>
            <a:r>
              <a:rPr lang="en-US" sz="1200" i="0" kern="1200" dirty="0">
                <a:solidFill>
                  <a:schemeClr val="tx1"/>
                </a:solidFill>
                <a:effectLst/>
                <a:latin typeface="+mn-lt"/>
                <a:ea typeface="+mn-ea"/>
                <a:cs typeface="+mn-cs"/>
              </a:rPr>
              <a:t>que muestre cómo el software está descompuesto para su desarrollo, esto es, indica la descomposición del software en elementos que se implementen mediante un solo desarrollador o equipo de desarrollo. Esta vista es útil para administradores y programadores de software.</a:t>
            </a:r>
            <a:endParaRPr lang="en-US" sz="1200" i="0" kern="1200" dirty="0">
              <a:solidFill>
                <a:schemeClr val="tx1"/>
              </a:solidFill>
              <a:effectLst/>
              <a:latin typeface="+mn-lt"/>
              <a:ea typeface="+mn-ea"/>
              <a:cs typeface="+mn-cs"/>
            </a:endParaRPr>
          </a:p>
          <a:p>
            <a:pPr algn="just"/>
            <a:br>
              <a:rPr lang="en-US" sz="1200"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4. Vista de distribución: </a:t>
            </a:r>
            <a:r>
              <a:rPr lang="en-US" sz="1200" b="0" i="0" kern="1200" dirty="0">
                <a:solidFill>
                  <a:schemeClr val="tx1"/>
                </a:solidFill>
                <a:effectLst/>
                <a:latin typeface="+mn-lt"/>
                <a:ea typeface="+mn-ea"/>
                <a:cs typeface="+mn-cs"/>
              </a:rPr>
              <a:t>Una vista física</a:t>
            </a:r>
            <a:r>
              <a:rPr lang="en-US" sz="1200" b="1" i="0" kern="1200" dirty="0">
                <a:solidFill>
                  <a:schemeClr val="tx1"/>
                </a:solidFill>
                <a:effectLst/>
                <a:latin typeface="+mn-lt"/>
                <a:ea typeface="+mn-ea"/>
                <a:cs typeface="+mn-cs"/>
              </a:rPr>
              <a:t>, </a:t>
            </a:r>
            <a:r>
              <a:rPr lang="en-US" sz="1200" i="0" kern="1200" dirty="0">
                <a:solidFill>
                  <a:schemeClr val="tx1"/>
                </a:solidFill>
                <a:effectLst/>
                <a:latin typeface="+mn-lt"/>
                <a:ea typeface="+mn-ea"/>
                <a:cs typeface="+mn-cs"/>
              </a:rPr>
              <a:t>que exponga el hardware del sistema y cómo los componentes de software se distribuyen a través de los procesadores en el sistema. Esta vista es útil para los ingenieros de sistemas que planean una implementación de sistema.</a:t>
            </a:r>
            <a:endParaRPr lang="en-US" sz="1200" i="0" kern="1200" dirty="0">
              <a:solidFill>
                <a:schemeClr val="tx1"/>
              </a:solidFill>
              <a:effectLst/>
              <a:latin typeface="+mn-lt"/>
              <a:ea typeface="+mn-ea"/>
              <a:cs typeface="+mn-cs"/>
            </a:endParaRPr>
          </a:p>
          <a:p>
            <a:pPr algn="just"/>
            <a:br>
              <a:rPr lang="en-US" sz="1200" i="0" kern="1200" dirty="0">
                <a:solidFill>
                  <a:schemeClr val="tx1"/>
                </a:solidFill>
                <a:effectLst/>
                <a:latin typeface="+mn-lt"/>
                <a:ea typeface="+mn-ea"/>
                <a:cs typeface="+mn-cs"/>
              </a:rPr>
            </a:br>
            <a:endParaRPr lang="es-ES" noProof="0" dirty="0"/>
          </a:p>
        </p:txBody>
      </p:sp>
      <p:sp>
        <p:nvSpPr>
          <p:cNvPr id="4" name="Slide Number Placeholder 3"/>
          <p:cNvSpPr>
            <a:spLocks noGrp="1"/>
          </p:cNvSpPr>
          <p:nvPr>
            <p:ph type="sldNum" sz="quarter" idx="10"/>
          </p:nvPr>
        </p:nvSpPr>
        <p:spPr/>
        <p:txBody>
          <a:bodyPr/>
          <a:lstStyle/>
          <a:p>
            <a:fld id="{BDB3A30A-C67D-465A-9143-CC0CC3E023DF}" type="slidenum">
              <a:rPr lang="es-ES" smtClean="0"/>
            </a:fld>
            <a:endParaRPr lang="es-E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baseline="0" noProof="0" dirty="0"/>
          </a:p>
          <a:p>
            <a:endParaRPr lang="es-ES" baseline="0" noProof="0" dirty="0"/>
          </a:p>
        </p:txBody>
      </p:sp>
      <p:sp>
        <p:nvSpPr>
          <p:cNvPr id="4" name="Slide Number Placeholder 3"/>
          <p:cNvSpPr>
            <a:spLocks noGrp="1"/>
          </p:cNvSpPr>
          <p:nvPr>
            <p:ph type="sldNum" sz="quarter" idx="10"/>
          </p:nvPr>
        </p:nvSpPr>
        <p:spPr/>
        <p:txBody>
          <a:bodyPr/>
          <a:lstStyle/>
          <a:p>
            <a:fld id="{BDB3A30A-C67D-465A-9143-CC0CC3E023DF}" type="slidenum">
              <a:rPr lang="es-ES" smtClean="0"/>
            </a:fld>
            <a:endParaRPr lang="es-E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baseline="0" noProof="0" dirty="0"/>
          </a:p>
          <a:p>
            <a:pPr marL="0" marR="0" indent="0" algn="l" defTabSz="914400" rtl="0" eaLnBrk="1" fontAlgn="auto" latinLnBrk="0" hangingPunct="1">
              <a:lnSpc>
                <a:spcPct val="100000"/>
              </a:lnSpc>
              <a:spcBef>
                <a:spcPts val="0"/>
              </a:spcBef>
              <a:spcAft>
                <a:spcPts val="0"/>
              </a:spcAft>
              <a:buClrTx/>
              <a:buSzTx/>
              <a:buFontTx/>
              <a:buNone/>
              <a:defRPr/>
            </a:pPr>
            <a:r>
              <a:rPr lang="es-ES" baseline="0" noProof="0" dirty="0"/>
              <a:t>Vista lógica: </a:t>
            </a:r>
            <a:r>
              <a:rPr lang="es-ES" sz="1200" b="1" dirty="0">
                <a:latin typeface="Trebuchet MS" panose="020B0603020202020204" pitchFamily="34" charset="0"/>
              </a:rPr>
              <a:t>Muestra un subconjunto significativo arquitectónicamente del modelo de diseño, es decir, contiene de las clases de diseño y su organización en paquetes y subsistemas y las realizaciones de los CU significativos desde el punto de vista de la arquitectura</a:t>
            </a:r>
            <a:endParaRPr lang="es-ES" sz="1200" b="1" dirty="0">
              <a:latin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defRPr/>
            </a:pPr>
            <a:endParaRPr lang="es-ES" sz="1200" b="1" dirty="0">
              <a:latin typeface="Trebuchet MS" panose="020B0603020202020204" pitchFamily="34" charset="0"/>
            </a:endParaRPr>
          </a:p>
          <a:p>
            <a:pPr lvl="1"/>
            <a:r>
              <a:rPr lang="es-ES" dirty="0">
                <a:latin typeface="Trebuchet MS" panose="020B0603020202020204" pitchFamily="34" charset="0"/>
              </a:rPr>
              <a:t>Clases, Interfaces, mecanismos, paquetes, subsistemas, que resultan SIGNIFICATIVOS para la arquitectura.</a:t>
            </a:r>
            <a:endParaRPr lang="es-ES" dirty="0">
              <a:latin typeface="Trebuchet MS" panose="020B0603020202020204" pitchFamily="34" charset="0"/>
            </a:endParaRPr>
          </a:p>
          <a:p>
            <a:pPr lvl="1"/>
            <a:r>
              <a:rPr lang="es-ES" dirty="0">
                <a:latin typeface="Trebuchet MS" panose="020B0603020202020204" pitchFamily="34" charset="0"/>
              </a:rPr>
              <a:t>Se incluyen componentes de terceros y tecnología empleada para el proyecto.</a:t>
            </a:r>
            <a:endParaRPr lang="es-ES" dirty="0">
              <a:latin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defRPr/>
            </a:pPr>
            <a:endParaRPr lang="es-ES" sz="1200" b="1" dirty="0">
              <a:latin typeface="Trebuchet MS" panose="020B0603020202020204" pitchFamily="34" charset="0"/>
            </a:endParaRPr>
          </a:p>
          <a:p>
            <a:endParaRPr lang="es-ES" baseline="0" noProof="0" dirty="0"/>
          </a:p>
        </p:txBody>
      </p:sp>
      <p:sp>
        <p:nvSpPr>
          <p:cNvPr id="4" name="Slide Number Placeholder 3"/>
          <p:cNvSpPr>
            <a:spLocks noGrp="1"/>
          </p:cNvSpPr>
          <p:nvPr>
            <p:ph type="sldNum" sz="quarter" idx="10"/>
          </p:nvPr>
        </p:nvSpPr>
        <p:spPr/>
        <p:txBody>
          <a:bodyPr/>
          <a:lstStyle/>
          <a:p>
            <a:fld id="{BDB3A30A-C67D-465A-9143-CC0CC3E023DF}" type="slidenum">
              <a:rPr lang="es-ES" smtClean="0"/>
            </a:fld>
            <a:endParaRPr lang="es-E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1200" b="1" dirty="0">
                <a:latin typeface="Trebuchet MS" panose="020B0603020202020204" pitchFamily="34" charset="0"/>
              </a:rPr>
              <a:t>Vista de implementación: </a:t>
            </a:r>
            <a:r>
              <a:rPr lang="es-ES" sz="1200" b="0" dirty="0">
                <a:latin typeface="Trebuchet MS" panose="020B0603020202020204" pitchFamily="34" charset="0"/>
              </a:rPr>
              <a:t>Contiene los diagramas de componentes que muestran cómo se organizan los subsistemas en capas y jerarquías, los subsistemas del modelo de implementación y las dependencias entre ellos</a:t>
            </a:r>
            <a:endParaRPr lang="es-ES" b="0" baseline="0" noProof="0" dirty="0"/>
          </a:p>
          <a:p>
            <a:endParaRPr lang="es-ES" baseline="0" noProof="0" dirty="0"/>
          </a:p>
        </p:txBody>
      </p:sp>
      <p:sp>
        <p:nvSpPr>
          <p:cNvPr id="4" name="Slide Number Placeholder 3"/>
          <p:cNvSpPr>
            <a:spLocks noGrp="1"/>
          </p:cNvSpPr>
          <p:nvPr>
            <p:ph type="sldNum" sz="quarter" idx="10"/>
          </p:nvPr>
        </p:nvSpPr>
        <p:spPr/>
        <p:txBody>
          <a:bodyPr/>
          <a:lstStyle/>
          <a:p>
            <a:fld id="{BDB3A30A-C67D-465A-9143-CC0CC3E023DF}" type="slidenum">
              <a:rPr lang="es-ES" smtClean="0"/>
            </a:fld>
            <a:endParaRPr lang="es-E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baseline="0" noProof="0" dirty="0"/>
          </a:p>
          <a:p>
            <a:pPr marL="0" marR="0" indent="0" algn="l" defTabSz="914400" rtl="0" eaLnBrk="1" fontAlgn="auto" latinLnBrk="0" hangingPunct="1">
              <a:lnSpc>
                <a:spcPct val="100000"/>
              </a:lnSpc>
              <a:spcBef>
                <a:spcPts val="0"/>
              </a:spcBef>
              <a:spcAft>
                <a:spcPts val="0"/>
              </a:spcAft>
              <a:buClrTx/>
              <a:buSzTx/>
              <a:buFontTx/>
              <a:buNone/>
              <a:defRPr/>
            </a:pPr>
            <a:r>
              <a:rPr lang="es-ES" baseline="0" noProof="0" dirty="0"/>
              <a:t>Vista de proceso: </a:t>
            </a:r>
            <a:r>
              <a:rPr lang="es-ES" sz="1200" b="1" dirty="0">
                <a:latin typeface="Trebuchet MS" panose="020B0603020202020204" pitchFamily="34" charset="0"/>
              </a:rPr>
              <a:t>Descripción de las tareas implicadas, sus interacciones y configuraciones y la asignación de clases y objetos de diseño a tareas. Se representa cuando hay más de un hilo</a:t>
            </a:r>
            <a:endParaRPr lang="es-ES" sz="1200" b="1" dirty="0">
              <a:latin typeface="Trebuchet MS" panose="020B0603020202020204" pitchFamily="34" charset="0"/>
            </a:endParaRPr>
          </a:p>
          <a:p>
            <a:endParaRPr lang="es-ES" baseline="0" noProof="0" dirty="0"/>
          </a:p>
        </p:txBody>
      </p:sp>
      <p:sp>
        <p:nvSpPr>
          <p:cNvPr id="4" name="Slide Number Placeholder 3"/>
          <p:cNvSpPr>
            <a:spLocks noGrp="1"/>
          </p:cNvSpPr>
          <p:nvPr>
            <p:ph type="sldNum" sz="quarter" idx="10"/>
          </p:nvPr>
        </p:nvSpPr>
        <p:spPr/>
        <p:txBody>
          <a:bodyPr/>
          <a:lstStyle/>
          <a:p>
            <a:fld id="{BDB3A30A-C67D-465A-9143-CC0CC3E023DF}" type="slidenum">
              <a:rPr lang="es-ES" smtClean="0"/>
            </a:fld>
            <a:endParaRPr lang="es-E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baseline="0" noProof="0" dirty="0"/>
          </a:p>
          <a:p>
            <a:pPr marL="0" marR="0" indent="0" algn="l" defTabSz="914400" rtl="0" eaLnBrk="1" fontAlgn="auto" latinLnBrk="0" hangingPunct="1">
              <a:lnSpc>
                <a:spcPct val="100000"/>
              </a:lnSpc>
              <a:spcBef>
                <a:spcPts val="0"/>
              </a:spcBef>
              <a:spcAft>
                <a:spcPts val="0"/>
              </a:spcAft>
              <a:buClrTx/>
              <a:buSzTx/>
              <a:buFontTx/>
              <a:buNone/>
              <a:defRPr/>
            </a:pPr>
            <a:r>
              <a:rPr lang="es-ES" sz="1200" b="1" dirty="0">
                <a:latin typeface="Trebuchet MS" panose="020B0603020202020204" pitchFamily="34" charset="0"/>
              </a:rPr>
              <a:t>Vista de distribución: </a:t>
            </a:r>
            <a:r>
              <a:rPr lang="es-ES" sz="1200" b="0" dirty="0">
                <a:latin typeface="Trebuchet MS" panose="020B0603020202020204" pitchFamily="34" charset="0"/>
              </a:rPr>
              <a:t>Descripción de los nodos físicos con las tareas a ellos asignadas. Se representa solo si el sistema es distribuido.</a:t>
            </a:r>
            <a:endParaRPr lang="es-ES" sz="1200" b="0" dirty="0">
              <a:latin typeface="Trebuchet MS" panose="020B0603020202020204" pitchFamily="34" charset="0"/>
            </a:endParaRPr>
          </a:p>
          <a:p>
            <a:endParaRPr lang="es-ES" baseline="0" noProof="0" dirty="0"/>
          </a:p>
        </p:txBody>
      </p:sp>
      <p:sp>
        <p:nvSpPr>
          <p:cNvPr id="4" name="Slide Number Placeholder 3"/>
          <p:cNvSpPr>
            <a:spLocks noGrp="1"/>
          </p:cNvSpPr>
          <p:nvPr>
            <p:ph type="sldNum" sz="quarter" idx="10"/>
          </p:nvPr>
        </p:nvSpPr>
        <p:spPr/>
        <p:txBody>
          <a:bodyPr/>
          <a:lstStyle/>
          <a:p>
            <a:fld id="{BDB3A30A-C67D-465A-9143-CC0CC3E023DF}" type="slidenum">
              <a:rPr lang="es-ES" smtClean="0"/>
            </a:fld>
            <a:endParaRPr lang="es-E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1 Marcador de imagen de diapositiva"/>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813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es-ES" dirty="0"/>
          </a:p>
        </p:txBody>
      </p:sp>
      <p:sp>
        <p:nvSpPr>
          <p:cNvPr id="49156" name="3 Marcador de número de diapositiva"/>
          <p:cNvSpPr>
            <a:spLocks noGrp="1"/>
          </p:cNvSpPr>
          <p:nvPr>
            <p:ph type="sldNum" sz="quarter" idx="5"/>
          </p:nvPr>
        </p:nvSpPr>
        <p:spPr bwMode="auto">
          <a:ln>
            <a:miter lim="800000"/>
          </a:ln>
        </p:spPr>
        <p:txBody>
          <a:bodyPr wrap="square" numCol="1" anchorCtr="0" compatLnSpc="1"/>
          <a:lstStyle/>
          <a:p>
            <a:pPr>
              <a:defRPr/>
            </a:pPr>
            <a:fld id="{1CA6E7B0-8EE1-4618-BFD0-8031241229BC}" type="slidenum">
              <a:rPr lang="es-ES">
                <a:solidFill>
                  <a:prstClr val="black"/>
                </a:solidFill>
              </a:rPr>
            </a:fld>
            <a:endParaRPr lang="es-ES">
              <a:solidFill>
                <a:prstClr val="black"/>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baseline="0" noProof="0" dirty="0"/>
          </a:p>
          <a:p>
            <a:endParaRPr lang="es-ES" baseline="0" noProof="0" dirty="0"/>
          </a:p>
        </p:txBody>
      </p:sp>
      <p:sp>
        <p:nvSpPr>
          <p:cNvPr id="4" name="Slide Number Placeholder 3"/>
          <p:cNvSpPr>
            <a:spLocks noGrp="1"/>
          </p:cNvSpPr>
          <p:nvPr>
            <p:ph type="sldNum" sz="quarter" idx="10"/>
          </p:nvPr>
        </p:nvSpPr>
        <p:spPr/>
        <p:txBody>
          <a:bodyPr/>
          <a:lstStyle/>
          <a:p>
            <a:fld id="{BDB3A30A-C67D-465A-9143-CC0CC3E023DF}" type="slidenum">
              <a:rPr lang="es-ES" smtClean="0"/>
            </a:fld>
            <a:endParaRPr lang="es-E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1 Marcador de imagen de diapositiva"/>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813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s-ES" dirty="0"/>
          </a:p>
        </p:txBody>
      </p:sp>
      <p:sp>
        <p:nvSpPr>
          <p:cNvPr id="49156" name="3 Marcador de número de diapositiva"/>
          <p:cNvSpPr>
            <a:spLocks noGrp="1"/>
          </p:cNvSpPr>
          <p:nvPr>
            <p:ph type="sldNum" sz="quarter" idx="5"/>
          </p:nvPr>
        </p:nvSpPr>
        <p:spPr bwMode="auto">
          <a:ln>
            <a:miter lim="800000"/>
          </a:ln>
        </p:spPr>
        <p:txBody>
          <a:bodyPr wrap="square" numCol="1" anchorCtr="0" compatLnSpc="1"/>
          <a:lstStyle/>
          <a:p>
            <a:pPr>
              <a:defRPr/>
            </a:pPr>
            <a:fld id="{1CA6E7B0-8EE1-4618-BFD0-8031241229BC}" type="slidenum">
              <a:rPr lang="es-ES">
                <a:solidFill>
                  <a:prstClr val="black"/>
                </a:solidFill>
              </a:rPr>
            </a:fld>
            <a:endParaRPr lang="es-ES">
              <a:solidFill>
                <a:prstClr val="black"/>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baseline="0" noProof="0" dirty="0"/>
          </a:p>
          <a:p>
            <a:endParaRPr lang="es-ES" baseline="0" noProof="0" dirty="0"/>
          </a:p>
        </p:txBody>
      </p:sp>
      <p:sp>
        <p:nvSpPr>
          <p:cNvPr id="4" name="Slide Number Placeholder 3"/>
          <p:cNvSpPr>
            <a:spLocks noGrp="1"/>
          </p:cNvSpPr>
          <p:nvPr>
            <p:ph type="sldNum" sz="quarter" idx="10"/>
          </p:nvPr>
        </p:nvSpPr>
        <p:spPr/>
        <p:txBody>
          <a:bodyPr/>
          <a:lstStyle/>
          <a:p>
            <a:fld id="{BDB3A30A-C67D-465A-9143-CC0CC3E023DF}" type="slidenum">
              <a:rPr lang="es-ES" smtClean="0"/>
            </a:fld>
            <a:endParaRPr lang="es-E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baseline="0" noProof="0" dirty="0"/>
          </a:p>
          <a:p>
            <a:pPr marL="0" indent="0" algn="just">
              <a:buFont typeface="Arial" panose="020B0604020202020204" pitchFamily="34" charset="0"/>
              <a:buNone/>
            </a:pPr>
            <a:r>
              <a:rPr lang="es-ES" baseline="0" noProof="0" dirty="0"/>
              <a:t>Durante la </a:t>
            </a:r>
            <a:r>
              <a:rPr lang="es-ES" baseline="0" noProof="0" dirty="0" err="1"/>
              <a:t>Ingenier</a:t>
            </a:r>
            <a:r>
              <a:rPr lang="en-CA" baseline="0" noProof="0" dirty="0" err="1"/>
              <a:t>ía</a:t>
            </a:r>
            <a:r>
              <a:rPr lang="en-CA" baseline="0" noProof="0" dirty="0"/>
              <a:t> de </a:t>
            </a:r>
            <a:r>
              <a:rPr lang="en-CA" baseline="0" noProof="0" dirty="0" err="1"/>
              <a:t>requerimientos</a:t>
            </a:r>
            <a:r>
              <a:rPr lang="en-CA" baseline="0" noProof="0" dirty="0"/>
              <a:t> el </a:t>
            </a:r>
            <a:r>
              <a:rPr lang="en-CA" baseline="0" noProof="0" dirty="0" err="1"/>
              <a:t>arquitecto</a:t>
            </a:r>
            <a:r>
              <a:rPr lang="en-CA" baseline="0" noProof="0" dirty="0"/>
              <a:t>: </a:t>
            </a:r>
            <a:r>
              <a:rPr lang="en-CA" baseline="0" noProof="0" dirty="0" err="1"/>
              <a:t>Prioriza</a:t>
            </a:r>
            <a:r>
              <a:rPr lang="en-CA" baseline="0" noProof="0" dirty="0"/>
              <a:t> </a:t>
            </a:r>
            <a:endParaRPr lang="en-CA" baseline="0" noProof="0" dirty="0"/>
          </a:p>
          <a:p>
            <a:pPr marL="0" indent="0" algn="just">
              <a:buFont typeface="Arial" panose="020B0604020202020204" pitchFamily="34" charset="0"/>
              <a:buNone/>
            </a:pPr>
            <a:endParaRPr lang="en-CA" baseline="0" noProof="0" dirty="0"/>
          </a:p>
          <a:p>
            <a:pPr marL="685800" indent="-685800" algn="just">
              <a:buFont typeface="Arial" panose="020B0604020202020204" pitchFamily="34" charset="0"/>
              <a:buChar char="•"/>
            </a:pPr>
            <a:r>
              <a:rPr lang="es-ES" sz="1200" dirty="0">
                <a:ln w="0"/>
                <a:effectLst>
                  <a:outerShdw blurRad="38100" dist="19050" dir="2700000" algn="tl" rotWithShape="0">
                    <a:schemeClr val="dk1">
                      <a:alpha val="40000"/>
                    </a:schemeClr>
                  </a:outerShdw>
                </a:effectLst>
              </a:rPr>
              <a:t>Requisitos funcionales</a:t>
            </a:r>
            <a:endParaRPr lang="es-ES" sz="1200" dirty="0">
              <a:ln w="0"/>
              <a:effectLst>
                <a:outerShdw blurRad="38100" dist="19050" dir="2700000" algn="tl" rotWithShape="0">
                  <a:schemeClr val="dk1">
                    <a:alpha val="40000"/>
                  </a:schemeClr>
                </a:outerShdw>
              </a:effectLst>
            </a:endParaRPr>
          </a:p>
          <a:p>
            <a:pPr marL="685800" indent="-685800" algn="just">
              <a:buFont typeface="Arial" panose="020B0604020202020204" pitchFamily="34" charset="0"/>
              <a:buChar char="•"/>
            </a:pPr>
            <a:r>
              <a:rPr lang="es-ES" sz="1200" b="0" cap="none" spc="0" dirty="0">
                <a:ln w="0"/>
                <a:solidFill>
                  <a:schemeClr val="tx1"/>
                </a:solidFill>
                <a:effectLst>
                  <a:outerShdw blurRad="38100" dist="19050" dir="2700000" algn="tl" rotWithShape="0">
                    <a:schemeClr val="dk1">
                      <a:alpha val="40000"/>
                    </a:schemeClr>
                  </a:outerShdw>
                </a:effectLst>
              </a:rPr>
              <a:t>Requisitos no funcionales (cualidades)</a:t>
            </a:r>
            <a:endParaRPr lang="es-ES" sz="1200" b="0" cap="none" spc="0" dirty="0">
              <a:ln w="0"/>
              <a:solidFill>
                <a:schemeClr val="tx1"/>
              </a:solidFill>
              <a:effectLst>
                <a:outerShdw blurRad="38100" dist="19050" dir="2700000" algn="tl" rotWithShape="0">
                  <a:schemeClr val="dk1">
                    <a:alpha val="40000"/>
                  </a:schemeClr>
                </a:outerShdw>
              </a:effectLst>
            </a:endParaRPr>
          </a:p>
          <a:p>
            <a:pPr marL="685800" indent="-685800" algn="just">
              <a:buFont typeface="Arial" panose="020B0604020202020204" pitchFamily="34" charset="0"/>
              <a:buChar char="•"/>
            </a:pPr>
            <a:r>
              <a:rPr lang="es-ES" sz="1200" dirty="0">
                <a:ln w="0"/>
                <a:effectLst>
                  <a:outerShdw blurRad="38100" dist="19050" dir="2700000" algn="tl" rotWithShape="0">
                    <a:schemeClr val="dk1">
                      <a:alpha val="40000"/>
                    </a:schemeClr>
                  </a:outerShdw>
                </a:effectLst>
              </a:rPr>
              <a:t>Reglas de negocio</a:t>
            </a:r>
            <a:endParaRPr lang="es-ES" sz="1200" dirty="0">
              <a:ln w="0"/>
              <a:effectLst>
                <a:outerShdw blurRad="38100" dist="19050" dir="2700000" algn="tl" rotWithShape="0">
                  <a:schemeClr val="dk1">
                    <a:alpha val="40000"/>
                  </a:schemeClr>
                </a:outerShdw>
              </a:effectLst>
            </a:endParaRPr>
          </a:p>
          <a:p>
            <a:pPr marL="685800" indent="-685800" algn="just">
              <a:buFont typeface="Arial" panose="020B0604020202020204" pitchFamily="34" charset="0"/>
              <a:buChar char="•"/>
            </a:pPr>
            <a:r>
              <a:rPr lang="es-ES" sz="1200" b="0" cap="none" spc="0" dirty="0">
                <a:ln w="0"/>
                <a:solidFill>
                  <a:schemeClr val="tx1"/>
                </a:solidFill>
                <a:effectLst>
                  <a:outerShdw blurRad="38100" dist="19050" dir="2700000" algn="tl" rotWithShape="0">
                    <a:schemeClr val="dk1">
                      <a:alpha val="40000"/>
                    </a:schemeClr>
                  </a:outerShdw>
                </a:effectLst>
              </a:rPr>
              <a:t>Interfaces externas</a:t>
            </a:r>
            <a:endParaRPr lang="es-ES" sz="1200" b="0" cap="none" spc="0" dirty="0">
              <a:ln w="0"/>
              <a:solidFill>
                <a:schemeClr val="tx1"/>
              </a:solidFill>
              <a:effectLst>
                <a:outerShdw blurRad="38100" dist="19050" dir="2700000" algn="tl" rotWithShape="0">
                  <a:schemeClr val="dk1">
                    <a:alpha val="40000"/>
                  </a:schemeClr>
                </a:outerShdw>
              </a:effectLst>
            </a:endParaRPr>
          </a:p>
          <a:p>
            <a:endParaRPr lang="en-CA" baseline="0" noProof="0" dirty="0"/>
          </a:p>
          <a:p>
            <a:endParaRPr lang="en-CA" baseline="0" noProof="0" dirty="0"/>
          </a:p>
          <a:p>
            <a:pPr algn="just"/>
            <a:r>
              <a:rPr lang="es-ES" sz="1200" dirty="0">
                <a:latin typeface="Trebuchet MS" panose="020B0603020202020204" pitchFamily="34" charset="0"/>
              </a:rPr>
              <a:t>La selección de casos de uso que se consideran "significativos arquitectónicamente“ viene dictada por algunos factores:</a:t>
            </a:r>
            <a:endParaRPr lang="es-ES" sz="1200" dirty="0">
              <a:latin typeface="Trebuchet MS" panose="020B0603020202020204" pitchFamily="34" charset="0"/>
            </a:endParaRPr>
          </a:p>
          <a:p>
            <a:pPr marL="371475" indent="-371475" algn="just">
              <a:buFont typeface="Arial" panose="020B0604020202020204" pitchFamily="34" charset="0"/>
              <a:buChar char="•"/>
            </a:pPr>
            <a:r>
              <a:rPr lang="es-ES" sz="1200" dirty="0">
                <a:latin typeface="Trebuchet MS" panose="020B0603020202020204" pitchFamily="34" charset="0"/>
              </a:rPr>
              <a:t>La ventaja que supone el CU para los interesados: crítica, importante, útil. </a:t>
            </a:r>
            <a:endParaRPr lang="es-ES" sz="1200" dirty="0">
              <a:latin typeface="Trebuchet MS" panose="020B0603020202020204" pitchFamily="34" charset="0"/>
            </a:endParaRPr>
          </a:p>
          <a:p>
            <a:pPr marL="371475" indent="-371475" algn="just">
              <a:buFont typeface="Arial" panose="020B0604020202020204" pitchFamily="34" charset="0"/>
              <a:buChar char="•"/>
            </a:pPr>
            <a:r>
              <a:rPr lang="es-ES" sz="1200" dirty="0">
                <a:latin typeface="Trebuchet MS" panose="020B0603020202020204" pitchFamily="34" charset="0"/>
              </a:rPr>
              <a:t>El impacto del CU en la arquitectura: ninguno, la amplía, la modifica. </a:t>
            </a:r>
            <a:endParaRPr lang="es-ES" sz="1200" dirty="0">
              <a:latin typeface="Trebuchet MS" panose="020B0603020202020204" pitchFamily="34" charset="0"/>
            </a:endParaRPr>
          </a:p>
          <a:p>
            <a:pPr marL="371475" indent="-371475" algn="just">
              <a:buFont typeface="Arial" panose="020B0604020202020204" pitchFamily="34" charset="0"/>
              <a:buChar char="•"/>
            </a:pPr>
            <a:r>
              <a:rPr lang="es-ES" sz="1200" dirty="0">
                <a:latin typeface="Trebuchet MS" panose="020B0603020202020204" pitchFamily="34" charset="0"/>
              </a:rPr>
              <a:t>Los riesgos que se deben migrar (rendimiento, disponibilidad de un producto e idoneidad de un componente). </a:t>
            </a:r>
            <a:endParaRPr lang="es-ES" sz="1200" dirty="0">
              <a:latin typeface="Trebuchet MS" panose="020B0603020202020204" pitchFamily="34" charset="0"/>
            </a:endParaRPr>
          </a:p>
          <a:p>
            <a:pPr marL="371475" indent="-371475" algn="just">
              <a:buFont typeface="Arial" panose="020B0604020202020204" pitchFamily="34" charset="0"/>
              <a:buChar char="•"/>
            </a:pPr>
            <a:r>
              <a:rPr lang="es-ES" sz="1200" dirty="0">
                <a:latin typeface="Trebuchet MS" panose="020B0603020202020204" pitchFamily="34" charset="0"/>
              </a:rPr>
              <a:t>La finalización de la cobertura de la arquitectura (asegurarse de que al final de la fase de elaboración, todas las partes del software que se tienen que desarrollar hayan encontrado un lugar en la vista de implementación). </a:t>
            </a:r>
            <a:endParaRPr lang="es-ES" sz="1200" dirty="0">
              <a:latin typeface="Trebuchet MS" panose="020B0603020202020204" pitchFamily="34" charset="0"/>
            </a:endParaRPr>
          </a:p>
          <a:p>
            <a:pPr marL="371475" indent="-371475" algn="just">
              <a:buFont typeface="Arial" panose="020B0604020202020204" pitchFamily="34" charset="0"/>
              <a:buChar char="•"/>
            </a:pPr>
            <a:r>
              <a:rPr lang="es-ES" sz="1200" dirty="0">
                <a:latin typeface="Trebuchet MS" panose="020B0603020202020204" pitchFamily="34" charset="0"/>
              </a:rPr>
              <a:t>Otros objetivos tácticos o restricciones: demostraciones para el usuario, etc. </a:t>
            </a:r>
            <a:endParaRPr lang="es-ES" sz="1200" dirty="0">
              <a:latin typeface="Trebuchet MS" panose="020B0603020202020204" pitchFamily="34" charset="0"/>
            </a:endParaRPr>
          </a:p>
          <a:p>
            <a:endParaRPr lang="en-CA" baseline="0" noProof="0" dirty="0"/>
          </a:p>
          <a:p>
            <a:pPr algn="just">
              <a:buFont typeface="Wingdings" panose="05000000000000000000" pitchFamily="2" charset="2"/>
              <a:buChar char="q"/>
            </a:pPr>
            <a:r>
              <a:rPr lang="es-ES" dirty="0">
                <a:latin typeface="Trebuchet MS" panose="020B0603020202020204" pitchFamily="34" charset="0"/>
              </a:rPr>
              <a:t>Identificación y establecimiento de criterios de medida para propiedades/características globales del sistema (Requisitos no funcionales)</a:t>
            </a:r>
            <a:endParaRPr lang="es-ES" dirty="0">
              <a:latin typeface="Trebuchet MS" panose="020B0603020202020204" pitchFamily="34" charset="0"/>
            </a:endParaRPr>
          </a:p>
          <a:p>
            <a:pPr marL="716280" indent="-344805">
              <a:buFont typeface="Wingdings" panose="05000000000000000000" pitchFamily="2" charset="2"/>
              <a:buChar char="§"/>
            </a:pPr>
            <a:r>
              <a:rPr lang="es-ES" sz="1200" dirty="0">
                <a:latin typeface="Trebuchet MS" panose="020B0603020202020204" pitchFamily="34" charset="0"/>
              </a:rPr>
              <a:t>Definidos sin ambigüedad</a:t>
            </a:r>
            <a:endParaRPr lang="es-ES" sz="1200" dirty="0">
              <a:latin typeface="Trebuchet MS" panose="020B0603020202020204" pitchFamily="34" charset="0"/>
            </a:endParaRPr>
          </a:p>
          <a:p>
            <a:pPr marL="716280" indent="-344805">
              <a:buFont typeface="Wingdings" panose="05000000000000000000" pitchFamily="2" charset="2"/>
              <a:buChar char="§"/>
            </a:pPr>
            <a:r>
              <a:rPr lang="es-ES" sz="1200" dirty="0">
                <a:latin typeface="Trebuchet MS" panose="020B0603020202020204" pitchFamily="34" charset="0"/>
              </a:rPr>
              <a:t>Con criterios claros de medida para verificar cumplimiento o no.</a:t>
            </a:r>
            <a:endParaRPr lang="es-ES" sz="1200" dirty="0">
              <a:latin typeface="Trebuchet MS" panose="020B0603020202020204" pitchFamily="34" charset="0"/>
            </a:endParaRPr>
          </a:p>
          <a:p>
            <a:pPr marL="1087755" indent="-371475"/>
            <a:r>
              <a:rPr lang="es-ES" sz="1100" dirty="0">
                <a:latin typeface="Trebuchet MS" panose="020B0603020202020204" pitchFamily="34" charset="0"/>
              </a:rPr>
              <a:t>“</a:t>
            </a:r>
            <a:r>
              <a:rPr lang="es-ES" sz="1200" dirty="0">
                <a:latin typeface="Trebuchet MS" panose="020B0603020202020204" pitchFamily="34" charset="0"/>
              </a:rPr>
              <a:t>Al decir rápido quiero decir…”</a:t>
            </a:r>
            <a:endParaRPr lang="es-ES" sz="1200" dirty="0">
              <a:latin typeface="Trebuchet MS" panose="020B0603020202020204" pitchFamily="34" charset="0"/>
            </a:endParaRPr>
          </a:p>
          <a:p>
            <a:pPr marL="1087755" indent="-371475"/>
            <a:r>
              <a:rPr lang="es-ES" sz="1200" dirty="0">
                <a:latin typeface="Trebuchet MS" panose="020B0603020202020204" pitchFamily="34" charset="0"/>
              </a:rPr>
              <a:t>“El sistema debe ser fácil de usar…”</a:t>
            </a:r>
            <a:endParaRPr lang="es-ES" sz="1200" dirty="0">
              <a:latin typeface="Trebuchet MS" panose="020B0603020202020204" pitchFamily="34" charset="0"/>
            </a:endParaRPr>
          </a:p>
          <a:p>
            <a:pPr marL="1087755" indent="-371475"/>
            <a:r>
              <a:rPr lang="es-ES" sz="1200" dirty="0">
                <a:latin typeface="Trebuchet MS" panose="020B0603020202020204" pitchFamily="34" charset="0"/>
              </a:rPr>
              <a:t>“El sistema </a:t>
            </a:r>
            <a:r>
              <a:rPr lang="es-ES" sz="1100" dirty="0">
                <a:latin typeface="Trebuchet MS" panose="020B0603020202020204" pitchFamily="34" charset="0"/>
              </a:rPr>
              <a:t>debe ser escalable…”</a:t>
            </a:r>
            <a:endParaRPr lang="en-CA" baseline="0" noProof="0" dirty="0"/>
          </a:p>
        </p:txBody>
      </p:sp>
      <p:sp>
        <p:nvSpPr>
          <p:cNvPr id="4" name="Slide Number Placeholder 3"/>
          <p:cNvSpPr>
            <a:spLocks noGrp="1"/>
          </p:cNvSpPr>
          <p:nvPr>
            <p:ph type="sldNum" sz="quarter" idx="10"/>
          </p:nvPr>
        </p:nvSpPr>
        <p:spPr/>
        <p:txBody>
          <a:bodyPr/>
          <a:lstStyle/>
          <a:p>
            <a:fld id="{BDB3A30A-C67D-465A-9143-CC0CC3E023DF}" type="slidenum">
              <a:rPr lang="es-ES" smtClean="0"/>
            </a:fld>
            <a:endParaRPr lang="es-E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baseline="0" noProof="0" dirty="0"/>
          </a:p>
          <a:p>
            <a:endParaRPr lang="es-ES" baseline="0" noProof="0" dirty="0"/>
          </a:p>
        </p:txBody>
      </p:sp>
      <p:sp>
        <p:nvSpPr>
          <p:cNvPr id="4" name="Slide Number Placeholder 3"/>
          <p:cNvSpPr>
            <a:spLocks noGrp="1"/>
          </p:cNvSpPr>
          <p:nvPr>
            <p:ph type="sldNum" sz="quarter" idx="10"/>
          </p:nvPr>
        </p:nvSpPr>
        <p:spPr/>
        <p:txBody>
          <a:bodyPr/>
          <a:lstStyle/>
          <a:p>
            <a:fld id="{BDB3A30A-C67D-465A-9143-CC0CC3E023DF}" type="slidenum">
              <a:rPr lang="es-ES" smtClean="0"/>
            </a:fld>
            <a:endParaRPr lang="es-E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1200" b="0" i="0" u="none" strike="noStrike" kern="1200" baseline="0" dirty="0">
                <a:solidFill>
                  <a:schemeClr val="tx1"/>
                </a:solidFill>
                <a:latin typeface="+mn-lt"/>
                <a:ea typeface="+mn-ea"/>
                <a:cs typeface="+mn-cs"/>
              </a:rPr>
              <a:t>El diseño arquitectónico es un proceso creativo en el cual se diseña una organización del sistema que cubrirá los requerimientos funcionales y no funcionales de éste. Puesto que se trata de un proceso creativo, las actividades dentro del proceso dependen del tipo de sistema que se va a desarrollar, los antecedentes y la </a:t>
            </a:r>
            <a:r>
              <a:rPr lang="es-ES" sz="1200" b="1" i="0" u="none" strike="noStrike" kern="1200" baseline="0" dirty="0">
                <a:solidFill>
                  <a:schemeClr val="tx1"/>
                </a:solidFill>
                <a:latin typeface="+mn-lt"/>
                <a:ea typeface="+mn-ea"/>
                <a:cs typeface="+mn-cs"/>
              </a:rPr>
              <a:t>experiencia del arquitecto </a:t>
            </a:r>
            <a:r>
              <a:rPr lang="es-ES" sz="1200" b="0" i="0" u="none" strike="noStrike" kern="1200" baseline="0" dirty="0">
                <a:solidFill>
                  <a:schemeClr val="tx1"/>
                </a:solidFill>
                <a:latin typeface="+mn-lt"/>
                <a:ea typeface="+mn-ea"/>
                <a:cs typeface="+mn-cs"/>
              </a:rPr>
              <a:t>del</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sistema, así como de los requerimientos específicos del sistema.</a:t>
            </a:r>
            <a:endParaRPr lang="es-ES" dirty="0"/>
          </a:p>
          <a:p>
            <a:endParaRPr lang="es-ES" baseline="0" noProof="0" dirty="0"/>
          </a:p>
          <a:p>
            <a:r>
              <a:rPr lang="en-US" sz="1200" i="0" kern="1200" dirty="0">
                <a:solidFill>
                  <a:schemeClr val="tx1"/>
                </a:solidFill>
                <a:effectLst/>
                <a:latin typeface="+mn-lt"/>
                <a:ea typeface="+mn-ea"/>
                <a:cs typeface="+mn-cs"/>
              </a:rPr>
              <a:t>Durante el proceso de diseño arquitectónico, los arquitectos del sistema deben tomar algunas decisiones estructurales que afectarán profundamente el sistema y su proceso de desarrollo. Con base en su conocimiento y experiencia, deben considerar las siguientes preguntas fundamentales sobre el sistema:</a:t>
            </a:r>
            <a:br>
              <a:rPr lang="en-US" sz="1200" i="0" kern="1200" dirty="0">
                <a:solidFill>
                  <a:schemeClr val="tx1"/>
                </a:solidFill>
                <a:effectLst/>
                <a:latin typeface="+mn-lt"/>
                <a:ea typeface="+mn-ea"/>
                <a:cs typeface="+mn-cs"/>
              </a:rPr>
            </a:br>
            <a:endParaRPr lang="en-CA" baseline="0" noProof="0" dirty="0"/>
          </a:p>
          <a:p>
            <a:endParaRPr lang="en-CA" baseline="0" noProof="0" dirty="0"/>
          </a:p>
          <a:p>
            <a:pPr algn="just"/>
            <a:r>
              <a:rPr lang="es-ES" sz="1200" b="0" i="0" u="none" strike="noStrike" kern="1200" baseline="0" dirty="0">
                <a:solidFill>
                  <a:schemeClr val="tx1"/>
                </a:solidFill>
                <a:latin typeface="+mn-lt"/>
                <a:ea typeface="+mn-ea"/>
                <a:cs typeface="+mn-cs"/>
              </a:rPr>
              <a:t>Aunque cada sistema de software es único, los sistemas en el mismo dominio de aplicación tienen normalmente arquitecturas similares que reflejan los conceptos fundamentales del dominio. Por ejemplo, las líneas de producto de aplicación son aplicaciones que se construyen en torno a una arquitectura central con variantes que cubren requerimientos específicos del cliente. Cuando se diseña una arquitectura de sistema, debe decidirse qué tienen en común el sistema y las clases de aplicación más amplias, con la finalidad de determinar cuánto conocimiento se puede reutilizar de dichas arquitecturas de aplicación.</a:t>
            </a:r>
            <a:endParaRPr lang="es-ES" baseline="0" noProof="0" dirty="0"/>
          </a:p>
          <a:p>
            <a:endParaRPr lang="es-ES" baseline="0" noProof="0" dirty="0"/>
          </a:p>
        </p:txBody>
      </p:sp>
      <p:sp>
        <p:nvSpPr>
          <p:cNvPr id="4" name="Slide Number Placeholder 3"/>
          <p:cNvSpPr>
            <a:spLocks noGrp="1"/>
          </p:cNvSpPr>
          <p:nvPr>
            <p:ph type="sldNum" sz="quarter" idx="10"/>
          </p:nvPr>
        </p:nvSpPr>
        <p:spPr/>
        <p:txBody>
          <a:bodyPr/>
          <a:lstStyle/>
          <a:p>
            <a:fld id="{BDB3A30A-C67D-465A-9143-CC0CC3E023DF}" type="slidenum">
              <a:rPr lang="es-ES" smtClean="0"/>
            </a:fld>
            <a:endParaRPr lang="es-E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baseline="0" noProof="0" dirty="0"/>
          </a:p>
        </p:txBody>
      </p:sp>
      <p:sp>
        <p:nvSpPr>
          <p:cNvPr id="4" name="Slide Number Placeholder 3"/>
          <p:cNvSpPr>
            <a:spLocks noGrp="1"/>
          </p:cNvSpPr>
          <p:nvPr>
            <p:ph type="sldNum" sz="quarter" idx="10"/>
          </p:nvPr>
        </p:nvSpPr>
        <p:spPr/>
        <p:txBody>
          <a:bodyPr/>
          <a:lstStyle/>
          <a:p>
            <a:fld id="{BDB3A30A-C67D-465A-9143-CC0CC3E023DF}" type="slidenum">
              <a:rPr lang="es-ES" smtClean="0"/>
            </a:fld>
            <a:endParaRPr lang="es-E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1 Marcador de imagen de diapositiva"/>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813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s-ES" sz="1200" b="1" i="0" u="none" strike="noStrike" kern="1200" baseline="0" dirty="0">
                <a:solidFill>
                  <a:schemeClr val="tx1"/>
                </a:solidFill>
                <a:latin typeface="+mn-lt"/>
                <a:ea typeface="+mn-ea"/>
                <a:cs typeface="+mn-cs"/>
              </a:rPr>
              <a:t>Page LT 148</a:t>
            </a:r>
            <a:endParaRPr lang="es-ES" sz="1200" b="1" i="0" u="none" strike="noStrike" kern="1200" baseline="0" dirty="0">
              <a:solidFill>
                <a:schemeClr val="tx1"/>
              </a:solidFill>
              <a:latin typeface="+mn-lt"/>
              <a:ea typeface="+mn-ea"/>
              <a:cs typeface="+mn-cs"/>
            </a:endParaRPr>
          </a:p>
          <a:p>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La descomposición arquitectónica es por lo general necesaria para estructurar y organizar la especificación. Por lo tanto, como parte del proceso de ingeniería de requerimientos, usted podría proponer una arquitectura de sistema abstracta donde se asocien grupos de funciones de sistemas o características con componentes o subsistemas a gran escala. Luego, puede usar esta descomposición para discutir con los participantes sobre los requerimientos y las características del sistema.</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Las arquitecturas de software se diseñan en dos niveles de abstracción, que en este texto se llaman </a:t>
            </a:r>
            <a:r>
              <a:rPr lang="es-ES" sz="1200" b="0" i="1" u="none" strike="noStrike" kern="1200" baseline="0" dirty="0">
                <a:solidFill>
                  <a:schemeClr val="tx1"/>
                </a:solidFill>
                <a:latin typeface="+mn-lt"/>
                <a:ea typeface="+mn-ea"/>
                <a:cs typeface="+mn-cs"/>
              </a:rPr>
              <a:t>arquitectura en pequeño </a:t>
            </a:r>
            <a:r>
              <a:rPr lang="es-ES" sz="1200" b="0" i="0" u="none" strike="noStrike" kern="1200" baseline="0" dirty="0">
                <a:solidFill>
                  <a:schemeClr val="tx1"/>
                </a:solidFill>
                <a:latin typeface="+mn-lt"/>
                <a:ea typeface="+mn-ea"/>
                <a:cs typeface="+mn-cs"/>
              </a:rPr>
              <a:t>y </a:t>
            </a:r>
            <a:r>
              <a:rPr lang="es-ES" sz="1200" b="0" i="1" u="none" strike="noStrike" kern="1200" baseline="0" dirty="0">
                <a:solidFill>
                  <a:schemeClr val="tx1"/>
                </a:solidFill>
                <a:latin typeface="+mn-lt"/>
                <a:ea typeface="+mn-ea"/>
                <a:cs typeface="+mn-cs"/>
              </a:rPr>
              <a:t>arquitectura en grande</a:t>
            </a:r>
            <a:r>
              <a:rPr lang="es-ES" sz="1200" b="0" i="0" u="none" strike="noStrike" kern="1200" baseline="0" dirty="0">
                <a:solidFill>
                  <a:schemeClr val="tx1"/>
                </a:solidFill>
                <a:latin typeface="+mn-lt"/>
                <a:ea typeface="+mn-ea"/>
                <a:cs typeface="+mn-cs"/>
              </a:rPr>
              <a:t>:</a:t>
            </a:r>
            <a:endParaRPr lang="es-ES" sz="1200" b="0" i="0" u="none" strike="noStrike" kern="1200" baseline="0" dirty="0">
              <a:solidFill>
                <a:schemeClr val="tx1"/>
              </a:solidFill>
              <a:latin typeface="+mn-lt"/>
              <a:ea typeface="+mn-ea"/>
              <a:cs typeface="+mn-cs"/>
            </a:endParaRPr>
          </a:p>
          <a:p>
            <a:r>
              <a:rPr lang="es-ES" sz="1200" b="1" i="0" u="none" strike="noStrike" kern="1200" baseline="0" dirty="0">
                <a:solidFill>
                  <a:schemeClr val="tx1"/>
                </a:solidFill>
                <a:latin typeface="+mn-lt"/>
                <a:ea typeface="+mn-ea"/>
                <a:cs typeface="+mn-cs"/>
              </a:rPr>
              <a:t>1. </a:t>
            </a:r>
            <a:r>
              <a:rPr lang="es-ES" sz="1200" b="0" i="0" u="none" strike="noStrike" kern="1200" baseline="0" dirty="0">
                <a:solidFill>
                  <a:schemeClr val="tx1"/>
                </a:solidFill>
                <a:latin typeface="+mn-lt"/>
                <a:ea typeface="+mn-ea"/>
                <a:cs typeface="+mn-cs"/>
              </a:rPr>
              <a:t>La arquitectura en pequeño se interesa por la arquitectura de programas individuales. En este nivel, uno se preocupa por la forma en que el programa individual se separa en componentes. Este capítulo se centra principalmente en arquitecturas de programa.</a:t>
            </a:r>
            <a:endParaRPr lang="es-ES" sz="1200" b="0" i="0" u="none" strike="noStrike" kern="1200" baseline="0" dirty="0">
              <a:solidFill>
                <a:schemeClr val="tx1"/>
              </a:solidFill>
              <a:latin typeface="+mn-lt"/>
              <a:ea typeface="+mn-ea"/>
              <a:cs typeface="+mn-cs"/>
            </a:endParaRPr>
          </a:p>
          <a:p>
            <a:r>
              <a:rPr lang="es-ES" sz="1200" b="1" i="0" u="none" strike="noStrike" kern="1200" baseline="0" dirty="0">
                <a:solidFill>
                  <a:schemeClr val="tx1"/>
                </a:solidFill>
                <a:latin typeface="+mn-lt"/>
                <a:ea typeface="+mn-ea"/>
                <a:cs typeface="+mn-cs"/>
              </a:rPr>
              <a:t>2. </a:t>
            </a:r>
            <a:r>
              <a:rPr lang="es-ES" sz="1200" b="0" i="0" u="none" strike="noStrike" kern="1200" baseline="0" dirty="0">
                <a:solidFill>
                  <a:schemeClr val="tx1"/>
                </a:solidFill>
                <a:latin typeface="+mn-lt"/>
                <a:ea typeface="+mn-ea"/>
                <a:cs typeface="+mn-cs"/>
              </a:rPr>
              <a:t>La arquitectura en grande se interesa por la arquitectura de sistemas empresariales complejos que incluyen otros sistemas, programas y componentes de programa. Tales sistemas empresariales se distribuyen a través de diferentes computadoras, que diferentes compañías administran y poseen. En los capítulos 18 y 19 se cubren las arquitecturas grandes; en ellos se estudiarán las arquitecturas de los sistemas distribuidos.</a:t>
            </a:r>
            <a:endParaRPr lang="es-ES" sz="1200" b="0" i="0" u="none" strike="noStrike" kern="1200" baseline="0" dirty="0">
              <a:solidFill>
                <a:schemeClr val="tx1"/>
              </a:solidFill>
              <a:latin typeface="+mn-lt"/>
              <a:ea typeface="+mn-ea"/>
              <a:cs typeface="+mn-cs"/>
            </a:endParaRPr>
          </a:p>
          <a:p>
            <a:endParaRPr lang="es-ES" sz="1200" b="0" i="0" u="none" strike="noStrike" kern="1200" baseline="0" dirty="0">
              <a:solidFill>
                <a:schemeClr val="tx1"/>
              </a:solidFill>
              <a:latin typeface="+mn-lt"/>
              <a:ea typeface="+mn-ea"/>
              <a:cs typeface="+mn-cs"/>
            </a:endParaRPr>
          </a:p>
          <a:p>
            <a:endParaRPr lang="es-ES" dirty="0"/>
          </a:p>
        </p:txBody>
      </p:sp>
      <p:sp>
        <p:nvSpPr>
          <p:cNvPr id="49156" name="3 Marcador de número de diapositiva"/>
          <p:cNvSpPr>
            <a:spLocks noGrp="1"/>
          </p:cNvSpPr>
          <p:nvPr>
            <p:ph type="sldNum" sz="quarter" idx="5"/>
          </p:nvPr>
        </p:nvSpPr>
        <p:spPr bwMode="auto">
          <a:ln>
            <a:miter lim="800000"/>
          </a:ln>
        </p:spPr>
        <p:txBody>
          <a:bodyPr wrap="square" numCol="1" anchorCtr="0" compatLnSpc="1"/>
          <a:lstStyle/>
          <a:p>
            <a:pPr>
              <a:defRPr/>
            </a:pPr>
            <a:fld id="{1CA6E7B0-8EE1-4618-BFD0-8031241229BC}" type="slidenum">
              <a:rPr lang="es-ES">
                <a:solidFill>
                  <a:prstClr val="black"/>
                </a:solidFill>
              </a:rPr>
            </a:fld>
            <a:endParaRPr lang="es-ES">
              <a:solidFill>
                <a:prstClr val="black"/>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sz="1200" b="0" i="0" u="none" strike="noStrike" kern="1200" baseline="0" dirty="0">
                <a:solidFill>
                  <a:schemeClr val="tx1"/>
                </a:solidFill>
                <a:latin typeface="+mn-lt"/>
                <a:ea typeface="+mn-ea"/>
                <a:cs typeface="+mn-cs"/>
              </a:rPr>
              <a:t>Evaluar un diseño arquitectónico es difícil porque la verdadera prueba de una arquitectura es qué tan bien el sistema cubre sus requerimientos funcionales y no funcionales cuando está en uso. </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Sin embargo, es posible hacer cierta evaluación al comparar el diseño </a:t>
            </a:r>
            <a:r>
              <a:rPr lang="pt-BR" sz="1200" b="0" i="0" u="none" strike="noStrike" kern="1200" baseline="0" dirty="0">
                <a:solidFill>
                  <a:schemeClr val="tx1"/>
                </a:solidFill>
                <a:latin typeface="+mn-lt"/>
                <a:ea typeface="+mn-ea"/>
                <a:cs typeface="+mn-cs"/>
              </a:rPr>
              <a:t>contra </a:t>
            </a:r>
            <a:r>
              <a:rPr lang="pt-BR" sz="1200" b="0" i="0" u="none" strike="noStrike" kern="1200" baseline="0" dirty="0" err="1">
                <a:solidFill>
                  <a:schemeClr val="tx1"/>
                </a:solidFill>
                <a:latin typeface="+mn-lt"/>
                <a:ea typeface="+mn-ea"/>
                <a:cs typeface="+mn-cs"/>
              </a:rPr>
              <a:t>arquitecturas</a:t>
            </a:r>
            <a:r>
              <a:rPr lang="pt-BR" sz="1200" b="0" i="0" u="none" strike="noStrike" kern="1200" baseline="0" dirty="0">
                <a:solidFill>
                  <a:schemeClr val="tx1"/>
                </a:solidFill>
                <a:latin typeface="+mn-lt"/>
                <a:ea typeface="+mn-ea"/>
                <a:cs typeface="+mn-cs"/>
              </a:rPr>
              <a:t> de referencia o </a:t>
            </a:r>
            <a:r>
              <a:rPr lang="pt-BR" sz="1200" b="0" i="0" u="none" strike="noStrike" kern="1200" baseline="0" dirty="0" err="1">
                <a:solidFill>
                  <a:schemeClr val="tx1"/>
                </a:solidFill>
                <a:latin typeface="+mn-lt"/>
                <a:ea typeface="+mn-ea"/>
                <a:cs typeface="+mn-cs"/>
              </a:rPr>
              <a:t>patrones</a:t>
            </a:r>
            <a:r>
              <a:rPr lang="pt-BR" sz="1200" b="0" i="0" u="none" strike="noStrike" kern="1200" baseline="0" dirty="0">
                <a:solidFill>
                  <a:schemeClr val="tx1"/>
                </a:solidFill>
                <a:latin typeface="+mn-lt"/>
                <a:ea typeface="+mn-ea"/>
                <a:cs typeface="+mn-cs"/>
              </a:rPr>
              <a:t> </a:t>
            </a:r>
            <a:r>
              <a:rPr lang="pt-BR" sz="1200" b="0" i="0" u="none" strike="noStrike" kern="1200" baseline="0" dirty="0" err="1">
                <a:solidFill>
                  <a:schemeClr val="tx1"/>
                </a:solidFill>
                <a:latin typeface="+mn-lt"/>
                <a:ea typeface="+mn-ea"/>
                <a:cs typeface="+mn-cs"/>
              </a:rPr>
              <a:t>arquitectónicos</a:t>
            </a:r>
            <a:r>
              <a:rPr lang="pt-BR" sz="1200" b="0" i="0" u="none" strike="noStrike" kern="1200" baseline="0" dirty="0">
                <a:solidFill>
                  <a:schemeClr val="tx1"/>
                </a:solidFill>
                <a:latin typeface="+mn-lt"/>
                <a:ea typeface="+mn-ea"/>
                <a:cs typeface="+mn-cs"/>
              </a:rPr>
              <a:t> genéricos.</a:t>
            </a:r>
            <a:endParaRPr lang="es-ES" dirty="0"/>
          </a:p>
        </p:txBody>
      </p:sp>
      <p:sp>
        <p:nvSpPr>
          <p:cNvPr id="4" name="3 Marcador de número de diapositiva"/>
          <p:cNvSpPr>
            <a:spLocks noGrp="1"/>
          </p:cNvSpPr>
          <p:nvPr>
            <p:ph type="sldNum" sz="quarter" idx="10"/>
          </p:nvPr>
        </p:nvSpPr>
        <p:spPr/>
        <p:txBody>
          <a:bodyPr/>
          <a:lstStyle/>
          <a:p>
            <a:fld id="{BDB3A30A-C67D-465A-9143-CC0CC3E023DF}" type="slidenum">
              <a:rPr lang="es-ES" smtClean="0"/>
            </a:fld>
            <a:endParaRPr lang="es-E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1 Marcador de imagen de diapositiva"/>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813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s-ES" dirty="0"/>
          </a:p>
        </p:txBody>
      </p:sp>
      <p:sp>
        <p:nvSpPr>
          <p:cNvPr id="49156" name="3 Marcador de número de diapositiva"/>
          <p:cNvSpPr>
            <a:spLocks noGrp="1"/>
          </p:cNvSpPr>
          <p:nvPr>
            <p:ph type="sldNum" sz="quarter" idx="5"/>
          </p:nvPr>
        </p:nvSpPr>
        <p:spPr bwMode="auto">
          <a:ln>
            <a:miter lim="800000"/>
          </a:ln>
        </p:spPr>
        <p:txBody>
          <a:bodyPr wrap="square" numCol="1" anchorCtr="0" compatLnSpc="1"/>
          <a:lstStyle/>
          <a:p>
            <a:pPr>
              <a:defRPr/>
            </a:pPr>
            <a:fld id="{1CA6E7B0-8EE1-4618-BFD0-8031241229BC}" type="slidenum">
              <a:rPr lang="es-ES">
                <a:solidFill>
                  <a:prstClr val="black"/>
                </a:solidFill>
              </a:rPr>
            </a:fld>
            <a:endParaRPr lang="es-ES">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1 Marcador de imagen de diapositiva"/>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813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s-ES" dirty="0"/>
          </a:p>
        </p:txBody>
      </p:sp>
      <p:sp>
        <p:nvSpPr>
          <p:cNvPr id="49156" name="3 Marcador de número de diapositiva"/>
          <p:cNvSpPr>
            <a:spLocks noGrp="1"/>
          </p:cNvSpPr>
          <p:nvPr>
            <p:ph type="sldNum" sz="quarter" idx="5"/>
          </p:nvPr>
        </p:nvSpPr>
        <p:spPr bwMode="auto">
          <a:ln>
            <a:miter lim="800000"/>
          </a:ln>
        </p:spPr>
        <p:txBody>
          <a:bodyPr wrap="square" numCol="1" anchorCtr="0" compatLnSpc="1"/>
          <a:lstStyle/>
          <a:p>
            <a:pPr>
              <a:defRPr/>
            </a:pPr>
            <a:fld id="{1CA6E7B0-8EE1-4618-BFD0-8031241229BC}" type="slidenum">
              <a:rPr lang="es-ES">
                <a:solidFill>
                  <a:prstClr val="black"/>
                </a:solidFill>
              </a:rPr>
            </a:fld>
            <a:endParaRPr lang="es-ES">
              <a:solidFill>
                <a:prstClr val="black"/>
              </a:solidFil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1 Marcador de imagen de diapositiva"/>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813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s-ES" dirty="0"/>
          </a:p>
        </p:txBody>
      </p:sp>
      <p:sp>
        <p:nvSpPr>
          <p:cNvPr id="49156" name="3 Marcador de número de diapositiva"/>
          <p:cNvSpPr>
            <a:spLocks noGrp="1"/>
          </p:cNvSpPr>
          <p:nvPr>
            <p:ph type="sldNum" sz="quarter" idx="5"/>
          </p:nvPr>
        </p:nvSpPr>
        <p:spPr bwMode="auto">
          <a:ln>
            <a:miter lim="800000"/>
          </a:ln>
        </p:spPr>
        <p:txBody>
          <a:bodyPr wrap="square" numCol="1" anchorCtr="0" compatLnSpc="1"/>
          <a:lstStyle/>
          <a:p>
            <a:pPr>
              <a:defRPr/>
            </a:pPr>
            <a:fld id="{1CA6E7B0-8EE1-4618-BFD0-8031241229BC}" type="slidenum">
              <a:rPr lang="es-ES">
                <a:solidFill>
                  <a:prstClr val="black"/>
                </a:solidFill>
              </a:rPr>
            </a:fld>
            <a:endParaRPr lang="es-ES">
              <a:solidFill>
                <a:prstClr val="black"/>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1 Marcador de imagen de diapositiva"/>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813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s-ES" dirty="0"/>
          </a:p>
        </p:txBody>
      </p:sp>
      <p:sp>
        <p:nvSpPr>
          <p:cNvPr id="49156" name="3 Marcador de número de diapositiva"/>
          <p:cNvSpPr>
            <a:spLocks noGrp="1"/>
          </p:cNvSpPr>
          <p:nvPr>
            <p:ph type="sldNum" sz="quarter" idx="5"/>
          </p:nvPr>
        </p:nvSpPr>
        <p:spPr bwMode="auto">
          <a:ln>
            <a:miter lim="800000"/>
          </a:ln>
        </p:spPr>
        <p:txBody>
          <a:bodyPr wrap="square" numCol="1" anchorCtr="0" compatLnSpc="1"/>
          <a:lstStyle/>
          <a:p>
            <a:pPr>
              <a:defRPr/>
            </a:pPr>
            <a:fld id="{1CA6E7B0-8EE1-4618-BFD0-8031241229BC}" type="slidenum">
              <a:rPr lang="es-ES">
                <a:solidFill>
                  <a:prstClr val="black"/>
                </a:solidFill>
              </a:rPr>
            </a:fld>
            <a:endParaRPr lang="es-ES">
              <a:solidFill>
                <a:prstClr val="black"/>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1 Marcador de imagen de diapositiva"/>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813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marL="0" marR="0" indent="0" algn="l" defTabSz="914400" rtl="0" eaLnBrk="1" fontAlgn="auto" latinLnBrk="0" hangingPunct="1">
              <a:lnSpc>
                <a:spcPct val="100000"/>
              </a:lnSpc>
              <a:spcBef>
                <a:spcPts val="0"/>
              </a:spcBef>
              <a:spcAft>
                <a:spcPts val="0"/>
              </a:spcAft>
              <a:buClrTx/>
              <a:buSzTx/>
              <a:buFontTx/>
              <a:buNone/>
              <a:defRPr/>
            </a:pPr>
            <a:r>
              <a:rPr lang="es-ES" sz="1200" dirty="0">
                <a:latin typeface="Trebuchet MS" panose="020B0603020202020204" pitchFamily="34" charset="0"/>
              </a:rPr>
              <a:t>si, aunque el dominio sea familiar y el sistema tenga precedentes, cualquiera de los requisitos se juzga como que es particularmente costoso, por ejemplo, si hay tasas de transacción extremadamente altos o si se requiere una fiabilidad extrema.</a:t>
            </a:r>
            <a:endParaRPr lang="es-ES" sz="1200" dirty="0">
              <a:latin typeface="Trebuchet MS" panose="020B0603020202020204" pitchFamily="34" charset="0"/>
            </a:endParaRPr>
          </a:p>
          <a:p>
            <a:endParaRPr lang="es-ES" dirty="0"/>
          </a:p>
        </p:txBody>
      </p:sp>
      <p:sp>
        <p:nvSpPr>
          <p:cNvPr id="49156" name="3 Marcador de número de diapositiva"/>
          <p:cNvSpPr>
            <a:spLocks noGrp="1"/>
          </p:cNvSpPr>
          <p:nvPr>
            <p:ph type="sldNum" sz="quarter" idx="5"/>
          </p:nvPr>
        </p:nvSpPr>
        <p:spPr bwMode="auto">
          <a:ln>
            <a:miter lim="800000"/>
          </a:ln>
        </p:spPr>
        <p:txBody>
          <a:bodyPr wrap="square" numCol="1" anchorCtr="0" compatLnSpc="1"/>
          <a:lstStyle/>
          <a:p>
            <a:pPr>
              <a:defRPr/>
            </a:pPr>
            <a:fld id="{1CA6E7B0-8EE1-4618-BFD0-8031241229BC}" type="slidenum">
              <a:rPr lang="es-ES">
                <a:solidFill>
                  <a:prstClr val="black"/>
                </a:solidFill>
              </a:rPr>
            </a:fld>
            <a:endParaRPr lang="es-ES">
              <a:solidFill>
                <a:prstClr val="black"/>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1 Marcador de imagen de diapositiva"/>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813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s-ES" dirty="0"/>
          </a:p>
        </p:txBody>
      </p:sp>
      <p:sp>
        <p:nvSpPr>
          <p:cNvPr id="49156" name="3 Marcador de número de diapositiva"/>
          <p:cNvSpPr>
            <a:spLocks noGrp="1"/>
          </p:cNvSpPr>
          <p:nvPr>
            <p:ph type="sldNum" sz="quarter" idx="5"/>
          </p:nvPr>
        </p:nvSpPr>
        <p:spPr bwMode="auto">
          <a:ln>
            <a:miter lim="800000"/>
          </a:ln>
        </p:spPr>
        <p:txBody>
          <a:bodyPr wrap="square" numCol="1" anchorCtr="0" compatLnSpc="1"/>
          <a:lstStyle/>
          <a:p>
            <a:pPr>
              <a:defRPr/>
            </a:pPr>
            <a:fld id="{1CA6E7B0-8EE1-4618-BFD0-8031241229BC}" type="slidenum">
              <a:rPr lang="es-ES">
                <a:solidFill>
                  <a:prstClr val="black"/>
                </a:solidFill>
              </a:rPr>
            </a:fld>
            <a:endParaRPr lang="es-ES">
              <a:solidFill>
                <a:prstClr val="black"/>
              </a:solidFil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1 Marcador de imagen de diapositiva"/>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813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s-ES" dirty="0"/>
          </a:p>
        </p:txBody>
      </p:sp>
      <p:sp>
        <p:nvSpPr>
          <p:cNvPr id="49156" name="3 Marcador de número de diapositiva"/>
          <p:cNvSpPr>
            <a:spLocks noGrp="1"/>
          </p:cNvSpPr>
          <p:nvPr>
            <p:ph type="sldNum" sz="quarter" idx="5"/>
          </p:nvPr>
        </p:nvSpPr>
        <p:spPr bwMode="auto">
          <a:ln>
            <a:miter lim="800000"/>
          </a:ln>
        </p:spPr>
        <p:txBody>
          <a:bodyPr wrap="square" numCol="1" anchorCtr="0" compatLnSpc="1"/>
          <a:lstStyle/>
          <a:p>
            <a:pPr>
              <a:defRPr/>
            </a:pPr>
            <a:fld id="{1CA6E7B0-8EE1-4618-BFD0-8031241229BC}" type="slidenum">
              <a:rPr lang="es-ES">
                <a:solidFill>
                  <a:prstClr val="black"/>
                </a:solidFill>
              </a:rPr>
            </a:fld>
            <a:endParaRPr lang="es-ES">
              <a:solidFill>
                <a:prstClr val="black"/>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1 Marcador de imagen de diapositiva"/>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813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s-ES" dirty="0"/>
          </a:p>
        </p:txBody>
      </p:sp>
      <p:sp>
        <p:nvSpPr>
          <p:cNvPr id="49156" name="3 Marcador de número de diapositiva"/>
          <p:cNvSpPr>
            <a:spLocks noGrp="1"/>
          </p:cNvSpPr>
          <p:nvPr>
            <p:ph type="sldNum" sz="quarter" idx="5"/>
          </p:nvPr>
        </p:nvSpPr>
        <p:spPr bwMode="auto">
          <a:ln>
            <a:miter lim="800000"/>
          </a:ln>
        </p:spPr>
        <p:txBody>
          <a:bodyPr wrap="square" numCol="1" anchorCtr="0" compatLnSpc="1"/>
          <a:lstStyle/>
          <a:p>
            <a:pPr>
              <a:defRPr/>
            </a:pPr>
            <a:fld id="{1CA6E7B0-8EE1-4618-BFD0-8031241229BC}" type="slidenum">
              <a:rPr lang="es-ES">
                <a:solidFill>
                  <a:prstClr val="black"/>
                </a:solidFill>
              </a:rPr>
            </a:fld>
            <a:endParaRPr lang="es-ES">
              <a:solidFill>
                <a:prstClr val="black"/>
              </a:solidFil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1 Marcador de imagen de diapositiva"/>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813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s-ES" dirty="0"/>
              <a:t>Requisitos no funcionales: Seguridad, facilidad de mantenimiento, fiabilidad (ausencia de fallos, disponibilidad, exactitud), rendimiento (velocidad, tiempo de respuesta)</a:t>
            </a:r>
            <a:endParaRPr lang="es-ES" dirty="0"/>
          </a:p>
          <a:p>
            <a:endParaRPr lang="en-US" dirty="0"/>
          </a:p>
          <a:p>
            <a:pPr marL="352425" indent="-352425" algn="just">
              <a:buFont typeface="Arial" panose="020B0604020202020204" pitchFamily="34" charset="0"/>
              <a:buChar char="•"/>
            </a:pPr>
            <a:r>
              <a:rPr lang="en-US" sz="1200" dirty="0">
                <a:latin typeface="Trebuchet MS" panose="020B0603020202020204" pitchFamily="34" charset="0"/>
              </a:rPr>
              <a:t>Se </a:t>
            </a:r>
            <a:r>
              <a:rPr lang="en-US" sz="1200" dirty="0" err="1">
                <a:latin typeface="Trebuchet MS" panose="020B0603020202020204" pitchFamily="34" charset="0"/>
              </a:rPr>
              <a:t>crea</a:t>
            </a:r>
            <a:r>
              <a:rPr lang="en-US" sz="1200" dirty="0">
                <a:latin typeface="Trebuchet MS" panose="020B0603020202020204" pitchFamily="34" charset="0"/>
              </a:rPr>
              <a:t> al principio del </a:t>
            </a:r>
            <a:r>
              <a:rPr lang="en-US" sz="1200" dirty="0" err="1">
                <a:latin typeface="Trebuchet MS" panose="020B0603020202020204" pitchFamily="34" charset="0"/>
              </a:rPr>
              <a:t>ciclo</a:t>
            </a:r>
            <a:r>
              <a:rPr lang="en-US" sz="1200" dirty="0">
                <a:latin typeface="Trebuchet MS" panose="020B0603020202020204" pitchFamily="34" charset="0"/>
              </a:rPr>
              <a:t> de </a:t>
            </a:r>
            <a:r>
              <a:rPr lang="en-US" sz="1200" dirty="0" err="1">
                <a:latin typeface="Trebuchet MS" panose="020B0603020202020204" pitchFamily="34" charset="0"/>
              </a:rPr>
              <a:t>vida</a:t>
            </a:r>
            <a:r>
              <a:rPr lang="en-US" sz="1200" dirty="0">
                <a:latin typeface="Trebuchet MS" panose="020B0603020202020204" pitchFamily="34" charset="0"/>
              </a:rPr>
              <a:t> del </a:t>
            </a:r>
            <a:r>
              <a:rPr lang="en-US" sz="1200" dirty="0" err="1">
                <a:latin typeface="Trebuchet MS" panose="020B0603020202020204" pitchFamily="34" charset="0"/>
              </a:rPr>
              <a:t>proyecto</a:t>
            </a:r>
            <a:r>
              <a:rPr lang="en-US" sz="1200" dirty="0">
                <a:latin typeface="Trebuchet MS" panose="020B0603020202020204" pitchFamily="34" charset="0"/>
              </a:rPr>
              <a:t>.</a:t>
            </a:r>
            <a:endParaRPr lang="en-US" sz="1200" dirty="0">
              <a:latin typeface="Trebuchet MS" panose="020B0603020202020204" pitchFamily="34" charset="0"/>
            </a:endParaRPr>
          </a:p>
          <a:p>
            <a:pPr marL="352425" indent="-352425" algn="just">
              <a:buFont typeface="Arial" panose="020B0604020202020204" pitchFamily="34" charset="0"/>
              <a:buChar char="•"/>
            </a:pPr>
            <a:r>
              <a:rPr lang="en-US" sz="1200" dirty="0" err="1">
                <a:latin typeface="Trebuchet MS" panose="020B0603020202020204" pitchFamily="34" charset="0"/>
              </a:rPr>
              <a:t>Refleja</a:t>
            </a:r>
            <a:r>
              <a:rPr lang="en-US" sz="1200" dirty="0">
                <a:latin typeface="Trebuchet MS" panose="020B0603020202020204" pitchFamily="34" charset="0"/>
              </a:rPr>
              <a:t> las </a:t>
            </a:r>
            <a:r>
              <a:rPr lang="en-US" sz="1200" dirty="0" err="1">
                <a:latin typeface="Trebuchet MS" panose="020B0603020202020204" pitchFamily="34" charset="0"/>
              </a:rPr>
              <a:t>principales</a:t>
            </a:r>
            <a:r>
              <a:rPr lang="en-US" sz="1200" dirty="0">
                <a:latin typeface="Trebuchet MS" panose="020B0603020202020204" pitchFamily="34" charset="0"/>
              </a:rPr>
              <a:t> </a:t>
            </a:r>
            <a:r>
              <a:rPr lang="en-US" sz="1200" dirty="0" err="1">
                <a:latin typeface="Trebuchet MS" panose="020B0603020202020204" pitchFamily="34" charset="0"/>
              </a:rPr>
              <a:t>decisiones</a:t>
            </a:r>
            <a:r>
              <a:rPr lang="en-US" sz="1200" dirty="0">
                <a:latin typeface="Trebuchet MS" panose="020B0603020202020204" pitchFamily="34" charset="0"/>
              </a:rPr>
              <a:t> y las </a:t>
            </a:r>
            <a:r>
              <a:rPr lang="en-US" sz="1200" dirty="0" err="1">
                <a:latin typeface="Trebuchet MS" panose="020B0603020202020204" pitchFamily="34" charset="0"/>
              </a:rPr>
              <a:t>suposiciones</a:t>
            </a:r>
            <a:r>
              <a:rPr lang="en-US" sz="1200" dirty="0">
                <a:latin typeface="Trebuchet MS" panose="020B0603020202020204" pitchFamily="34" charset="0"/>
              </a:rPr>
              <a:t> de </a:t>
            </a:r>
            <a:r>
              <a:rPr lang="en-US" sz="1200" dirty="0" err="1">
                <a:latin typeface="Trebuchet MS" panose="020B0603020202020204" pitchFamily="34" charset="0"/>
              </a:rPr>
              <a:t>trabajo</a:t>
            </a:r>
            <a:r>
              <a:rPr lang="en-US" sz="1200" dirty="0">
                <a:latin typeface="Trebuchet MS" panose="020B0603020202020204" pitchFamily="34" charset="0"/>
              </a:rPr>
              <a:t> </a:t>
            </a:r>
            <a:r>
              <a:rPr lang="en-US" sz="1200" dirty="0" err="1">
                <a:latin typeface="Trebuchet MS" panose="020B0603020202020204" pitchFamily="34" charset="0"/>
              </a:rPr>
              <a:t>sobre</a:t>
            </a:r>
            <a:r>
              <a:rPr lang="en-US" sz="1200" dirty="0">
                <a:latin typeface="Trebuchet MS" panose="020B0603020202020204" pitchFamily="34" charset="0"/>
              </a:rPr>
              <a:t> la </a:t>
            </a:r>
            <a:r>
              <a:rPr lang="en-US" sz="1200" dirty="0" err="1">
                <a:latin typeface="Trebuchet MS" panose="020B0603020202020204" pitchFamily="34" charset="0"/>
              </a:rPr>
              <a:t>implementación</a:t>
            </a:r>
            <a:r>
              <a:rPr lang="en-US" sz="1200" dirty="0">
                <a:latin typeface="Trebuchet MS" panose="020B0603020202020204" pitchFamily="34" charset="0"/>
              </a:rPr>
              <a:t> de la </a:t>
            </a:r>
            <a:r>
              <a:rPr lang="en-US" sz="1200" dirty="0" err="1">
                <a:latin typeface="Trebuchet MS" panose="020B0603020202020204" pitchFamily="34" charset="0"/>
              </a:rPr>
              <a:t>visión</a:t>
            </a:r>
            <a:r>
              <a:rPr lang="en-US" sz="1200" dirty="0">
                <a:latin typeface="Trebuchet MS" panose="020B0603020202020204" pitchFamily="34" charset="0"/>
              </a:rPr>
              <a:t>; </a:t>
            </a:r>
            <a:r>
              <a:rPr lang="en-US" sz="1200" dirty="0" err="1">
                <a:latin typeface="Trebuchet MS" panose="020B0603020202020204" pitchFamily="34" charset="0"/>
              </a:rPr>
              <a:t>así</a:t>
            </a:r>
            <a:r>
              <a:rPr lang="en-US" sz="1200" dirty="0">
                <a:latin typeface="Trebuchet MS" panose="020B0603020202020204" pitchFamily="34" charset="0"/>
              </a:rPr>
              <a:t> </a:t>
            </a:r>
            <a:r>
              <a:rPr lang="en-US" sz="1200" dirty="0" err="1">
                <a:latin typeface="Trebuchet MS" panose="020B0603020202020204" pitchFamily="34" charset="0"/>
              </a:rPr>
              <a:t>como</a:t>
            </a:r>
            <a:r>
              <a:rPr lang="en-US" sz="1200" dirty="0">
                <a:latin typeface="Trebuchet MS" panose="020B0603020202020204" pitchFamily="34" charset="0"/>
              </a:rPr>
              <a:t> las </a:t>
            </a:r>
            <a:r>
              <a:rPr lang="en-US" sz="1200" dirty="0" err="1">
                <a:latin typeface="Trebuchet MS" panose="020B0603020202020204" pitchFamily="34" charset="0"/>
              </a:rPr>
              <a:t>decisiones</a:t>
            </a:r>
            <a:r>
              <a:rPr lang="en-US" sz="1200" dirty="0">
                <a:latin typeface="Trebuchet MS" panose="020B0603020202020204" pitchFamily="34" charset="0"/>
              </a:rPr>
              <a:t> </a:t>
            </a:r>
            <a:r>
              <a:rPr lang="en-US" sz="1200" dirty="0" err="1">
                <a:latin typeface="Trebuchet MS" panose="020B0603020202020204" pitchFamily="34" charset="0"/>
              </a:rPr>
              <a:t>sobre</a:t>
            </a:r>
            <a:r>
              <a:rPr lang="en-US" sz="1200" dirty="0">
                <a:latin typeface="Trebuchet MS" panose="020B0603020202020204" pitchFamily="34" charset="0"/>
              </a:rPr>
              <a:t> la </a:t>
            </a:r>
            <a:r>
              <a:rPr lang="en-US" sz="1200" dirty="0" err="1">
                <a:latin typeface="Trebuchet MS" panose="020B0603020202020204" pitchFamily="34" charset="0"/>
              </a:rPr>
              <a:t>arquitectura</a:t>
            </a:r>
            <a:r>
              <a:rPr lang="en-US" sz="1200" dirty="0">
                <a:latin typeface="Trebuchet MS" panose="020B0603020202020204" pitchFamily="34" charset="0"/>
              </a:rPr>
              <a:t> </a:t>
            </a:r>
            <a:r>
              <a:rPr lang="en-US" sz="1200" dirty="0" err="1">
                <a:latin typeface="Trebuchet MS" panose="020B0603020202020204" pitchFamily="34" charset="0"/>
              </a:rPr>
              <a:t>física</a:t>
            </a:r>
            <a:r>
              <a:rPr lang="en-US" sz="1200" dirty="0">
                <a:latin typeface="Trebuchet MS" panose="020B0603020202020204" pitchFamily="34" charset="0"/>
              </a:rPr>
              <a:t> y </a:t>
            </a:r>
            <a:r>
              <a:rPr lang="en-US" sz="1200" dirty="0" err="1">
                <a:latin typeface="Trebuchet MS" panose="020B0603020202020204" pitchFamily="34" charset="0"/>
              </a:rPr>
              <a:t>lógica</a:t>
            </a:r>
            <a:r>
              <a:rPr lang="en-US" sz="1200" dirty="0">
                <a:latin typeface="Trebuchet MS" panose="020B0603020202020204" pitchFamily="34" charset="0"/>
              </a:rPr>
              <a:t> y </a:t>
            </a:r>
            <a:r>
              <a:rPr lang="en-US" sz="1200" dirty="0" err="1">
                <a:latin typeface="Trebuchet MS" panose="020B0603020202020204" pitchFamily="34" charset="0"/>
              </a:rPr>
              <a:t>los</a:t>
            </a:r>
            <a:r>
              <a:rPr lang="en-US" sz="1200" dirty="0">
                <a:latin typeface="Trebuchet MS" panose="020B0603020202020204" pitchFamily="34" charset="0"/>
              </a:rPr>
              <a:t> </a:t>
            </a:r>
            <a:r>
              <a:rPr lang="en-US" sz="1200" dirty="0" err="1">
                <a:latin typeface="Trebuchet MS" panose="020B0603020202020204" pitchFamily="34" charset="0"/>
              </a:rPr>
              <a:t>requisitos</a:t>
            </a:r>
            <a:r>
              <a:rPr lang="en-US" sz="1200" dirty="0">
                <a:latin typeface="Trebuchet MS" panose="020B0603020202020204" pitchFamily="34" charset="0"/>
              </a:rPr>
              <a:t> no </a:t>
            </a:r>
            <a:r>
              <a:rPr lang="en-US" sz="1200" dirty="0" err="1">
                <a:latin typeface="Trebuchet MS" panose="020B0603020202020204" pitchFamily="34" charset="0"/>
              </a:rPr>
              <a:t>funcionales</a:t>
            </a:r>
            <a:r>
              <a:rPr lang="en-US" sz="1200" dirty="0">
                <a:latin typeface="Trebuchet MS" panose="020B0603020202020204" pitchFamily="34" charset="0"/>
              </a:rPr>
              <a:t> del </a:t>
            </a:r>
            <a:r>
              <a:rPr lang="en-US" sz="1200" dirty="0" err="1">
                <a:latin typeface="Trebuchet MS" panose="020B0603020202020204" pitchFamily="34" charset="0"/>
              </a:rPr>
              <a:t>sistema</a:t>
            </a:r>
            <a:r>
              <a:rPr lang="en-US" sz="1200" dirty="0">
                <a:latin typeface="Trebuchet MS" panose="020B0603020202020204" pitchFamily="34" charset="0"/>
              </a:rPr>
              <a:t>.</a:t>
            </a:r>
            <a:endParaRPr lang="en-US" sz="1200" dirty="0">
              <a:latin typeface="Trebuchet MS" panose="020B0603020202020204" pitchFamily="34" charset="0"/>
            </a:endParaRPr>
          </a:p>
          <a:p>
            <a:endParaRPr lang="es-ES" dirty="0"/>
          </a:p>
        </p:txBody>
      </p:sp>
      <p:sp>
        <p:nvSpPr>
          <p:cNvPr id="49156" name="3 Marcador de número de diapositiva"/>
          <p:cNvSpPr>
            <a:spLocks noGrp="1"/>
          </p:cNvSpPr>
          <p:nvPr>
            <p:ph type="sldNum" sz="quarter" idx="5"/>
          </p:nvPr>
        </p:nvSpPr>
        <p:spPr bwMode="auto">
          <a:ln>
            <a:miter lim="800000"/>
          </a:ln>
        </p:spPr>
        <p:txBody>
          <a:bodyPr wrap="square" numCol="1" anchorCtr="0" compatLnSpc="1"/>
          <a:lstStyle/>
          <a:p>
            <a:pPr>
              <a:defRPr/>
            </a:pPr>
            <a:fld id="{1CA6E7B0-8EE1-4618-BFD0-8031241229BC}" type="slidenum">
              <a:rPr lang="es-ES">
                <a:solidFill>
                  <a:prstClr val="black"/>
                </a:solidFill>
              </a:rPr>
            </a:fld>
            <a:endParaRPr lang="es-ES">
              <a:solidFill>
                <a:prstClr val="black"/>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1 Marcador de imagen de diapositiva"/>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813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s-ES" sz="1200" b="0" dirty="0">
                <a:latin typeface="Trebuchet MS" panose="020B0603020202020204" pitchFamily="34" charset="0"/>
              </a:rPr>
              <a:t>Evaluar si los activos disponibles contribuyen a la solución de los retos claves del proyecto.</a:t>
            </a:r>
            <a:endParaRPr lang="es-ES" sz="1200" b="0" dirty="0">
              <a:latin typeface="Trebuchet MS" panose="020B0603020202020204" pitchFamily="34" charset="0"/>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s-ES" sz="1200" b="0" dirty="0">
                <a:latin typeface="Trebuchet MS" panose="020B0603020202020204" pitchFamily="34" charset="0"/>
              </a:rPr>
              <a:t>Considerar si alguno de los requisitos son negociables para permitir el uso de un activo</a:t>
            </a:r>
            <a:endParaRPr lang="es-ES" sz="1200" b="0" dirty="0">
              <a:latin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defRPr/>
            </a:pPr>
            <a:endParaRPr lang="es-ES" sz="1200" b="1" dirty="0">
              <a:latin typeface="Trebuchet MS" panose="020B0603020202020204" pitchFamily="34" charset="0"/>
            </a:endParaRPr>
          </a:p>
          <a:p>
            <a:endParaRPr lang="es-ES" dirty="0"/>
          </a:p>
        </p:txBody>
      </p:sp>
      <p:sp>
        <p:nvSpPr>
          <p:cNvPr id="49156" name="3 Marcador de número de diapositiva"/>
          <p:cNvSpPr>
            <a:spLocks noGrp="1"/>
          </p:cNvSpPr>
          <p:nvPr>
            <p:ph type="sldNum" sz="quarter" idx="5"/>
          </p:nvPr>
        </p:nvSpPr>
        <p:spPr bwMode="auto">
          <a:ln>
            <a:miter lim="800000"/>
          </a:ln>
        </p:spPr>
        <p:txBody>
          <a:bodyPr wrap="square" numCol="1" anchorCtr="0" compatLnSpc="1"/>
          <a:lstStyle/>
          <a:p>
            <a:pPr>
              <a:defRPr/>
            </a:pPr>
            <a:fld id="{1CA6E7B0-8EE1-4618-BFD0-8031241229BC}" type="slidenum">
              <a:rPr lang="es-ES">
                <a:solidFill>
                  <a:prstClr val="black"/>
                </a:solidFill>
              </a:rPr>
            </a:fld>
            <a:endParaRPr lang="es-ES">
              <a:solidFill>
                <a:prstClr val="black"/>
              </a:solidFil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1 Marcador de imagen de diapositiva"/>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813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s-ES" dirty="0"/>
          </a:p>
        </p:txBody>
      </p:sp>
      <p:sp>
        <p:nvSpPr>
          <p:cNvPr id="49156" name="3 Marcador de número de diapositiva"/>
          <p:cNvSpPr>
            <a:spLocks noGrp="1"/>
          </p:cNvSpPr>
          <p:nvPr>
            <p:ph type="sldNum" sz="quarter" idx="5"/>
          </p:nvPr>
        </p:nvSpPr>
        <p:spPr bwMode="auto">
          <a:ln>
            <a:miter lim="800000"/>
          </a:ln>
        </p:spPr>
        <p:txBody>
          <a:bodyPr wrap="square" numCol="1" anchorCtr="0" compatLnSpc="1"/>
          <a:lstStyle/>
          <a:p>
            <a:pPr>
              <a:defRPr/>
            </a:pPr>
            <a:fld id="{1CA6E7B0-8EE1-4618-BFD0-8031241229BC}" type="slidenum">
              <a:rPr lang="es-ES">
                <a:solidFill>
                  <a:prstClr val="black"/>
                </a:solidFill>
              </a:rPr>
            </a:fld>
            <a:endParaRPr lang="es-ES">
              <a:solidFill>
                <a:prstClr val="black"/>
              </a:solidFil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1 Marcador de imagen de diapositiva"/>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813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marL="0" marR="0" indent="0" algn="l" defTabSz="914400" rtl="0" eaLnBrk="1" fontAlgn="auto" latinLnBrk="0" hangingPunct="1">
              <a:lnSpc>
                <a:spcPct val="100000"/>
              </a:lnSpc>
              <a:spcBef>
                <a:spcPts val="0"/>
              </a:spcBef>
              <a:spcAft>
                <a:spcPts val="0"/>
              </a:spcAft>
              <a:buClrTx/>
              <a:buSzTx/>
              <a:buFontTx/>
              <a:buNone/>
              <a:defRPr/>
            </a:pPr>
            <a:r>
              <a:rPr lang="en-US" sz="1200" b="0" dirty="0" err="1">
                <a:latin typeface="Trebuchet MS" panose="020B0603020202020204" pitchFamily="34" charset="0"/>
              </a:rPr>
              <a:t>Identificar</a:t>
            </a:r>
            <a:r>
              <a:rPr lang="en-US" sz="1200" b="0" dirty="0">
                <a:latin typeface="Trebuchet MS" panose="020B0603020202020204" pitchFamily="34" charset="0"/>
              </a:rPr>
              <a:t> </a:t>
            </a:r>
            <a:r>
              <a:rPr lang="en-US" sz="1200" b="0" dirty="0" err="1">
                <a:latin typeface="Trebuchet MS" panose="020B0603020202020204" pitchFamily="34" charset="0"/>
              </a:rPr>
              <a:t>abstracciones</a:t>
            </a:r>
            <a:r>
              <a:rPr lang="en-US" sz="1200" b="0" dirty="0">
                <a:latin typeface="Trebuchet MS" panose="020B0603020202020204" pitchFamily="34" charset="0"/>
              </a:rPr>
              <a:t> claves:</a:t>
            </a:r>
            <a:r>
              <a:rPr lang="en-US" sz="1200" b="0" baseline="0" dirty="0">
                <a:latin typeface="Trebuchet MS" panose="020B0603020202020204" pitchFamily="34" charset="0"/>
              </a:rPr>
              <a:t> </a:t>
            </a:r>
            <a:r>
              <a:rPr lang="en-US" sz="1200" b="0" dirty="0">
                <a:latin typeface="Trebuchet MS" panose="020B0603020202020204" pitchFamily="34" charset="0"/>
              </a:rPr>
              <a:t>Este </a:t>
            </a:r>
            <a:r>
              <a:rPr lang="en-US" sz="1200" b="0" dirty="0" err="1">
                <a:latin typeface="Trebuchet MS" panose="020B0603020202020204" pitchFamily="34" charset="0"/>
              </a:rPr>
              <a:t>es</a:t>
            </a:r>
            <a:r>
              <a:rPr lang="en-US" sz="1200" b="0" dirty="0">
                <a:latin typeface="Trebuchet MS" panose="020B0603020202020204" pitchFamily="34" charset="0"/>
              </a:rPr>
              <a:t> un </a:t>
            </a:r>
            <a:r>
              <a:rPr lang="en-US" sz="1200" b="0" dirty="0" err="1">
                <a:latin typeface="Trebuchet MS" panose="020B0603020202020204" pitchFamily="34" charset="0"/>
              </a:rPr>
              <a:t>proceso</a:t>
            </a:r>
            <a:r>
              <a:rPr lang="en-US" sz="1200" b="0" dirty="0">
                <a:latin typeface="Trebuchet MS" panose="020B0603020202020204" pitchFamily="34" charset="0"/>
              </a:rPr>
              <a:t> </a:t>
            </a:r>
            <a:r>
              <a:rPr lang="en-US" sz="1200" b="0" dirty="0" err="1">
                <a:latin typeface="Trebuchet MS" panose="020B0603020202020204" pitchFamily="34" charset="0"/>
              </a:rPr>
              <a:t>que</a:t>
            </a:r>
            <a:r>
              <a:rPr lang="en-US" sz="1200" b="0" dirty="0">
                <a:latin typeface="Trebuchet MS" panose="020B0603020202020204" pitchFamily="34" charset="0"/>
              </a:rPr>
              <a:t> </a:t>
            </a:r>
            <a:r>
              <a:rPr lang="en-US" sz="1200" b="0" dirty="0" err="1">
                <a:latin typeface="Trebuchet MS" panose="020B0603020202020204" pitchFamily="34" charset="0"/>
              </a:rPr>
              <a:t>empieza</a:t>
            </a:r>
            <a:r>
              <a:rPr lang="en-US" sz="1200" b="0" dirty="0">
                <a:latin typeface="Trebuchet MS" panose="020B0603020202020204" pitchFamily="34" charset="0"/>
              </a:rPr>
              <a:t> </a:t>
            </a:r>
            <a:r>
              <a:rPr lang="en-US" sz="1200" b="0" dirty="0" err="1">
                <a:latin typeface="Trebuchet MS" panose="020B0603020202020204" pitchFamily="34" charset="0"/>
              </a:rPr>
              <a:t>desde</a:t>
            </a:r>
            <a:r>
              <a:rPr lang="en-US" sz="1200" b="0" dirty="0">
                <a:latin typeface="Trebuchet MS" panose="020B0603020202020204" pitchFamily="34" charset="0"/>
              </a:rPr>
              <a:t> el </a:t>
            </a:r>
            <a:r>
              <a:rPr lang="en-US" sz="1200" b="0" dirty="0" err="1">
                <a:latin typeface="Trebuchet MS" panose="020B0603020202020204" pitchFamily="34" charset="0"/>
              </a:rPr>
              <a:t>modelado</a:t>
            </a:r>
            <a:r>
              <a:rPr lang="en-US" sz="1200" b="0" dirty="0">
                <a:latin typeface="Trebuchet MS" panose="020B0603020202020204" pitchFamily="34" charset="0"/>
              </a:rPr>
              <a:t> del </a:t>
            </a:r>
            <a:r>
              <a:rPr lang="en-US" sz="1200" b="0" dirty="0" err="1">
                <a:latin typeface="Trebuchet MS" panose="020B0603020202020204" pitchFamily="34" charset="0"/>
              </a:rPr>
              <a:t>negocio</a:t>
            </a:r>
            <a:r>
              <a:rPr lang="en-US" sz="1200" b="0" dirty="0">
                <a:latin typeface="Trebuchet MS" panose="020B0603020202020204" pitchFamily="34" charset="0"/>
              </a:rPr>
              <a:t>, </a:t>
            </a:r>
            <a:r>
              <a:rPr lang="en-US" sz="1200" b="0" dirty="0" err="1">
                <a:latin typeface="Trebuchet MS" panose="020B0603020202020204" pitchFamily="34" charset="0"/>
              </a:rPr>
              <a:t>cuando</a:t>
            </a:r>
            <a:r>
              <a:rPr lang="en-US" sz="1200" b="0" dirty="0">
                <a:latin typeface="Trebuchet MS" panose="020B0603020202020204" pitchFamily="34" charset="0"/>
              </a:rPr>
              <a:t> se </a:t>
            </a:r>
            <a:r>
              <a:rPr lang="en-US" sz="1200" b="0" dirty="0" err="1">
                <a:latin typeface="Trebuchet MS" panose="020B0603020202020204" pitchFamily="34" charset="0"/>
              </a:rPr>
              <a:t>obtiene</a:t>
            </a:r>
            <a:r>
              <a:rPr lang="en-US" sz="1200" b="0" dirty="0">
                <a:latin typeface="Trebuchet MS" panose="020B0603020202020204" pitchFamily="34" charset="0"/>
              </a:rPr>
              <a:t> el </a:t>
            </a:r>
            <a:r>
              <a:rPr lang="en-US" sz="1200" b="0" dirty="0" err="1">
                <a:latin typeface="Trebuchet MS" panose="020B0603020202020204" pitchFamily="34" charset="0"/>
              </a:rPr>
              <a:t>modelo</a:t>
            </a:r>
            <a:r>
              <a:rPr lang="en-US" sz="1200" b="0" dirty="0">
                <a:latin typeface="Trebuchet MS" panose="020B0603020202020204" pitchFamily="34" charset="0"/>
              </a:rPr>
              <a:t> de </a:t>
            </a:r>
            <a:r>
              <a:rPr lang="en-US" sz="1200" b="0" dirty="0" err="1">
                <a:latin typeface="Trebuchet MS" panose="020B0603020202020204" pitchFamily="34" charset="0"/>
              </a:rPr>
              <a:t>objetos</a:t>
            </a:r>
            <a:r>
              <a:rPr lang="en-US" sz="1200" b="0" dirty="0">
                <a:latin typeface="Trebuchet MS" panose="020B0603020202020204" pitchFamily="34" charset="0"/>
              </a:rPr>
              <a:t> del </a:t>
            </a:r>
            <a:r>
              <a:rPr lang="en-US" sz="1200" b="0" dirty="0" err="1">
                <a:latin typeface="Trebuchet MS" panose="020B0603020202020204" pitchFamily="34" charset="0"/>
              </a:rPr>
              <a:t>negocio</a:t>
            </a:r>
            <a:r>
              <a:rPr lang="en-US" sz="1200" b="0" dirty="0">
                <a:latin typeface="Trebuchet MS" panose="020B0603020202020204" pitchFamily="34" charset="0"/>
              </a:rPr>
              <a:t>, y </a:t>
            </a:r>
            <a:r>
              <a:rPr lang="en-US" sz="1200" b="0" dirty="0" err="1">
                <a:latin typeface="Trebuchet MS" panose="020B0603020202020204" pitchFamily="34" charset="0"/>
              </a:rPr>
              <a:t>que</a:t>
            </a:r>
            <a:r>
              <a:rPr lang="en-US" sz="1200" b="0" dirty="0">
                <a:latin typeface="Trebuchet MS" panose="020B0603020202020204" pitchFamily="34" charset="0"/>
              </a:rPr>
              <a:t> </a:t>
            </a:r>
            <a:r>
              <a:rPr lang="en-US" sz="1200" b="0" dirty="0" err="1">
                <a:latin typeface="Trebuchet MS" panose="020B0603020202020204" pitchFamily="34" charset="0"/>
              </a:rPr>
              <a:t>sufre</a:t>
            </a:r>
            <a:r>
              <a:rPr lang="en-US" sz="1200" b="0" dirty="0">
                <a:latin typeface="Trebuchet MS" panose="020B0603020202020204" pitchFamily="34" charset="0"/>
              </a:rPr>
              <a:t> </a:t>
            </a:r>
            <a:r>
              <a:rPr lang="en-US" sz="1200" b="0" dirty="0" err="1">
                <a:latin typeface="Trebuchet MS" panose="020B0603020202020204" pitchFamily="34" charset="0"/>
              </a:rPr>
              <a:t>refinamiento</a:t>
            </a:r>
            <a:r>
              <a:rPr lang="en-US" sz="1200" b="0" dirty="0">
                <a:latin typeface="Trebuchet MS" panose="020B0603020202020204" pitchFamily="34" charset="0"/>
              </a:rPr>
              <a:t> </a:t>
            </a:r>
            <a:r>
              <a:rPr lang="en-US" sz="1200" b="0" dirty="0" err="1">
                <a:latin typeface="Trebuchet MS" panose="020B0603020202020204" pitchFamily="34" charset="0"/>
              </a:rPr>
              <a:t>sucesivos</a:t>
            </a:r>
            <a:r>
              <a:rPr lang="en-US" sz="1200" b="0" dirty="0">
                <a:latin typeface="Trebuchet MS" panose="020B0603020202020204" pitchFamily="34" charset="0"/>
              </a:rPr>
              <a:t> a lo largo del </a:t>
            </a:r>
            <a:r>
              <a:rPr lang="en-US" sz="1200" b="0" dirty="0" err="1">
                <a:latin typeface="Trebuchet MS" panose="020B0603020202020204" pitchFamily="34" charset="0"/>
              </a:rPr>
              <a:t>proyecto</a:t>
            </a:r>
            <a:endParaRPr lang="en-US" sz="1200" b="0" dirty="0">
              <a:latin typeface="Trebuchet MS" panose="020B0603020202020204" pitchFamily="34" charset="0"/>
            </a:endParaRPr>
          </a:p>
          <a:p>
            <a:endParaRPr lang="es-ES" dirty="0"/>
          </a:p>
        </p:txBody>
      </p:sp>
      <p:sp>
        <p:nvSpPr>
          <p:cNvPr id="49156" name="3 Marcador de número de diapositiva"/>
          <p:cNvSpPr>
            <a:spLocks noGrp="1"/>
          </p:cNvSpPr>
          <p:nvPr>
            <p:ph type="sldNum" sz="quarter" idx="5"/>
          </p:nvPr>
        </p:nvSpPr>
        <p:spPr bwMode="auto">
          <a:ln>
            <a:miter lim="800000"/>
          </a:ln>
        </p:spPr>
        <p:txBody>
          <a:bodyPr wrap="square" numCol="1" anchorCtr="0" compatLnSpc="1"/>
          <a:lstStyle/>
          <a:p>
            <a:pPr>
              <a:defRPr/>
            </a:pPr>
            <a:fld id="{1CA6E7B0-8EE1-4618-BFD0-8031241229BC}" type="slidenum">
              <a:rPr lang="es-ES">
                <a:solidFill>
                  <a:prstClr val="black"/>
                </a:solidFill>
              </a:rPr>
            </a:fld>
            <a:endParaRPr lang="es-ES">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1 Marcador de imagen de diapositiva"/>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813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s-ES" sz="1200" b="0" i="0" u="none" strike="noStrike" kern="1200" baseline="0" dirty="0">
                <a:solidFill>
                  <a:schemeClr val="tx1"/>
                </a:solidFill>
                <a:latin typeface="+mn-lt"/>
                <a:ea typeface="+mn-ea"/>
                <a:cs typeface="+mn-cs"/>
              </a:rPr>
              <a:t>La ingeniería de software se relaciona con las ciencias de la computación y la ingeniería</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de sistemas:</a:t>
            </a:r>
            <a:endParaRPr lang="es-ES" sz="1200" b="0" i="0" u="none" strike="noStrike" kern="1200" baseline="0" dirty="0">
              <a:solidFill>
                <a:schemeClr val="tx1"/>
              </a:solidFill>
              <a:latin typeface="+mn-lt"/>
              <a:ea typeface="+mn-ea"/>
              <a:cs typeface="+mn-cs"/>
            </a:endParaRPr>
          </a:p>
          <a:p>
            <a:endParaRPr lang="es-ES" sz="1200" b="0" i="0" u="none" strike="noStrike" kern="1200" baseline="0" dirty="0">
              <a:solidFill>
                <a:schemeClr val="tx1"/>
              </a:solidFill>
              <a:latin typeface="+mn-lt"/>
              <a:ea typeface="+mn-ea"/>
              <a:cs typeface="+mn-cs"/>
            </a:endParaRPr>
          </a:p>
          <a:p>
            <a:pPr marL="228600" indent="-228600">
              <a:buAutoNum type="arabicPeriod"/>
            </a:pPr>
            <a:r>
              <a:rPr lang="es-ES" sz="1200" b="0" i="0" u="none" strike="noStrike" kern="1200" baseline="0" dirty="0">
                <a:solidFill>
                  <a:schemeClr val="tx1"/>
                </a:solidFill>
                <a:latin typeface="+mn-lt"/>
                <a:ea typeface="+mn-ea"/>
                <a:cs typeface="+mn-cs"/>
              </a:rPr>
              <a:t>Las ciencias de la computación se </a:t>
            </a:r>
            <a:r>
              <a:rPr lang="es-ES" sz="1200" b="1" i="0" u="none" strike="noStrike" kern="1200" baseline="0" dirty="0">
                <a:solidFill>
                  <a:schemeClr val="tx1"/>
                </a:solidFill>
                <a:latin typeface="+mn-lt"/>
                <a:ea typeface="+mn-ea"/>
                <a:cs typeface="+mn-cs"/>
              </a:rPr>
              <a:t>interesan por las teorías y los métodos que subyacen en las computadoras y los sistemas de software</a:t>
            </a:r>
            <a:r>
              <a:rPr lang="es-ES" sz="1200" b="0" i="0" u="none" strike="noStrike" kern="1200" baseline="0" dirty="0">
                <a:solidFill>
                  <a:schemeClr val="tx1"/>
                </a:solidFill>
                <a:latin typeface="+mn-lt"/>
                <a:ea typeface="+mn-ea"/>
                <a:cs typeface="+mn-cs"/>
              </a:rPr>
              <a:t>, en tanto que la ingeniería de software se preocupa </a:t>
            </a:r>
            <a:r>
              <a:rPr lang="es-ES" sz="1200" b="1" i="0" u="none" strike="noStrike" kern="1200" baseline="0" dirty="0">
                <a:solidFill>
                  <a:schemeClr val="tx1"/>
                </a:solidFill>
                <a:latin typeface="+mn-lt"/>
                <a:ea typeface="+mn-ea"/>
                <a:cs typeface="+mn-cs"/>
              </a:rPr>
              <a:t>por los asuntos prácticos de la producción del software. </a:t>
            </a:r>
            <a:r>
              <a:rPr lang="es-ES" sz="1200" b="0" i="0" u="none" strike="noStrike" kern="1200" baseline="0" dirty="0">
                <a:solidFill>
                  <a:schemeClr val="tx1"/>
                </a:solidFill>
                <a:latin typeface="+mn-lt"/>
                <a:ea typeface="+mn-ea"/>
                <a:cs typeface="+mn-cs"/>
              </a:rPr>
              <a:t>Cierto conocimiento de ciencias de la computación es esencial para los ingenieros de software, del mismo modo que cierto conocimiento de física lo es para los ingenieros electricistas. Sin embargo, con frecuencia la teoría de las ciencias de la computación es más aplicable a programas relativamente pequeños. Las teorías de las ciencias de la computación no siempre pueden aplicarse a grandes problemas complejos que requieren una solución de software.</a:t>
            </a:r>
            <a:endParaRPr lang="es-ES" sz="1200" b="0" i="0" u="none" strike="noStrike" kern="1200" baseline="0" dirty="0">
              <a:solidFill>
                <a:schemeClr val="tx1"/>
              </a:solidFill>
              <a:latin typeface="+mn-lt"/>
              <a:ea typeface="+mn-ea"/>
              <a:cs typeface="+mn-cs"/>
            </a:endParaRPr>
          </a:p>
          <a:p>
            <a:pPr marL="0" indent="0">
              <a:buNone/>
            </a:pPr>
            <a:endParaRPr lang="es-ES" sz="1200" b="0" i="0" u="none" strike="noStrike" kern="1200" baseline="0" dirty="0">
              <a:solidFill>
                <a:schemeClr val="tx1"/>
              </a:solidFill>
              <a:latin typeface="+mn-lt"/>
              <a:ea typeface="+mn-ea"/>
              <a:cs typeface="+mn-cs"/>
            </a:endParaRPr>
          </a:p>
          <a:p>
            <a:r>
              <a:rPr lang="es-ES" sz="1200" b="1" i="0" u="none" strike="noStrike" kern="1200" baseline="0" dirty="0">
                <a:solidFill>
                  <a:schemeClr val="tx1"/>
                </a:solidFill>
                <a:latin typeface="+mn-lt"/>
                <a:ea typeface="+mn-ea"/>
                <a:cs typeface="+mn-cs"/>
              </a:rPr>
              <a:t>2. </a:t>
            </a:r>
            <a:r>
              <a:rPr lang="es-ES" sz="1200" b="0" i="0" u="none" strike="noStrike" kern="1200" baseline="0" dirty="0">
                <a:solidFill>
                  <a:schemeClr val="tx1"/>
                </a:solidFill>
                <a:latin typeface="+mn-lt"/>
                <a:ea typeface="+mn-ea"/>
                <a:cs typeface="+mn-cs"/>
              </a:rPr>
              <a:t>La ingeniería de sistemas </a:t>
            </a:r>
            <a:r>
              <a:rPr lang="es-ES" sz="1200" b="1" i="0" u="none" strike="noStrike" kern="1200" baseline="0" dirty="0">
                <a:solidFill>
                  <a:schemeClr val="tx1"/>
                </a:solidFill>
                <a:latin typeface="+mn-lt"/>
                <a:ea typeface="+mn-ea"/>
                <a:cs typeface="+mn-cs"/>
              </a:rPr>
              <a:t>se interesa por todos los aspectos del desarrollo y la evolución de complejos sistemas, donde el software tiene un papel principal</a:t>
            </a:r>
            <a:r>
              <a:rPr lang="es-ES" sz="1200" b="0" i="0" u="none" strike="noStrike" kern="1200" baseline="0" dirty="0">
                <a:solidFill>
                  <a:schemeClr val="tx1"/>
                </a:solidFill>
                <a:latin typeface="+mn-lt"/>
                <a:ea typeface="+mn-ea"/>
                <a:cs typeface="+mn-cs"/>
              </a:rPr>
              <a:t>. Por lo tanto, la ingeniería de sistemas se preocupa por el desarrollo de hardware, el diseño de políticas y procesos, la implementación del sistema, así como por la ingeniería de software</a:t>
            </a:r>
            <a:r>
              <a:rPr lang="es-ES" sz="1200" b="1" i="0" u="none" strike="noStrike" kern="1200" baseline="0" dirty="0">
                <a:solidFill>
                  <a:schemeClr val="tx1"/>
                </a:solidFill>
                <a:latin typeface="+mn-lt"/>
                <a:ea typeface="+mn-ea"/>
                <a:cs typeface="+mn-cs"/>
              </a:rPr>
              <a:t>. Los ingenieros de sistemas intervienen en la especificación del sistema, definiendo su arquitectura global y, luego, integrando las diferentes partes para crear el sistema terminado.</a:t>
            </a:r>
            <a:r>
              <a:rPr lang="es-ES" sz="1200" b="0" i="0" u="none" strike="noStrike" kern="1200" baseline="0" dirty="0">
                <a:solidFill>
                  <a:schemeClr val="tx1"/>
                </a:solidFill>
                <a:latin typeface="+mn-lt"/>
                <a:ea typeface="+mn-ea"/>
                <a:cs typeface="+mn-cs"/>
              </a:rPr>
              <a:t> Están menos preocupados por la ingeniería de los componentes del sistema (hardware, software, etcétera).</a:t>
            </a:r>
            <a:endParaRPr lang="es-ES" dirty="0"/>
          </a:p>
        </p:txBody>
      </p:sp>
      <p:sp>
        <p:nvSpPr>
          <p:cNvPr id="49156" name="3 Marcador de número de diapositiva"/>
          <p:cNvSpPr>
            <a:spLocks noGrp="1"/>
          </p:cNvSpPr>
          <p:nvPr>
            <p:ph type="sldNum" sz="quarter" idx="5"/>
          </p:nvPr>
        </p:nvSpPr>
        <p:spPr bwMode="auto">
          <a:ln>
            <a:miter lim="800000"/>
          </a:ln>
        </p:spPr>
        <p:txBody>
          <a:bodyPr wrap="square" numCol="1" anchorCtr="0" compatLnSpc="1"/>
          <a:lstStyle/>
          <a:p>
            <a:pPr>
              <a:defRPr/>
            </a:pPr>
            <a:fld id="{1CA6E7B0-8EE1-4618-BFD0-8031241229BC}" type="slidenum">
              <a:rPr lang="es-ES">
                <a:solidFill>
                  <a:prstClr val="black"/>
                </a:solidFill>
              </a:rPr>
            </a:fld>
            <a:endParaRPr lang="es-ES">
              <a:solidFill>
                <a:prstClr val="black"/>
              </a:solidFil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1 Marcador de imagen de diapositiva"/>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813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s-ES" dirty="0"/>
          </a:p>
        </p:txBody>
      </p:sp>
      <p:sp>
        <p:nvSpPr>
          <p:cNvPr id="49156" name="3 Marcador de número de diapositiva"/>
          <p:cNvSpPr>
            <a:spLocks noGrp="1"/>
          </p:cNvSpPr>
          <p:nvPr>
            <p:ph type="sldNum" sz="quarter" idx="5"/>
          </p:nvPr>
        </p:nvSpPr>
        <p:spPr bwMode="auto">
          <a:ln>
            <a:miter lim="800000"/>
          </a:ln>
        </p:spPr>
        <p:txBody>
          <a:bodyPr wrap="square" numCol="1" anchorCtr="0" compatLnSpc="1"/>
          <a:lstStyle/>
          <a:p>
            <a:pPr>
              <a:defRPr/>
            </a:pPr>
            <a:fld id="{1CA6E7B0-8EE1-4618-BFD0-8031241229BC}" type="slidenum">
              <a:rPr lang="es-ES">
                <a:solidFill>
                  <a:prstClr val="black"/>
                </a:solidFill>
              </a:rPr>
            </a:fld>
            <a:endParaRPr lang="es-ES">
              <a:solidFill>
                <a:prstClr val="black"/>
              </a:solidFil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1 Marcador de imagen de diapositiva"/>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813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marL="0" marR="0" indent="0" algn="l" defTabSz="914400" rtl="0" eaLnBrk="1" fontAlgn="auto" latinLnBrk="0" hangingPunct="1">
              <a:lnSpc>
                <a:spcPct val="100000"/>
              </a:lnSpc>
              <a:spcBef>
                <a:spcPts val="0"/>
              </a:spcBef>
              <a:spcAft>
                <a:spcPts val="0"/>
              </a:spcAft>
              <a:buClrTx/>
              <a:buSzTx/>
              <a:buFontTx/>
              <a:buNone/>
              <a:defRPr/>
            </a:pPr>
            <a:r>
              <a:rPr lang="en-US" sz="1200" b="0" dirty="0">
                <a:latin typeface="Trebuchet MS" panose="020B0603020202020204" pitchFamily="34" charset="0"/>
              </a:rPr>
              <a:t>En </a:t>
            </a:r>
            <a:r>
              <a:rPr lang="en-US" sz="1200" b="0" dirty="0" err="1">
                <a:latin typeface="Trebuchet MS" panose="020B0603020202020204" pitchFamily="34" charset="0"/>
              </a:rPr>
              <a:t>las</a:t>
            </a:r>
            <a:r>
              <a:rPr lang="en-US" sz="1200" b="0" dirty="0">
                <a:latin typeface="Trebuchet MS" panose="020B0603020202020204" pitchFamily="34" charset="0"/>
              </a:rPr>
              <a:t> </a:t>
            </a:r>
            <a:r>
              <a:rPr lang="en-US" sz="1200" b="0" dirty="0" err="1">
                <a:latin typeface="Trebuchet MS" panose="020B0603020202020204" pitchFamily="34" charset="0"/>
              </a:rPr>
              <a:t>etapas</a:t>
            </a:r>
            <a:r>
              <a:rPr lang="en-US" sz="1200" b="0" dirty="0">
                <a:latin typeface="Trebuchet MS" panose="020B0603020202020204" pitchFamily="34" charset="0"/>
              </a:rPr>
              <a:t> </a:t>
            </a:r>
            <a:r>
              <a:rPr lang="en-US" sz="1200" b="0" dirty="0" err="1">
                <a:latin typeface="Trebuchet MS" panose="020B0603020202020204" pitchFamily="34" charset="0"/>
              </a:rPr>
              <a:t>tempranas</a:t>
            </a:r>
            <a:r>
              <a:rPr lang="en-US" sz="1200" b="0" dirty="0">
                <a:latin typeface="Trebuchet MS" panose="020B0603020202020204" pitchFamily="34" charset="0"/>
              </a:rPr>
              <a:t> </a:t>
            </a:r>
            <a:r>
              <a:rPr lang="en-US" sz="1200" b="0" dirty="0" err="1">
                <a:latin typeface="Trebuchet MS" panose="020B0603020202020204" pitchFamily="34" charset="0"/>
              </a:rPr>
              <a:t>cuando</a:t>
            </a:r>
            <a:r>
              <a:rPr lang="en-US" sz="1200" b="0" dirty="0">
                <a:latin typeface="Trebuchet MS" panose="020B0603020202020204" pitchFamily="34" charset="0"/>
              </a:rPr>
              <a:t> se define la </a:t>
            </a:r>
            <a:r>
              <a:rPr lang="en-US" sz="1200" b="0" dirty="0" err="1">
                <a:latin typeface="Trebuchet MS" panose="020B0603020202020204" pitchFamily="34" charset="0"/>
              </a:rPr>
              <a:t>arquitectura</a:t>
            </a:r>
            <a:r>
              <a:rPr lang="en-US" sz="1200" b="0" dirty="0">
                <a:latin typeface="Trebuchet MS" panose="020B0603020202020204" pitchFamily="34" charset="0"/>
              </a:rPr>
              <a:t> </a:t>
            </a:r>
            <a:r>
              <a:rPr lang="en-US" sz="1200" b="0" dirty="0" err="1">
                <a:latin typeface="Trebuchet MS" panose="020B0603020202020204" pitchFamily="34" charset="0"/>
              </a:rPr>
              <a:t>candidata</a:t>
            </a:r>
            <a:r>
              <a:rPr lang="en-US" sz="1200" b="0" dirty="0">
                <a:latin typeface="Trebuchet MS" panose="020B0603020202020204" pitchFamily="34" charset="0"/>
              </a:rPr>
              <a:t>, solo se </a:t>
            </a:r>
            <a:r>
              <a:rPr lang="en-US" sz="1200" b="0" dirty="0" err="1">
                <a:latin typeface="Trebuchet MS" panose="020B0603020202020204" pitchFamily="34" charset="0"/>
              </a:rPr>
              <a:t>tiene</a:t>
            </a:r>
            <a:r>
              <a:rPr lang="en-US" sz="1200" b="0" dirty="0">
                <a:latin typeface="Trebuchet MS" panose="020B0603020202020204" pitchFamily="34" charset="0"/>
              </a:rPr>
              <a:t> </a:t>
            </a:r>
            <a:r>
              <a:rPr lang="en-US" sz="1200" b="0" dirty="0" err="1">
                <a:latin typeface="Trebuchet MS" panose="020B0603020202020204" pitchFamily="34" charset="0"/>
              </a:rPr>
              <a:t>una</a:t>
            </a:r>
            <a:r>
              <a:rPr lang="en-US" sz="1200" b="0" dirty="0">
                <a:latin typeface="Trebuchet MS" panose="020B0603020202020204" pitchFamily="34" charset="0"/>
              </a:rPr>
              <a:t> </a:t>
            </a:r>
            <a:r>
              <a:rPr lang="en-US" sz="1200" b="0" dirty="0" err="1">
                <a:latin typeface="Trebuchet MS" panose="020B0603020202020204" pitchFamily="34" charset="0"/>
              </a:rPr>
              <a:t>visión</a:t>
            </a:r>
            <a:r>
              <a:rPr lang="en-US" sz="1200" b="0" dirty="0">
                <a:latin typeface="Trebuchet MS" panose="020B0603020202020204" pitchFamily="34" charset="0"/>
              </a:rPr>
              <a:t> general con el </a:t>
            </a:r>
            <a:r>
              <a:rPr lang="en-US" sz="1200" b="0" dirty="0" err="1">
                <a:latin typeface="Trebuchet MS" panose="020B0603020202020204" pitchFamily="34" charset="0"/>
              </a:rPr>
              <a:t>objetivo</a:t>
            </a:r>
            <a:r>
              <a:rPr lang="en-US" sz="1200" b="0" dirty="0">
                <a:latin typeface="Trebuchet MS" panose="020B0603020202020204" pitchFamily="34" charset="0"/>
              </a:rPr>
              <a:t> de </a:t>
            </a:r>
            <a:r>
              <a:rPr lang="en-US" sz="1200" b="0" dirty="0" err="1">
                <a:latin typeface="Trebuchet MS" panose="020B0603020202020204" pitchFamily="34" charset="0"/>
              </a:rPr>
              <a:t>comprobar</a:t>
            </a:r>
            <a:r>
              <a:rPr lang="en-US" sz="1200" b="0" dirty="0">
                <a:latin typeface="Trebuchet MS" panose="020B0603020202020204" pitchFamily="34" charset="0"/>
              </a:rPr>
              <a:t> </a:t>
            </a:r>
            <a:r>
              <a:rPr lang="en-US" sz="1200" b="0" dirty="0" err="1">
                <a:latin typeface="Trebuchet MS" panose="020B0603020202020204" pitchFamily="34" charset="0"/>
              </a:rPr>
              <a:t>que</a:t>
            </a:r>
            <a:r>
              <a:rPr lang="en-US" sz="1200" b="0" dirty="0">
                <a:latin typeface="Trebuchet MS" panose="020B0603020202020204" pitchFamily="34" charset="0"/>
              </a:rPr>
              <a:t> el </a:t>
            </a:r>
            <a:r>
              <a:rPr lang="en-US" sz="1200" b="0" dirty="0" err="1">
                <a:latin typeface="Trebuchet MS" panose="020B0603020202020204" pitchFamily="34" charset="0"/>
              </a:rPr>
              <a:t>despliegue</a:t>
            </a:r>
            <a:r>
              <a:rPr lang="en-US" sz="1200" b="0" dirty="0">
                <a:latin typeface="Trebuchet MS" panose="020B0603020202020204" pitchFamily="34" charset="0"/>
              </a:rPr>
              <a:t> </a:t>
            </a:r>
            <a:r>
              <a:rPr lang="en-US" sz="1200" b="0" dirty="0" err="1">
                <a:latin typeface="Trebuchet MS" panose="020B0603020202020204" pitchFamily="34" charset="0"/>
              </a:rPr>
              <a:t>dé</a:t>
            </a:r>
            <a:r>
              <a:rPr lang="en-US" sz="1200" b="0" dirty="0">
                <a:latin typeface="Trebuchet MS" panose="020B0603020202020204" pitchFamily="34" charset="0"/>
              </a:rPr>
              <a:t> </a:t>
            </a:r>
            <a:r>
              <a:rPr lang="en-US" sz="1200" b="0" dirty="0" err="1">
                <a:latin typeface="Trebuchet MS" panose="020B0603020202020204" pitchFamily="34" charset="0"/>
              </a:rPr>
              <a:t>soporte</a:t>
            </a:r>
            <a:r>
              <a:rPr lang="en-US" sz="1200" b="0" dirty="0">
                <a:latin typeface="Trebuchet MS" panose="020B0603020202020204" pitchFamily="34" charset="0"/>
              </a:rPr>
              <a:t> a los </a:t>
            </a:r>
            <a:r>
              <a:rPr lang="en-US" sz="1200" b="0" dirty="0" err="1">
                <a:latin typeface="Trebuchet MS" panose="020B0603020202020204" pitchFamily="34" charset="0"/>
              </a:rPr>
              <a:t>usuarios</a:t>
            </a:r>
            <a:r>
              <a:rPr lang="en-US" sz="1200" b="0" dirty="0">
                <a:latin typeface="Trebuchet MS" panose="020B0603020202020204" pitchFamily="34" charset="0"/>
              </a:rPr>
              <a:t> locales y </a:t>
            </a:r>
            <a:r>
              <a:rPr lang="en-US" sz="1200" b="0" dirty="0" err="1">
                <a:latin typeface="Trebuchet MS" panose="020B0603020202020204" pitchFamily="34" charset="0"/>
              </a:rPr>
              <a:t>remotos</a:t>
            </a:r>
            <a:r>
              <a:rPr lang="en-US" sz="1200" b="0" dirty="0">
                <a:latin typeface="Trebuchet MS" panose="020B0603020202020204" pitchFamily="34" charset="0"/>
              </a:rPr>
              <a:t> y a </a:t>
            </a:r>
            <a:r>
              <a:rPr lang="en-US" sz="1200" b="0" dirty="0" err="1">
                <a:latin typeface="Trebuchet MS" panose="020B0603020202020204" pitchFamily="34" charset="0"/>
              </a:rPr>
              <a:t>las</a:t>
            </a:r>
            <a:r>
              <a:rPr lang="en-US" sz="1200" b="0" dirty="0">
                <a:latin typeface="Trebuchet MS" panose="020B0603020202020204" pitchFamily="34" charset="0"/>
              </a:rPr>
              <a:t> </a:t>
            </a:r>
            <a:r>
              <a:rPr lang="en-US" sz="1200" b="0" dirty="0" err="1">
                <a:latin typeface="Trebuchet MS" panose="020B0603020202020204" pitchFamily="34" charset="0"/>
              </a:rPr>
              <a:t>interacciones</a:t>
            </a:r>
            <a:r>
              <a:rPr lang="en-US" sz="1200" b="0" dirty="0">
                <a:latin typeface="Trebuchet MS" panose="020B0603020202020204" pitchFamily="34" charset="0"/>
              </a:rPr>
              <a:t> entre los </a:t>
            </a:r>
            <a:r>
              <a:rPr lang="en-US" sz="1200" b="0" dirty="0" err="1">
                <a:latin typeface="Trebuchet MS" panose="020B0603020202020204" pitchFamily="34" charset="0"/>
              </a:rPr>
              <a:t>componentes</a:t>
            </a:r>
            <a:r>
              <a:rPr lang="en-US" sz="1200" b="0" dirty="0">
                <a:latin typeface="Trebuchet MS" panose="020B0603020202020204" pitchFamily="34" charset="0"/>
              </a:rPr>
              <a:t> de </a:t>
            </a:r>
            <a:r>
              <a:rPr lang="en-US" sz="1200" b="0" dirty="0" err="1">
                <a:latin typeface="Trebuchet MS" panose="020B0603020202020204" pitchFamily="34" charset="0"/>
              </a:rPr>
              <a:t>distintos</a:t>
            </a:r>
            <a:r>
              <a:rPr lang="en-US" sz="1200" b="0" dirty="0">
                <a:latin typeface="Trebuchet MS" panose="020B0603020202020204" pitchFamily="34" charset="0"/>
              </a:rPr>
              <a:t> </a:t>
            </a:r>
            <a:r>
              <a:rPr lang="en-US" sz="1200" b="0" dirty="0" err="1">
                <a:latin typeface="Trebuchet MS" panose="020B0603020202020204" pitchFamily="34" charset="0"/>
              </a:rPr>
              <a:t>nodos</a:t>
            </a:r>
            <a:r>
              <a:rPr lang="en-US" sz="1200" b="0" dirty="0">
                <a:latin typeface="Trebuchet MS" panose="020B0603020202020204" pitchFamily="34" charset="0"/>
              </a:rPr>
              <a:t> y entre los </a:t>
            </a:r>
            <a:r>
              <a:rPr lang="en-US" sz="1200" b="0" dirty="0" err="1">
                <a:latin typeface="Trebuchet MS" panose="020B0603020202020204" pitchFamily="34" charset="0"/>
              </a:rPr>
              <a:t>componentes</a:t>
            </a:r>
            <a:r>
              <a:rPr lang="en-US" sz="1200" b="0" dirty="0">
                <a:latin typeface="Trebuchet MS" panose="020B0603020202020204" pitchFamily="34" charset="0"/>
              </a:rPr>
              <a:t> y </a:t>
            </a:r>
            <a:r>
              <a:rPr lang="en-US" sz="1200" b="0" dirty="0" err="1">
                <a:latin typeface="Trebuchet MS" panose="020B0603020202020204" pitchFamily="34" charset="0"/>
              </a:rPr>
              <a:t>sus</a:t>
            </a:r>
            <a:r>
              <a:rPr lang="en-US" sz="1200" b="0" dirty="0">
                <a:latin typeface="Trebuchet MS" panose="020B0603020202020204" pitchFamily="34" charset="0"/>
              </a:rPr>
              <a:t> </a:t>
            </a:r>
            <a:r>
              <a:rPr lang="en-US" sz="1200" b="0" dirty="0" err="1">
                <a:latin typeface="Trebuchet MS" panose="020B0603020202020204" pitchFamily="34" charset="0"/>
              </a:rPr>
              <a:t>datos</a:t>
            </a:r>
            <a:r>
              <a:rPr lang="en-US" sz="1200" b="0" dirty="0">
                <a:latin typeface="Trebuchet MS" panose="020B0603020202020204" pitchFamily="34" charset="0"/>
              </a:rPr>
              <a:t> </a:t>
            </a:r>
            <a:r>
              <a:rPr lang="en-US" sz="1200" b="0" dirty="0" err="1">
                <a:latin typeface="Trebuchet MS" panose="020B0603020202020204" pitchFamily="34" charset="0"/>
              </a:rPr>
              <a:t>almacenados</a:t>
            </a:r>
            <a:r>
              <a:rPr lang="en-US" sz="1200" b="0" dirty="0">
                <a:latin typeface="Trebuchet MS" panose="020B0603020202020204" pitchFamily="34" charset="0"/>
              </a:rPr>
              <a:t>.</a:t>
            </a:r>
            <a:endParaRPr lang="en-US" sz="1200" b="0" dirty="0">
              <a:latin typeface="Trebuchet MS" panose="020B0603020202020204" pitchFamily="34" charset="0"/>
            </a:endParaRPr>
          </a:p>
          <a:p>
            <a:endParaRPr lang="es-ES" dirty="0"/>
          </a:p>
        </p:txBody>
      </p:sp>
      <p:sp>
        <p:nvSpPr>
          <p:cNvPr id="49156" name="3 Marcador de número de diapositiva"/>
          <p:cNvSpPr>
            <a:spLocks noGrp="1"/>
          </p:cNvSpPr>
          <p:nvPr>
            <p:ph type="sldNum" sz="quarter" idx="5"/>
          </p:nvPr>
        </p:nvSpPr>
        <p:spPr bwMode="auto">
          <a:ln>
            <a:miter lim="800000"/>
          </a:ln>
        </p:spPr>
        <p:txBody>
          <a:bodyPr wrap="square" numCol="1" anchorCtr="0" compatLnSpc="1"/>
          <a:lstStyle/>
          <a:p>
            <a:pPr>
              <a:defRPr/>
            </a:pPr>
            <a:fld id="{1CA6E7B0-8EE1-4618-BFD0-8031241229BC}" type="slidenum">
              <a:rPr lang="es-ES">
                <a:solidFill>
                  <a:prstClr val="black"/>
                </a:solidFill>
              </a:rPr>
            </a:fld>
            <a:endParaRPr lang="es-ES">
              <a:solidFill>
                <a:prstClr val="black"/>
              </a:solidFil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1 Marcador de imagen de diapositiva"/>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813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s-ES" dirty="0"/>
          </a:p>
        </p:txBody>
      </p:sp>
      <p:sp>
        <p:nvSpPr>
          <p:cNvPr id="49156" name="3 Marcador de número de diapositiva"/>
          <p:cNvSpPr>
            <a:spLocks noGrp="1"/>
          </p:cNvSpPr>
          <p:nvPr>
            <p:ph type="sldNum" sz="quarter" idx="5"/>
          </p:nvPr>
        </p:nvSpPr>
        <p:spPr bwMode="auto">
          <a:ln>
            <a:miter lim="800000"/>
          </a:ln>
        </p:spPr>
        <p:txBody>
          <a:bodyPr wrap="square" numCol="1" anchorCtr="0" compatLnSpc="1"/>
          <a:lstStyle/>
          <a:p>
            <a:pPr>
              <a:defRPr/>
            </a:pPr>
            <a:fld id="{1CA6E7B0-8EE1-4618-BFD0-8031241229BC}" type="slidenum">
              <a:rPr lang="es-ES">
                <a:solidFill>
                  <a:prstClr val="black"/>
                </a:solidFill>
              </a:rPr>
            </a:fld>
            <a:endParaRPr lang="es-ES">
              <a:solidFill>
                <a:prstClr val="black"/>
              </a:solidFil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1 Marcador de imagen de diapositiva"/>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813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s-ES" dirty="0"/>
          </a:p>
        </p:txBody>
      </p:sp>
      <p:sp>
        <p:nvSpPr>
          <p:cNvPr id="49156" name="3 Marcador de número de diapositiva"/>
          <p:cNvSpPr>
            <a:spLocks noGrp="1"/>
          </p:cNvSpPr>
          <p:nvPr>
            <p:ph type="sldNum" sz="quarter" idx="5"/>
          </p:nvPr>
        </p:nvSpPr>
        <p:spPr bwMode="auto">
          <a:ln>
            <a:miter lim="800000"/>
          </a:ln>
        </p:spPr>
        <p:txBody>
          <a:bodyPr wrap="square" numCol="1" anchorCtr="0" compatLnSpc="1"/>
          <a:lstStyle/>
          <a:p>
            <a:pPr>
              <a:defRPr/>
            </a:pPr>
            <a:fld id="{1CA6E7B0-8EE1-4618-BFD0-8031241229BC}" type="slidenum">
              <a:rPr lang="es-ES">
                <a:solidFill>
                  <a:prstClr val="black"/>
                </a:solidFill>
              </a:rPr>
            </a:fld>
            <a:endParaRPr lang="es-ES">
              <a:solidFill>
                <a:prstClr val="black"/>
              </a:solidFil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1 Marcador de imagen de diapositiva"/>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813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s-ES" dirty="0"/>
          </a:p>
        </p:txBody>
      </p:sp>
      <p:sp>
        <p:nvSpPr>
          <p:cNvPr id="49156" name="3 Marcador de número de diapositiva"/>
          <p:cNvSpPr>
            <a:spLocks noGrp="1"/>
          </p:cNvSpPr>
          <p:nvPr>
            <p:ph type="sldNum" sz="quarter" idx="5"/>
          </p:nvPr>
        </p:nvSpPr>
        <p:spPr bwMode="auto">
          <a:ln>
            <a:miter lim="800000"/>
          </a:ln>
        </p:spPr>
        <p:txBody>
          <a:bodyPr wrap="square" numCol="1" anchorCtr="0" compatLnSpc="1"/>
          <a:lstStyle/>
          <a:p>
            <a:pPr>
              <a:defRPr/>
            </a:pPr>
            <a:fld id="{1CA6E7B0-8EE1-4618-BFD0-8031241229BC}" type="slidenum">
              <a:rPr lang="es-ES">
                <a:solidFill>
                  <a:prstClr val="black"/>
                </a:solidFill>
              </a:rPr>
            </a:fld>
            <a:endParaRPr lang="es-ES">
              <a:solidFill>
                <a:prstClr val="black"/>
              </a:solidFil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1 Marcador de imagen de diapositiva"/>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813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lgn="just"/>
            <a:r>
              <a:rPr lang="es-ES" sz="1200" b="0" i="0" u="none" strike="noStrike" kern="1200" baseline="0" dirty="0">
                <a:solidFill>
                  <a:schemeClr val="tx1"/>
                </a:solidFill>
                <a:latin typeface="+mn-lt"/>
                <a:ea typeface="+mn-ea"/>
                <a:cs typeface="+mn-cs"/>
              </a:rPr>
              <a:t>En la figura se presenta un modelo abstracto de la arquitectura para un sistema de robot de empaquetado, que indica los componentes que tienen que desarrollarse. Este sistema robótico empaca diferentes clases de objetos. Usa un componente de visión para recoger los objetos de una banda transportadora, identifica la clase de objeto y selecciona el tipo correcto de empaque. Luego, el sistema mueve los objetos que va a empacar de la banda transportadora de entrega y coloca los objetos empacados en otro transportador. El modelo arquitectónico presenta dichos componentes y los vínculos</a:t>
            </a:r>
            <a:endParaRPr lang="es-ES" sz="1200" b="0" i="0" u="none" strike="noStrike" kern="1200" baseline="0" dirty="0">
              <a:solidFill>
                <a:schemeClr val="tx1"/>
              </a:solidFill>
              <a:latin typeface="+mn-lt"/>
              <a:ea typeface="+mn-ea"/>
              <a:cs typeface="+mn-cs"/>
            </a:endParaRPr>
          </a:p>
          <a:p>
            <a:pPr algn="just"/>
            <a:r>
              <a:rPr lang="es-ES" sz="1200" b="0" i="0" u="none" strike="noStrike" kern="1200" baseline="0" dirty="0">
                <a:solidFill>
                  <a:schemeClr val="tx1"/>
                </a:solidFill>
                <a:latin typeface="+mn-lt"/>
                <a:ea typeface="+mn-ea"/>
                <a:cs typeface="+mn-cs"/>
              </a:rPr>
              <a:t>entre ellos.</a:t>
            </a:r>
            <a:endParaRPr lang="es-ES" sz="1200" b="0" i="0" u="none" strike="noStrike" kern="1200" baseline="0" dirty="0">
              <a:solidFill>
                <a:schemeClr val="tx1"/>
              </a:solidFill>
              <a:latin typeface="+mn-lt"/>
              <a:ea typeface="+mn-ea"/>
              <a:cs typeface="+mn-cs"/>
            </a:endParaRPr>
          </a:p>
          <a:p>
            <a:pPr algn="just"/>
            <a:endParaRPr lang="es-ES" sz="1200" b="0" i="0" u="none" strike="noStrike" kern="1200" baseline="0" dirty="0">
              <a:solidFill>
                <a:schemeClr val="tx1"/>
              </a:solidFill>
              <a:latin typeface="+mn-lt"/>
              <a:ea typeface="+mn-ea"/>
              <a:cs typeface="+mn-cs"/>
            </a:endParaRPr>
          </a:p>
          <a:p>
            <a:pPr marL="0" marR="0" indent="0" algn="just" defTabSz="914400" rtl="0" eaLnBrk="1" fontAlgn="auto" latinLnBrk="0" hangingPunct="1">
              <a:lnSpc>
                <a:spcPct val="100000"/>
              </a:lnSpc>
              <a:spcBef>
                <a:spcPts val="0"/>
              </a:spcBef>
              <a:spcAft>
                <a:spcPts val="0"/>
              </a:spcAft>
              <a:buClrTx/>
              <a:buSzTx/>
              <a:buFontTx/>
              <a:buNone/>
              <a:defRPr/>
            </a:pPr>
            <a:r>
              <a:rPr lang="es-ES" sz="1200" b="1" i="0" u="none" strike="noStrike" kern="1200" baseline="0" dirty="0">
                <a:solidFill>
                  <a:schemeClr val="tx1"/>
                </a:solidFill>
                <a:latin typeface="+mn-lt"/>
                <a:ea typeface="+mn-ea"/>
                <a:cs typeface="+mn-cs"/>
              </a:rPr>
              <a:t>Page LT 150</a:t>
            </a:r>
            <a:endParaRPr lang="es-ES" sz="1200" b="1" i="0" u="none" strike="noStrike" kern="1200" baseline="0" dirty="0">
              <a:solidFill>
                <a:schemeClr val="tx1"/>
              </a:solidFill>
              <a:latin typeface="+mn-lt"/>
              <a:ea typeface="+mn-ea"/>
              <a:cs typeface="+mn-cs"/>
            </a:endParaRPr>
          </a:p>
          <a:p>
            <a:pPr algn="just"/>
            <a:endParaRPr lang="es-ES" sz="1200" b="0" i="0" u="none" strike="noStrike" kern="1200" baseline="0" dirty="0">
              <a:solidFill>
                <a:schemeClr val="tx1"/>
              </a:solidFill>
              <a:latin typeface="+mn-lt"/>
              <a:ea typeface="+mn-ea"/>
              <a:cs typeface="+mn-cs"/>
            </a:endParaRPr>
          </a:p>
          <a:p>
            <a:pPr algn="just"/>
            <a:r>
              <a:rPr lang="es-ES" sz="1200" b="0" i="0" u="none" strike="noStrike" kern="1200" baseline="0" dirty="0">
                <a:solidFill>
                  <a:schemeClr val="tx1"/>
                </a:solidFill>
                <a:latin typeface="+mn-lt"/>
                <a:ea typeface="+mn-ea"/>
                <a:cs typeface="+mn-cs"/>
              </a:rPr>
              <a:t>Las arquitecturas de sistemas se modelan con frecuencia usando diagramas de bloques simples, como en la figura 6.1. Cada recuadro en el diagrama representa un componente.</a:t>
            </a:r>
            <a:endParaRPr lang="es-ES" sz="1200" b="0" i="0" u="none" strike="noStrike" kern="1200" baseline="0" dirty="0">
              <a:solidFill>
                <a:schemeClr val="tx1"/>
              </a:solidFill>
              <a:latin typeface="+mn-lt"/>
              <a:ea typeface="+mn-ea"/>
              <a:cs typeface="+mn-cs"/>
            </a:endParaRPr>
          </a:p>
          <a:p>
            <a:pPr algn="just"/>
            <a:r>
              <a:rPr lang="es-ES" sz="1200" b="0" i="0" u="none" strike="noStrike" kern="1200" baseline="0" dirty="0">
                <a:solidFill>
                  <a:schemeClr val="tx1"/>
                </a:solidFill>
                <a:latin typeface="+mn-lt"/>
                <a:ea typeface="+mn-ea"/>
                <a:cs typeface="+mn-cs"/>
              </a:rPr>
              <a:t>Los recuadros dentro de recuadros indican que el componente se dividió en subcomponentes. Las flechas significan que los datos y/o señales de control pasan de un componente a otro en la dirección de las flechas. Hay varios ejemplos de este tipo de modelo arquitectónico en el catálogo de arquitectura de software de </a:t>
            </a:r>
            <a:r>
              <a:rPr lang="es-ES" sz="1200" b="0" i="0" u="none" strike="noStrike" kern="1200" baseline="0" dirty="0" err="1">
                <a:solidFill>
                  <a:schemeClr val="tx1"/>
                </a:solidFill>
                <a:latin typeface="+mn-lt"/>
                <a:ea typeface="+mn-ea"/>
                <a:cs typeface="+mn-cs"/>
              </a:rPr>
              <a:t>Booch</a:t>
            </a:r>
            <a:r>
              <a:rPr lang="es-ES" sz="1200" b="0" i="0" u="none" strike="noStrike" kern="1200" baseline="0" dirty="0">
                <a:solidFill>
                  <a:schemeClr val="tx1"/>
                </a:solidFill>
                <a:latin typeface="+mn-lt"/>
                <a:ea typeface="+mn-ea"/>
                <a:cs typeface="+mn-cs"/>
              </a:rPr>
              <a:t> (</a:t>
            </a:r>
            <a:r>
              <a:rPr lang="es-ES" sz="1200" b="0" i="0" u="none" strike="noStrike" kern="1200" baseline="0" dirty="0" err="1">
                <a:solidFill>
                  <a:schemeClr val="tx1"/>
                </a:solidFill>
                <a:latin typeface="+mn-lt"/>
                <a:ea typeface="+mn-ea"/>
                <a:cs typeface="+mn-cs"/>
              </a:rPr>
              <a:t>Booch</a:t>
            </a:r>
            <a:r>
              <a:rPr lang="es-ES" sz="1200" b="0" i="0" u="none" strike="noStrike" kern="1200" baseline="0" dirty="0">
                <a:solidFill>
                  <a:schemeClr val="tx1"/>
                </a:solidFill>
                <a:latin typeface="+mn-lt"/>
                <a:ea typeface="+mn-ea"/>
                <a:cs typeface="+mn-cs"/>
              </a:rPr>
              <a:t>, 2009).</a:t>
            </a:r>
            <a:endParaRPr lang="es-ES" sz="1200" b="0" i="0" u="none" strike="noStrike" kern="1200" baseline="0" dirty="0">
              <a:solidFill>
                <a:schemeClr val="tx1"/>
              </a:solidFill>
              <a:latin typeface="+mn-lt"/>
              <a:ea typeface="+mn-ea"/>
              <a:cs typeface="+mn-cs"/>
            </a:endParaRPr>
          </a:p>
          <a:p>
            <a:pPr algn="just"/>
            <a:endParaRPr lang="es-ES" sz="1200" b="0" i="0" u="none" strike="noStrike" kern="1200" baseline="0" dirty="0">
              <a:solidFill>
                <a:schemeClr val="tx1"/>
              </a:solidFill>
              <a:latin typeface="+mn-lt"/>
              <a:ea typeface="+mn-ea"/>
              <a:cs typeface="+mn-cs"/>
            </a:endParaRPr>
          </a:p>
          <a:p>
            <a:pPr algn="just"/>
            <a:r>
              <a:rPr lang="es-ES" sz="1200" b="0" i="0" u="none" strike="noStrike" kern="1200" baseline="0" dirty="0">
                <a:solidFill>
                  <a:schemeClr val="tx1"/>
                </a:solidFill>
                <a:latin typeface="+mn-lt"/>
                <a:ea typeface="+mn-ea"/>
                <a:cs typeface="+mn-cs"/>
              </a:rPr>
              <a:t>Los diagramas de bloque presentan una imagen de alto nivel de la estructura del sistema incluyen fácilmente a individuos de diferentes disciplinas que intervienen en el proceso de desarrollo del sistema. No obstante su amplio uso, Bass y sus colaboradores (2003) no están de acuerdo con los diagramas de bloque informales para describir una arquitectura. Afirman que tales diagramas informales son representaciones arquitectónicas deficientes, pues no muestran ni el tipo de relaciones entre los componentes del sistema ni las propiedades externamente visibles de los componentes.</a:t>
            </a:r>
            <a:endParaRPr lang="es-ES" sz="1200" b="0" i="0" u="none" strike="noStrike" kern="1200" baseline="0" dirty="0">
              <a:solidFill>
                <a:schemeClr val="tx1"/>
              </a:solidFill>
              <a:latin typeface="+mn-lt"/>
              <a:ea typeface="+mn-ea"/>
              <a:cs typeface="+mn-cs"/>
            </a:endParaRPr>
          </a:p>
          <a:p>
            <a:pPr algn="just"/>
            <a:r>
              <a:rPr lang="es-ES" sz="1200" b="0" i="0" u="none" strike="noStrike" kern="1200" baseline="0" dirty="0">
                <a:solidFill>
                  <a:schemeClr val="tx1"/>
                </a:solidFill>
                <a:latin typeface="+mn-lt"/>
                <a:ea typeface="+mn-ea"/>
                <a:cs typeface="+mn-cs"/>
              </a:rPr>
              <a:t>Las aparentes contradicciones entre práctica y teoría arquitectónica surgen porque hay dos formas en que se utiliza un modelo arquitectónico de un programa:</a:t>
            </a:r>
            <a:endParaRPr lang="es-ES" sz="1200" b="0" i="0" u="none" strike="noStrike" kern="1200" baseline="0" dirty="0">
              <a:solidFill>
                <a:schemeClr val="tx1"/>
              </a:solidFill>
              <a:latin typeface="+mn-lt"/>
              <a:ea typeface="+mn-ea"/>
              <a:cs typeface="+mn-cs"/>
            </a:endParaRPr>
          </a:p>
          <a:p>
            <a:pPr algn="just"/>
            <a:r>
              <a:rPr lang="es-ES" sz="1200" b="1" i="0" u="none" strike="noStrike" kern="1200" baseline="0" dirty="0">
                <a:solidFill>
                  <a:schemeClr val="tx1"/>
                </a:solidFill>
                <a:latin typeface="+mn-lt"/>
                <a:ea typeface="+mn-ea"/>
                <a:cs typeface="+mn-cs"/>
              </a:rPr>
              <a:t>1. </a:t>
            </a:r>
            <a:r>
              <a:rPr lang="es-ES" sz="1200" b="0" i="1" u="none" strike="noStrike" kern="1200" baseline="0" dirty="0">
                <a:solidFill>
                  <a:schemeClr val="tx1"/>
                </a:solidFill>
                <a:latin typeface="+mn-lt"/>
                <a:ea typeface="+mn-ea"/>
                <a:cs typeface="+mn-cs"/>
              </a:rPr>
              <a:t>Como una forma de facilitar la discusión acerca del diseño del sistema </a:t>
            </a:r>
            <a:r>
              <a:rPr lang="es-ES" sz="1200" b="0" i="0" u="none" strike="noStrike" kern="1200" baseline="0" dirty="0">
                <a:solidFill>
                  <a:schemeClr val="tx1"/>
                </a:solidFill>
                <a:latin typeface="+mn-lt"/>
                <a:ea typeface="+mn-ea"/>
                <a:cs typeface="+mn-cs"/>
              </a:rPr>
              <a:t>Una visión arquitectónica de alto nivel de un sistema es útil para la comunicación con los participantes de un sistema y la planeación del proyecto, ya que no se satura con detalles.</a:t>
            </a:r>
            <a:endParaRPr lang="es-ES" sz="1200" b="0" i="0" u="none" strike="noStrike" kern="1200" baseline="0" dirty="0">
              <a:solidFill>
                <a:schemeClr val="tx1"/>
              </a:solidFill>
              <a:latin typeface="+mn-lt"/>
              <a:ea typeface="+mn-ea"/>
              <a:cs typeface="+mn-cs"/>
            </a:endParaRPr>
          </a:p>
          <a:p>
            <a:pPr algn="just"/>
            <a:r>
              <a:rPr lang="es-ES" sz="1200" b="0" i="0" u="none" strike="noStrike" kern="1200" baseline="0" dirty="0">
                <a:solidFill>
                  <a:schemeClr val="tx1"/>
                </a:solidFill>
                <a:latin typeface="+mn-lt"/>
                <a:ea typeface="+mn-ea"/>
                <a:cs typeface="+mn-cs"/>
              </a:rPr>
              <a:t>Los participantes pueden relacionarse con él y entender una visión abstracta del sistema. En tal caso, analizan el sistema como un todo sin confundirse por los detalles. El modelo arquitectónico identifica los componentes clave que se desarrollarán, de modo que los administradores pueden asignar a individuos para planear el desarrollo de dichos sistemas.</a:t>
            </a:r>
            <a:endParaRPr lang="es-ES" sz="1200" b="0" i="0" u="none" strike="noStrike" kern="1200" baseline="0" dirty="0">
              <a:solidFill>
                <a:schemeClr val="tx1"/>
              </a:solidFill>
              <a:latin typeface="+mn-lt"/>
              <a:ea typeface="+mn-ea"/>
              <a:cs typeface="+mn-cs"/>
            </a:endParaRPr>
          </a:p>
          <a:p>
            <a:pPr algn="just"/>
            <a:r>
              <a:rPr lang="es-ES" sz="1200" b="1" i="0" u="none" strike="noStrike" kern="1200" baseline="0" dirty="0">
                <a:solidFill>
                  <a:schemeClr val="tx1"/>
                </a:solidFill>
                <a:latin typeface="+mn-lt"/>
                <a:ea typeface="+mn-ea"/>
                <a:cs typeface="+mn-cs"/>
              </a:rPr>
              <a:t>2. </a:t>
            </a:r>
            <a:r>
              <a:rPr lang="es-ES" sz="1200" b="0" i="1" u="none" strike="noStrike" kern="1200" baseline="0" dirty="0">
                <a:solidFill>
                  <a:schemeClr val="tx1"/>
                </a:solidFill>
                <a:latin typeface="+mn-lt"/>
                <a:ea typeface="+mn-ea"/>
                <a:cs typeface="+mn-cs"/>
              </a:rPr>
              <a:t>Como una forma de documentar una arquitectura que se haya diseñado </a:t>
            </a:r>
            <a:r>
              <a:rPr lang="es-ES" sz="1200" b="0" i="0" u="none" strike="noStrike" kern="1200" baseline="0" dirty="0">
                <a:solidFill>
                  <a:schemeClr val="tx1"/>
                </a:solidFill>
                <a:latin typeface="+mn-lt"/>
                <a:ea typeface="+mn-ea"/>
                <a:cs typeface="+mn-cs"/>
              </a:rPr>
              <a:t>La meta aquí es producir un modelo de sistema completo que muestre los diferentes componentes en un sistema, sus interfaces y conexiones. El argumento para esto es que tal descripción arquitectónica detallada facilita la comprensión y la evolución del sistema.</a:t>
            </a:r>
            <a:endParaRPr lang="es-ES" sz="1200" b="0" i="0" u="none" strike="noStrike" kern="1200" baseline="0" dirty="0">
              <a:solidFill>
                <a:schemeClr val="tx1"/>
              </a:solidFill>
              <a:latin typeface="+mn-lt"/>
              <a:ea typeface="+mn-ea"/>
              <a:cs typeface="+mn-cs"/>
            </a:endParaRPr>
          </a:p>
          <a:p>
            <a:pPr algn="just"/>
            <a:endParaRPr lang="es-ES" sz="1200" b="0" i="0" u="none" strike="noStrike" kern="1200" baseline="0" dirty="0">
              <a:solidFill>
                <a:schemeClr val="tx1"/>
              </a:solidFill>
              <a:latin typeface="+mn-lt"/>
              <a:ea typeface="+mn-ea"/>
              <a:cs typeface="+mn-cs"/>
            </a:endParaRPr>
          </a:p>
          <a:p>
            <a:pPr algn="just"/>
            <a:r>
              <a:rPr lang="es-ES" sz="1200" b="0" i="0" u="none" strike="noStrike" kern="1200" baseline="0" dirty="0">
                <a:solidFill>
                  <a:schemeClr val="tx1"/>
                </a:solidFill>
                <a:latin typeface="+mn-lt"/>
                <a:ea typeface="+mn-ea"/>
                <a:cs typeface="+mn-cs"/>
              </a:rPr>
              <a:t>Los diagramas de bloque son una forma adecuada para describir la arquitectura del sistema durante el proceso de diseño, pues son una buena manera de soportar las comunicaciones entre las personas involucradas en el proceso. En muchos proyectos, suele ser la única documentación arquitectónica que existe. Sin embargo, si la arquitectura de un sistema debe documentarse ampliamente, entonces es mejor usar una notación con semántica bien definida para la descripción arquitectónica. No obstante, tal como se estudia en la sección 6.2, algunas personas consideran que la documentación detallada ni es útil ni vale realmente la pena el costo de su desarrollo.</a:t>
            </a:r>
            <a:endParaRPr lang="es-ES" sz="1200" b="0" i="0" u="none" strike="noStrike" kern="1200" baseline="0" dirty="0">
              <a:solidFill>
                <a:schemeClr val="tx1"/>
              </a:solidFill>
              <a:latin typeface="+mn-lt"/>
              <a:ea typeface="+mn-ea"/>
              <a:cs typeface="+mn-cs"/>
            </a:endParaRPr>
          </a:p>
          <a:p>
            <a:pPr algn="just"/>
            <a:endParaRPr lang="es-ES" sz="1200" b="0" i="0" u="none" strike="noStrike" kern="1200" baseline="0" dirty="0">
              <a:solidFill>
                <a:schemeClr val="tx1"/>
              </a:solidFill>
              <a:effectLst/>
              <a:latin typeface="+mn-lt"/>
              <a:ea typeface="+mn-ea"/>
              <a:cs typeface="+mn-cs"/>
            </a:endParaRPr>
          </a:p>
          <a:p>
            <a:pPr algn="just"/>
            <a:endParaRPr lang="es-ES" sz="1200" b="0" i="0" u="none" strike="noStrike" kern="1200" baseline="0" dirty="0">
              <a:solidFill>
                <a:schemeClr val="tx1"/>
              </a:solidFill>
              <a:effectLst/>
              <a:latin typeface="+mn-lt"/>
              <a:ea typeface="+mn-ea"/>
              <a:cs typeface="+mn-cs"/>
            </a:endParaRPr>
          </a:p>
          <a:p>
            <a:pPr algn="just"/>
            <a:r>
              <a:rPr lang="es-ES" sz="1200" b="0" i="0" u="none" strike="noStrike" kern="1200" baseline="0" dirty="0">
                <a:solidFill>
                  <a:schemeClr val="tx1"/>
                </a:solidFill>
                <a:latin typeface="+mn-lt"/>
                <a:ea typeface="+mn-ea"/>
                <a:cs typeface="+mn-cs"/>
              </a:rPr>
              <a:t>--------</a:t>
            </a:r>
            <a:endParaRPr lang="es-ES" sz="1200" b="0" i="0" u="none" strike="noStrike" kern="1200" baseline="0" dirty="0">
              <a:solidFill>
                <a:schemeClr val="tx1"/>
              </a:solidFill>
              <a:latin typeface="+mn-lt"/>
              <a:ea typeface="+mn-ea"/>
              <a:cs typeface="+mn-cs"/>
            </a:endParaRPr>
          </a:p>
          <a:p>
            <a:pPr algn="just"/>
            <a:r>
              <a:rPr lang="es-ES" sz="1200" b="1" i="0" u="none" strike="noStrike" kern="1200" baseline="0" dirty="0">
                <a:solidFill>
                  <a:schemeClr val="tx1"/>
                </a:solidFill>
                <a:latin typeface="+mn-lt"/>
                <a:ea typeface="+mn-ea"/>
                <a:cs typeface="+mn-cs"/>
              </a:rPr>
              <a:t>Page LT 154-155</a:t>
            </a:r>
            <a:endParaRPr lang="es-ES" sz="1200" b="1" i="0" u="none" strike="noStrike" kern="1200" baseline="0" dirty="0">
              <a:solidFill>
                <a:schemeClr val="tx1"/>
              </a:solidFill>
              <a:latin typeface="+mn-lt"/>
              <a:ea typeface="+mn-ea"/>
              <a:cs typeface="+mn-cs"/>
            </a:endParaRPr>
          </a:p>
          <a:p>
            <a:pPr algn="just"/>
            <a:endParaRPr lang="es-ES" sz="1200" b="0" i="0" u="none" strike="noStrike" kern="1200" baseline="0" dirty="0">
              <a:solidFill>
                <a:schemeClr val="tx1"/>
              </a:solidFill>
              <a:latin typeface="+mn-lt"/>
              <a:ea typeface="+mn-ea"/>
              <a:cs typeface="+mn-cs"/>
            </a:endParaRPr>
          </a:p>
          <a:p>
            <a:pPr algn="just"/>
            <a:r>
              <a:rPr lang="es-ES" sz="1200" b="0" i="0" u="none" strike="noStrike" kern="1200" baseline="0" dirty="0">
                <a:solidFill>
                  <a:schemeClr val="tx1"/>
                </a:solidFill>
                <a:latin typeface="+mn-lt"/>
                <a:ea typeface="+mn-ea"/>
                <a:cs typeface="+mn-cs"/>
              </a:rPr>
              <a:t>Hay diferentes opiniones respecto de si los arquitectos de software deben o no usar el UML para una descripción arquitectónica (</a:t>
            </a:r>
            <a:r>
              <a:rPr lang="es-ES" sz="1200" b="0" i="0" u="none" strike="noStrike" kern="1200" baseline="0" dirty="0" err="1">
                <a:solidFill>
                  <a:schemeClr val="tx1"/>
                </a:solidFill>
                <a:latin typeface="+mn-lt"/>
                <a:ea typeface="+mn-ea"/>
                <a:cs typeface="+mn-cs"/>
              </a:rPr>
              <a:t>Clements</a:t>
            </a:r>
            <a:r>
              <a:rPr lang="es-ES" sz="1200" b="0" i="0" u="none" strike="noStrike" kern="1200" baseline="0" dirty="0">
                <a:solidFill>
                  <a:schemeClr val="tx1"/>
                </a:solidFill>
                <a:latin typeface="+mn-lt"/>
                <a:ea typeface="+mn-ea"/>
                <a:cs typeface="+mn-cs"/>
              </a:rPr>
              <a:t> </a:t>
            </a:r>
            <a:r>
              <a:rPr lang="es-ES" sz="1200" b="0" i="1" u="none" strike="noStrike" kern="1200" baseline="0" dirty="0">
                <a:solidFill>
                  <a:schemeClr val="tx1"/>
                </a:solidFill>
                <a:latin typeface="+mn-lt"/>
                <a:ea typeface="+mn-ea"/>
                <a:cs typeface="+mn-cs"/>
              </a:rPr>
              <a:t>et al</a:t>
            </a:r>
            <a:r>
              <a:rPr lang="es-ES" sz="1200" b="0" i="0" u="none" strike="noStrike" kern="1200" baseline="0" dirty="0">
                <a:solidFill>
                  <a:schemeClr val="tx1"/>
                </a:solidFill>
                <a:latin typeface="+mn-lt"/>
                <a:ea typeface="+mn-ea"/>
                <a:cs typeface="+mn-cs"/>
              </a:rPr>
              <a:t>., 2002). Un estudio en 2006 (</a:t>
            </a:r>
            <a:r>
              <a:rPr lang="es-ES" sz="1200" b="0" i="0" u="none" strike="noStrike" kern="1200" baseline="0" dirty="0" err="1">
                <a:solidFill>
                  <a:schemeClr val="tx1"/>
                </a:solidFill>
                <a:latin typeface="+mn-lt"/>
                <a:ea typeface="+mn-ea"/>
                <a:cs typeface="+mn-cs"/>
              </a:rPr>
              <a:t>Lange</a:t>
            </a:r>
            <a:r>
              <a:rPr lang="es-ES" sz="1200" b="0" i="0" u="none" strike="noStrike" kern="1200" baseline="0" dirty="0">
                <a:solidFill>
                  <a:schemeClr val="tx1"/>
                </a:solidFill>
                <a:latin typeface="+mn-lt"/>
                <a:ea typeface="+mn-ea"/>
                <a:cs typeface="+mn-cs"/>
              </a:rPr>
              <a:t> </a:t>
            </a:r>
            <a:r>
              <a:rPr lang="es-ES" sz="1200" b="0" i="1" u="none" strike="noStrike" kern="1200" baseline="0" dirty="0">
                <a:solidFill>
                  <a:schemeClr val="tx1"/>
                </a:solidFill>
                <a:latin typeface="+mn-lt"/>
                <a:ea typeface="+mn-ea"/>
                <a:cs typeface="+mn-cs"/>
              </a:rPr>
              <a:t>et al</a:t>
            </a:r>
            <a:r>
              <a:rPr lang="es-ES" sz="1200" b="0" i="0" u="none" strike="noStrike" kern="1200" baseline="0" dirty="0">
                <a:solidFill>
                  <a:schemeClr val="tx1"/>
                </a:solidFill>
                <a:latin typeface="+mn-lt"/>
                <a:ea typeface="+mn-ea"/>
                <a:cs typeface="+mn-cs"/>
              </a:rPr>
              <a:t>., 2006) demostró que, cuando se usa el UML, se aplica principalmente en una forma holgada e informal. Los autores de dicho ensayo argumentan que esto era incorrecto.</a:t>
            </a:r>
            <a:endParaRPr lang="es-ES" sz="1200" b="0" i="0" u="none" strike="noStrike" kern="1200" baseline="0" dirty="0">
              <a:solidFill>
                <a:schemeClr val="tx1"/>
              </a:solidFill>
              <a:latin typeface="+mn-lt"/>
              <a:ea typeface="+mn-ea"/>
              <a:cs typeface="+mn-cs"/>
            </a:endParaRPr>
          </a:p>
          <a:p>
            <a:pPr algn="just"/>
            <a:r>
              <a:rPr lang="es-ES" sz="1200" b="0" i="0" u="none" strike="noStrike" kern="1200" baseline="0" dirty="0">
                <a:solidFill>
                  <a:schemeClr val="tx1"/>
                </a:solidFill>
                <a:latin typeface="+mn-lt"/>
                <a:ea typeface="+mn-ea"/>
                <a:cs typeface="+mn-cs"/>
              </a:rPr>
              <a:t>El autor no está de acuerdo con esta visión. El UML se diseñó para describir sistemas orientados a objetos y, en la etapa de diseño arquitectónico, uno quiere describir con frecuencia sistemas en un nivel superior de abstracción. Las clases de objetos están muy cerca de la implementación, como para ser útiles en la descripción arquitectónica.</a:t>
            </a:r>
            <a:endParaRPr lang="es-ES" sz="1200" b="0" i="0" u="none" strike="noStrike" kern="1200" baseline="0" dirty="0">
              <a:solidFill>
                <a:schemeClr val="tx1"/>
              </a:solidFill>
              <a:latin typeface="+mn-lt"/>
              <a:ea typeface="+mn-ea"/>
              <a:cs typeface="+mn-cs"/>
            </a:endParaRPr>
          </a:p>
          <a:p>
            <a:pPr algn="just"/>
            <a:r>
              <a:rPr lang="es-ES" sz="1200" b="0" i="0" u="none" strike="noStrike" kern="1200" baseline="0" dirty="0">
                <a:solidFill>
                  <a:schemeClr val="tx1"/>
                </a:solidFill>
                <a:latin typeface="+mn-lt"/>
                <a:ea typeface="+mn-ea"/>
                <a:cs typeface="+mn-cs"/>
              </a:rPr>
              <a:t>Para el autor, el UML no es útil durante el proceso de diseño en sí y prefiere notaciones informales que sean más rápidas de escribir y puedan dibujarse fácilmente en un pizarrón. El UML es de más valor cuando se documenta una arquitectura a detalle o se usa un desarrollo dirigido por modelo, como se estudió en el capítulo 5.</a:t>
            </a:r>
            <a:endParaRPr lang="es-ES" sz="1200" b="0" i="0" u="none" strike="noStrike" kern="1200" baseline="0" dirty="0">
              <a:solidFill>
                <a:schemeClr val="tx1"/>
              </a:solidFill>
              <a:latin typeface="+mn-lt"/>
              <a:ea typeface="+mn-ea"/>
              <a:cs typeface="+mn-cs"/>
            </a:endParaRPr>
          </a:p>
          <a:p>
            <a:pPr algn="just"/>
            <a:r>
              <a:rPr lang="es-ES" sz="1200" b="0" i="0" u="none" strike="noStrike" kern="1200" baseline="0" dirty="0">
                <a:solidFill>
                  <a:schemeClr val="tx1"/>
                </a:solidFill>
                <a:latin typeface="+mn-lt"/>
                <a:ea typeface="+mn-ea"/>
                <a:cs typeface="+mn-cs"/>
              </a:rPr>
              <a:t>Algunos investigadores proponen el uso de lenguajes de descripción arquitectónica (ADL, por las siglas de </a:t>
            </a:r>
            <a:r>
              <a:rPr lang="es-ES" sz="1200" b="0" i="1" u="none" strike="noStrike" kern="1200" baseline="0" dirty="0" err="1">
                <a:solidFill>
                  <a:schemeClr val="tx1"/>
                </a:solidFill>
                <a:latin typeface="+mn-lt"/>
                <a:ea typeface="+mn-ea"/>
                <a:cs typeface="+mn-cs"/>
              </a:rPr>
              <a:t>Architectural</a:t>
            </a:r>
            <a:r>
              <a:rPr lang="es-ES" sz="1200" b="0" i="1" u="none" strike="noStrike" kern="1200" baseline="0" dirty="0">
                <a:solidFill>
                  <a:schemeClr val="tx1"/>
                </a:solidFill>
                <a:latin typeface="+mn-lt"/>
                <a:ea typeface="+mn-ea"/>
                <a:cs typeface="+mn-cs"/>
              </a:rPr>
              <a:t> </a:t>
            </a:r>
            <a:r>
              <a:rPr lang="es-ES" sz="1200" b="0" i="1" u="none" strike="noStrike" kern="1200" baseline="0" dirty="0" err="1">
                <a:solidFill>
                  <a:schemeClr val="tx1"/>
                </a:solidFill>
                <a:latin typeface="+mn-lt"/>
                <a:ea typeface="+mn-ea"/>
                <a:cs typeface="+mn-cs"/>
              </a:rPr>
              <a:t>Description</a:t>
            </a:r>
            <a:r>
              <a:rPr lang="es-ES" sz="1200" b="0" i="1" u="none" strike="noStrike" kern="1200" baseline="0" dirty="0">
                <a:solidFill>
                  <a:schemeClr val="tx1"/>
                </a:solidFill>
                <a:latin typeface="+mn-lt"/>
                <a:ea typeface="+mn-ea"/>
                <a:cs typeface="+mn-cs"/>
              </a:rPr>
              <a:t> </a:t>
            </a:r>
            <a:r>
              <a:rPr lang="es-ES" sz="1200" b="0" i="1" u="none" strike="noStrike" kern="1200" baseline="0" dirty="0" err="1">
                <a:solidFill>
                  <a:schemeClr val="tx1"/>
                </a:solidFill>
                <a:latin typeface="+mn-lt"/>
                <a:ea typeface="+mn-ea"/>
                <a:cs typeface="+mn-cs"/>
              </a:rPr>
              <a:t>Languages</a:t>
            </a:r>
            <a:r>
              <a:rPr lang="es-ES" sz="1200" b="0" i="0" u="none" strike="noStrike" kern="1200" baseline="0" dirty="0">
                <a:solidFill>
                  <a:schemeClr val="tx1"/>
                </a:solidFill>
                <a:latin typeface="+mn-lt"/>
                <a:ea typeface="+mn-ea"/>
                <a:cs typeface="+mn-cs"/>
              </a:rPr>
              <a:t>) más especializados (Bass </a:t>
            </a:r>
            <a:r>
              <a:rPr lang="es-ES" sz="1200" b="0" i="1" u="none" strike="noStrike" kern="1200" baseline="0" dirty="0">
                <a:solidFill>
                  <a:schemeClr val="tx1"/>
                </a:solidFill>
                <a:latin typeface="+mn-lt"/>
                <a:ea typeface="+mn-ea"/>
                <a:cs typeface="+mn-cs"/>
              </a:rPr>
              <a:t>et al</a:t>
            </a:r>
            <a:r>
              <a:rPr lang="es-ES" sz="1200" b="0" i="0" u="none" strike="noStrike" kern="1200" baseline="0" dirty="0">
                <a:solidFill>
                  <a:schemeClr val="tx1"/>
                </a:solidFill>
                <a:latin typeface="+mn-lt"/>
                <a:ea typeface="+mn-ea"/>
                <a:cs typeface="+mn-cs"/>
              </a:rPr>
              <a:t>., 2003) para describir arquitecturas del sistema. Los elementos básicos de los ADL son componentes y conectores, e incluyen reglas y lineamientos para arquitecturas bien formadas. Sin embargo, debido a su naturaleza especializada, los expertos de dominio y aplicación tienen dificultad para entender y usar los ADL. Esto dificulta la valoración de su utilidad para la ingeniería práctica del software. Los ADL diseñados para un dominio particular (por ejemplo, sistemas automotores) pueden usarse como una base para el desarrollo dirigido por modelo. Sin embargo, se considera que los modelos y las notaciones informales, como el UML, seguirán siendo las formas de uso más común para documentar las arquitecturas del sistema.</a:t>
            </a:r>
            <a:endParaRPr lang="es-ES" sz="1200" b="0" i="0" u="none" strike="noStrike" kern="1200" baseline="0" dirty="0">
              <a:solidFill>
                <a:schemeClr val="tx1"/>
              </a:solidFill>
              <a:latin typeface="+mn-lt"/>
              <a:ea typeface="+mn-ea"/>
              <a:cs typeface="+mn-cs"/>
            </a:endParaRPr>
          </a:p>
          <a:p>
            <a:pPr algn="just"/>
            <a:br>
              <a:rPr lang="en-US" sz="1200" i="0" kern="1200" dirty="0">
                <a:solidFill>
                  <a:schemeClr val="tx1"/>
                </a:solidFill>
                <a:effectLst/>
                <a:latin typeface="+mn-lt"/>
                <a:ea typeface="+mn-ea"/>
                <a:cs typeface="+mn-cs"/>
              </a:rPr>
            </a:br>
            <a:endParaRPr lang="es-ES" sz="1200" b="0" i="0" u="none" strike="noStrike" kern="1200" baseline="0" dirty="0">
              <a:solidFill>
                <a:schemeClr val="tx1"/>
              </a:solidFill>
              <a:latin typeface="+mn-lt"/>
              <a:ea typeface="+mn-ea"/>
              <a:cs typeface="+mn-cs"/>
            </a:endParaRPr>
          </a:p>
          <a:p>
            <a:endParaRPr lang="es-ES" dirty="0"/>
          </a:p>
        </p:txBody>
      </p:sp>
      <p:sp>
        <p:nvSpPr>
          <p:cNvPr id="49156" name="3 Marcador de número de diapositiva"/>
          <p:cNvSpPr>
            <a:spLocks noGrp="1"/>
          </p:cNvSpPr>
          <p:nvPr>
            <p:ph type="sldNum" sz="quarter" idx="5"/>
          </p:nvPr>
        </p:nvSpPr>
        <p:spPr bwMode="auto">
          <a:ln>
            <a:miter lim="800000"/>
          </a:ln>
        </p:spPr>
        <p:txBody>
          <a:bodyPr wrap="square" numCol="1" anchorCtr="0" compatLnSpc="1"/>
          <a:lstStyle/>
          <a:p>
            <a:pPr>
              <a:defRPr/>
            </a:pPr>
            <a:fld id="{1CA6E7B0-8EE1-4618-BFD0-8031241229BC}" type="slidenum">
              <a:rPr lang="es-ES">
                <a:solidFill>
                  <a:prstClr val="black"/>
                </a:solidFill>
              </a:rPr>
            </a:fld>
            <a:endParaRPr lang="es-ES">
              <a:solidFill>
                <a:prstClr val="black"/>
              </a:solidFil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1 Marcador de imagen de diapositiva"/>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813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s-ES" dirty="0"/>
          </a:p>
        </p:txBody>
      </p:sp>
      <p:sp>
        <p:nvSpPr>
          <p:cNvPr id="49156" name="3 Marcador de número de diapositiva"/>
          <p:cNvSpPr>
            <a:spLocks noGrp="1"/>
          </p:cNvSpPr>
          <p:nvPr>
            <p:ph type="sldNum" sz="quarter" idx="5"/>
          </p:nvPr>
        </p:nvSpPr>
        <p:spPr bwMode="auto">
          <a:ln>
            <a:miter lim="800000"/>
          </a:ln>
        </p:spPr>
        <p:txBody>
          <a:bodyPr wrap="square" numCol="1" anchorCtr="0" compatLnSpc="1"/>
          <a:lstStyle/>
          <a:p>
            <a:pPr>
              <a:defRPr/>
            </a:pPr>
            <a:fld id="{1CA6E7B0-8EE1-4618-BFD0-8031241229BC}" type="slidenum">
              <a:rPr lang="es-ES">
                <a:solidFill>
                  <a:prstClr val="black"/>
                </a:solidFill>
              </a:rPr>
            </a:fld>
            <a:endParaRPr lang="es-ES">
              <a:solidFill>
                <a:prstClr val="black"/>
              </a:solidFill>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1 Marcador de imagen de diapositiva"/>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813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s-ES" dirty="0"/>
          </a:p>
        </p:txBody>
      </p:sp>
      <p:sp>
        <p:nvSpPr>
          <p:cNvPr id="49156" name="3 Marcador de número de diapositiva"/>
          <p:cNvSpPr>
            <a:spLocks noGrp="1"/>
          </p:cNvSpPr>
          <p:nvPr>
            <p:ph type="sldNum" sz="quarter" idx="5"/>
          </p:nvPr>
        </p:nvSpPr>
        <p:spPr bwMode="auto">
          <a:ln>
            <a:miter lim="800000"/>
          </a:ln>
        </p:spPr>
        <p:txBody>
          <a:bodyPr wrap="square" numCol="1" anchorCtr="0" compatLnSpc="1"/>
          <a:lstStyle/>
          <a:p>
            <a:pPr>
              <a:defRPr/>
            </a:pPr>
            <a:fld id="{1CA6E7B0-8EE1-4618-BFD0-8031241229BC}" type="slidenum">
              <a:rPr lang="es-ES">
                <a:solidFill>
                  <a:prstClr val="black"/>
                </a:solidFill>
              </a:rPr>
            </a:fld>
            <a:endParaRPr lang="es-ES">
              <a:solidFill>
                <a:prstClr val="black"/>
              </a:solidFill>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1 Marcador de imagen de diapositiva"/>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813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s-ES" dirty="0"/>
          </a:p>
        </p:txBody>
      </p:sp>
      <p:sp>
        <p:nvSpPr>
          <p:cNvPr id="49156" name="3 Marcador de número de diapositiva"/>
          <p:cNvSpPr>
            <a:spLocks noGrp="1"/>
          </p:cNvSpPr>
          <p:nvPr>
            <p:ph type="sldNum" sz="quarter" idx="5"/>
          </p:nvPr>
        </p:nvSpPr>
        <p:spPr bwMode="auto">
          <a:ln>
            <a:miter lim="800000"/>
          </a:ln>
        </p:spPr>
        <p:txBody>
          <a:bodyPr wrap="square" numCol="1" anchorCtr="0" compatLnSpc="1"/>
          <a:lstStyle/>
          <a:p>
            <a:pPr>
              <a:defRPr/>
            </a:pPr>
            <a:fld id="{1CA6E7B0-8EE1-4618-BFD0-8031241229BC}" type="slidenum">
              <a:rPr lang="es-ES">
                <a:solidFill>
                  <a:prstClr val="black"/>
                </a:solidFill>
              </a:rPr>
            </a:fld>
            <a:endParaRPr lang="es-ES">
              <a:solidFill>
                <a:prstClr val="black"/>
              </a:solidFill>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1 Marcador de imagen de diapositiva"/>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813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s-ES" dirty="0"/>
              <a:t>La Especificación de un subsistema, formada por las interfaces que describen su comportamiento, permiten a un cliente (programador, diseñador)</a:t>
            </a:r>
            <a:endParaRPr lang="es-ES" dirty="0"/>
          </a:p>
          <a:p>
            <a:r>
              <a:rPr lang="es-ES" dirty="0"/>
              <a:t>tener la garantía, de un contrato con los servicios del subsistema, no necesita saber como se implementa concretamente, solo tiene que saber que funcionalidad brinda para emplearla.</a:t>
            </a:r>
            <a:endParaRPr lang="es-ES" dirty="0"/>
          </a:p>
        </p:txBody>
      </p:sp>
      <p:sp>
        <p:nvSpPr>
          <p:cNvPr id="49156" name="3 Marcador de número de diapositiva"/>
          <p:cNvSpPr>
            <a:spLocks noGrp="1"/>
          </p:cNvSpPr>
          <p:nvPr>
            <p:ph type="sldNum" sz="quarter" idx="5"/>
          </p:nvPr>
        </p:nvSpPr>
        <p:spPr bwMode="auto">
          <a:ln>
            <a:miter lim="800000"/>
          </a:ln>
        </p:spPr>
        <p:txBody>
          <a:bodyPr wrap="square" numCol="1" anchorCtr="0" compatLnSpc="1"/>
          <a:lstStyle/>
          <a:p>
            <a:pPr>
              <a:defRPr/>
            </a:pPr>
            <a:fld id="{1CA6E7B0-8EE1-4618-BFD0-8031241229BC}" type="slidenum">
              <a:rPr lang="es-ES">
                <a:solidFill>
                  <a:prstClr val="black"/>
                </a:solidFill>
              </a:rPr>
            </a:fld>
            <a:endParaRPr lang="es-ES">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1 Marcador de imagen de diapositiva"/>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813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es-ES" dirty="0"/>
          </a:p>
        </p:txBody>
      </p:sp>
      <p:sp>
        <p:nvSpPr>
          <p:cNvPr id="49156" name="3 Marcador de número de diapositiva"/>
          <p:cNvSpPr>
            <a:spLocks noGrp="1"/>
          </p:cNvSpPr>
          <p:nvPr>
            <p:ph type="sldNum" sz="quarter" idx="5"/>
          </p:nvPr>
        </p:nvSpPr>
        <p:spPr bwMode="auto">
          <a:ln>
            <a:miter lim="800000"/>
          </a:ln>
        </p:spPr>
        <p:txBody>
          <a:bodyPr wrap="square" numCol="1" anchorCtr="0" compatLnSpc="1"/>
          <a:lstStyle/>
          <a:p>
            <a:pPr>
              <a:defRPr/>
            </a:pPr>
            <a:fld id="{1CA6E7B0-8EE1-4618-BFD0-8031241229BC}" type="slidenum">
              <a:rPr lang="es-ES">
                <a:solidFill>
                  <a:prstClr val="black"/>
                </a:solidFill>
              </a:rPr>
            </a:fld>
            <a:endParaRPr lang="es-ES">
              <a:solidFill>
                <a:prstClr val="black"/>
              </a:solidFill>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1 Marcador de imagen de diapositiva"/>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813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s-ES" dirty="0"/>
          </a:p>
        </p:txBody>
      </p:sp>
      <p:sp>
        <p:nvSpPr>
          <p:cNvPr id="49156" name="3 Marcador de número de diapositiva"/>
          <p:cNvSpPr>
            <a:spLocks noGrp="1"/>
          </p:cNvSpPr>
          <p:nvPr>
            <p:ph type="sldNum" sz="quarter" idx="5"/>
          </p:nvPr>
        </p:nvSpPr>
        <p:spPr bwMode="auto">
          <a:ln>
            <a:miter lim="800000"/>
          </a:ln>
        </p:spPr>
        <p:txBody>
          <a:bodyPr wrap="square" numCol="1" anchorCtr="0" compatLnSpc="1"/>
          <a:lstStyle/>
          <a:p>
            <a:pPr>
              <a:defRPr/>
            </a:pPr>
            <a:fld id="{1CA6E7B0-8EE1-4618-BFD0-8031241229BC}" type="slidenum">
              <a:rPr lang="es-ES">
                <a:solidFill>
                  <a:prstClr val="black"/>
                </a:solidFill>
              </a:rPr>
            </a:fld>
            <a:endParaRPr lang="es-ES">
              <a:solidFill>
                <a:prstClr val="black"/>
              </a:solidFill>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1 Marcador de imagen de diapositiva"/>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813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s-ES" dirty="0"/>
          </a:p>
        </p:txBody>
      </p:sp>
      <p:sp>
        <p:nvSpPr>
          <p:cNvPr id="49156" name="3 Marcador de número de diapositiva"/>
          <p:cNvSpPr>
            <a:spLocks noGrp="1"/>
          </p:cNvSpPr>
          <p:nvPr>
            <p:ph type="sldNum" sz="quarter" idx="5"/>
          </p:nvPr>
        </p:nvSpPr>
        <p:spPr bwMode="auto">
          <a:ln>
            <a:miter lim="800000"/>
          </a:ln>
        </p:spPr>
        <p:txBody>
          <a:bodyPr wrap="square" numCol="1" anchorCtr="0" compatLnSpc="1"/>
          <a:lstStyle/>
          <a:p>
            <a:pPr>
              <a:defRPr/>
            </a:pPr>
            <a:fld id="{1CA6E7B0-8EE1-4618-BFD0-8031241229BC}" type="slidenum">
              <a:rPr lang="es-ES">
                <a:solidFill>
                  <a:prstClr val="black"/>
                </a:solidFill>
              </a:rPr>
            </a:fld>
            <a:endParaRPr lang="es-ES">
              <a:solidFill>
                <a:prstClr val="black"/>
              </a:solidFill>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1 Marcador de imagen de diapositiva"/>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813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s-ES" dirty="0"/>
          </a:p>
        </p:txBody>
      </p:sp>
      <p:sp>
        <p:nvSpPr>
          <p:cNvPr id="49156" name="3 Marcador de número de diapositiva"/>
          <p:cNvSpPr>
            <a:spLocks noGrp="1"/>
          </p:cNvSpPr>
          <p:nvPr>
            <p:ph type="sldNum" sz="quarter" idx="5"/>
          </p:nvPr>
        </p:nvSpPr>
        <p:spPr bwMode="auto">
          <a:ln>
            <a:miter lim="800000"/>
          </a:ln>
        </p:spPr>
        <p:txBody>
          <a:bodyPr wrap="square" numCol="1" anchorCtr="0" compatLnSpc="1"/>
          <a:lstStyle/>
          <a:p>
            <a:pPr>
              <a:defRPr/>
            </a:pPr>
            <a:fld id="{1CA6E7B0-8EE1-4618-BFD0-8031241229BC}" type="slidenum">
              <a:rPr lang="es-ES">
                <a:solidFill>
                  <a:prstClr val="black"/>
                </a:solidFill>
              </a:rPr>
            </a:fld>
            <a:endParaRPr lang="es-ES">
              <a:solidFill>
                <a:prstClr val="black"/>
              </a:solidFill>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1 Marcador de imagen de diapositiva"/>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813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s-ES" dirty="0"/>
          </a:p>
        </p:txBody>
      </p:sp>
      <p:sp>
        <p:nvSpPr>
          <p:cNvPr id="49156" name="3 Marcador de número de diapositiva"/>
          <p:cNvSpPr>
            <a:spLocks noGrp="1"/>
          </p:cNvSpPr>
          <p:nvPr>
            <p:ph type="sldNum" sz="quarter" idx="5"/>
          </p:nvPr>
        </p:nvSpPr>
        <p:spPr bwMode="auto">
          <a:ln>
            <a:miter lim="800000"/>
          </a:ln>
        </p:spPr>
        <p:txBody>
          <a:bodyPr wrap="square" numCol="1" anchorCtr="0" compatLnSpc="1"/>
          <a:lstStyle/>
          <a:p>
            <a:pPr>
              <a:defRPr/>
            </a:pPr>
            <a:fld id="{1CA6E7B0-8EE1-4618-BFD0-8031241229BC}" type="slidenum">
              <a:rPr lang="es-ES">
                <a:solidFill>
                  <a:prstClr val="black"/>
                </a:solidFill>
              </a:rPr>
            </a:fld>
            <a:endParaRPr lang="es-ES">
              <a:solidFill>
                <a:prstClr val="black"/>
              </a:solidFill>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1 Marcador de imagen de diapositiva"/>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813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s-ES" dirty="0"/>
          </a:p>
        </p:txBody>
      </p:sp>
      <p:sp>
        <p:nvSpPr>
          <p:cNvPr id="49156" name="3 Marcador de número de diapositiva"/>
          <p:cNvSpPr>
            <a:spLocks noGrp="1"/>
          </p:cNvSpPr>
          <p:nvPr>
            <p:ph type="sldNum" sz="quarter" idx="5"/>
          </p:nvPr>
        </p:nvSpPr>
        <p:spPr bwMode="auto">
          <a:ln>
            <a:miter lim="800000"/>
          </a:ln>
        </p:spPr>
        <p:txBody>
          <a:bodyPr wrap="square" numCol="1" anchorCtr="0" compatLnSpc="1"/>
          <a:lstStyle/>
          <a:p>
            <a:pPr>
              <a:defRPr/>
            </a:pPr>
            <a:fld id="{1CA6E7B0-8EE1-4618-BFD0-8031241229BC}" type="slidenum">
              <a:rPr lang="es-ES">
                <a:solidFill>
                  <a:prstClr val="black"/>
                </a:solidFill>
              </a:rPr>
            </a:fld>
            <a:endParaRPr lang="es-ES">
              <a:solidFill>
                <a:prstClr val="black"/>
              </a:solidFill>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1 Marcador de imagen de diapositiva"/>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813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s-ES" dirty="0"/>
          </a:p>
        </p:txBody>
      </p:sp>
      <p:sp>
        <p:nvSpPr>
          <p:cNvPr id="49156" name="3 Marcador de número de diapositiva"/>
          <p:cNvSpPr>
            <a:spLocks noGrp="1"/>
          </p:cNvSpPr>
          <p:nvPr>
            <p:ph type="sldNum" sz="quarter" idx="5"/>
          </p:nvPr>
        </p:nvSpPr>
        <p:spPr bwMode="auto">
          <a:ln>
            <a:miter lim="800000"/>
          </a:ln>
        </p:spPr>
        <p:txBody>
          <a:bodyPr wrap="square" numCol="1" anchorCtr="0" compatLnSpc="1"/>
          <a:lstStyle/>
          <a:p>
            <a:pPr>
              <a:defRPr/>
            </a:pPr>
            <a:fld id="{1CA6E7B0-8EE1-4618-BFD0-8031241229BC}" type="slidenum">
              <a:rPr lang="es-ES">
                <a:solidFill>
                  <a:prstClr val="black"/>
                </a:solidFill>
              </a:rPr>
            </a:fld>
            <a:endParaRPr lang="es-ES">
              <a:solidFill>
                <a:prstClr val="black"/>
              </a:solidFill>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1 Marcador de imagen de diapositiva"/>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813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s-ES" dirty="0"/>
          </a:p>
        </p:txBody>
      </p:sp>
      <p:sp>
        <p:nvSpPr>
          <p:cNvPr id="49156" name="3 Marcador de número de diapositiva"/>
          <p:cNvSpPr>
            <a:spLocks noGrp="1"/>
          </p:cNvSpPr>
          <p:nvPr>
            <p:ph type="sldNum" sz="quarter" idx="5"/>
          </p:nvPr>
        </p:nvSpPr>
        <p:spPr bwMode="auto">
          <a:ln>
            <a:miter lim="800000"/>
          </a:ln>
        </p:spPr>
        <p:txBody>
          <a:bodyPr wrap="square" numCol="1" anchorCtr="0" compatLnSpc="1"/>
          <a:lstStyle/>
          <a:p>
            <a:pPr>
              <a:defRPr/>
            </a:pPr>
            <a:fld id="{1CA6E7B0-8EE1-4618-BFD0-8031241229BC}" type="slidenum">
              <a:rPr lang="es-ES">
                <a:solidFill>
                  <a:prstClr val="black"/>
                </a:solidFill>
              </a:rPr>
            </a:fld>
            <a:endParaRPr lang="es-ES">
              <a:solidFill>
                <a:prstClr val="black"/>
              </a:solidFill>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1 Marcador de imagen de diapositiva"/>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813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s-ES" dirty="0"/>
          </a:p>
        </p:txBody>
      </p:sp>
      <p:sp>
        <p:nvSpPr>
          <p:cNvPr id="49156" name="3 Marcador de número de diapositiva"/>
          <p:cNvSpPr>
            <a:spLocks noGrp="1"/>
          </p:cNvSpPr>
          <p:nvPr>
            <p:ph type="sldNum" sz="quarter" idx="5"/>
          </p:nvPr>
        </p:nvSpPr>
        <p:spPr bwMode="auto">
          <a:ln>
            <a:miter lim="800000"/>
          </a:ln>
        </p:spPr>
        <p:txBody>
          <a:bodyPr wrap="square" numCol="1" anchorCtr="0" compatLnSpc="1"/>
          <a:lstStyle/>
          <a:p>
            <a:pPr>
              <a:defRPr/>
            </a:pPr>
            <a:fld id="{1CA6E7B0-8EE1-4618-BFD0-8031241229BC}" type="slidenum">
              <a:rPr lang="es-ES">
                <a:solidFill>
                  <a:prstClr val="black"/>
                </a:solidFill>
              </a:rPr>
            </a:fld>
            <a:endParaRPr lang="es-ES">
              <a:solidFill>
                <a:prstClr val="black"/>
              </a:solidFill>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1 Marcador de imagen de diapositiva"/>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813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s-ES" dirty="0"/>
          </a:p>
        </p:txBody>
      </p:sp>
      <p:sp>
        <p:nvSpPr>
          <p:cNvPr id="49156" name="3 Marcador de número de diapositiva"/>
          <p:cNvSpPr>
            <a:spLocks noGrp="1"/>
          </p:cNvSpPr>
          <p:nvPr>
            <p:ph type="sldNum" sz="quarter" idx="5"/>
          </p:nvPr>
        </p:nvSpPr>
        <p:spPr bwMode="auto">
          <a:ln>
            <a:miter lim="800000"/>
          </a:ln>
        </p:spPr>
        <p:txBody>
          <a:bodyPr wrap="square" numCol="1" anchorCtr="0" compatLnSpc="1"/>
          <a:lstStyle/>
          <a:p>
            <a:pPr>
              <a:defRPr/>
            </a:pPr>
            <a:fld id="{1CA6E7B0-8EE1-4618-BFD0-8031241229BC}" type="slidenum">
              <a:rPr lang="es-ES">
                <a:solidFill>
                  <a:prstClr val="black"/>
                </a:solidFill>
              </a:rPr>
            </a:fld>
            <a:endParaRPr lang="es-ES">
              <a:solidFill>
                <a:prstClr val="black"/>
              </a:solidFill>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1 Marcador de imagen de diapositiva"/>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813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s-ES" dirty="0"/>
          </a:p>
        </p:txBody>
      </p:sp>
      <p:sp>
        <p:nvSpPr>
          <p:cNvPr id="49156" name="3 Marcador de número de diapositiva"/>
          <p:cNvSpPr>
            <a:spLocks noGrp="1"/>
          </p:cNvSpPr>
          <p:nvPr>
            <p:ph type="sldNum" sz="quarter" idx="5"/>
          </p:nvPr>
        </p:nvSpPr>
        <p:spPr bwMode="auto">
          <a:ln>
            <a:miter lim="800000"/>
          </a:ln>
        </p:spPr>
        <p:txBody>
          <a:bodyPr wrap="square" numCol="1" anchorCtr="0" compatLnSpc="1"/>
          <a:lstStyle/>
          <a:p>
            <a:pPr>
              <a:defRPr/>
            </a:pPr>
            <a:fld id="{1CA6E7B0-8EE1-4618-BFD0-8031241229BC}" type="slidenum">
              <a:rPr lang="es-ES">
                <a:solidFill>
                  <a:prstClr val="black"/>
                </a:solidFill>
              </a:rPr>
            </a:fld>
            <a:endParaRPr lang="es-ES">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1 Marcador de imagen de diapositiva"/>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813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es-ES" dirty="0"/>
          </a:p>
        </p:txBody>
      </p:sp>
      <p:sp>
        <p:nvSpPr>
          <p:cNvPr id="49156" name="3 Marcador de número de diapositiva"/>
          <p:cNvSpPr>
            <a:spLocks noGrp="1"/>
          </p:cNvSpPr>
          <p:nvPr>
            <p:ph type="sldNum" sz="quarter" idx="5"/>
          </p:nvPr>
        </p:nvSpPr>
        <p:spPr bwMode="auto">
          <a:ln>
            <a:miter lim="800000"/>
          </a:ln>
        </p:spPr>
        <p:txBody>
          <a:bodyPr wrap="square" numCol="1" anchorCtr="0" compatLnSpc="1"/>
          <a:lstStyle/>
          <a:p>
            <a:pPr>
              <a:defRPr/>
            </a:pPr>
            <a:fld id="{1CA6E7B0-8EE1-4618-BFD0-8031241229BC}" type="slidenum">
              <a:rPr lang="es-ES">
                <a:solidFill>
                  <a:prstClr val="black"/>
                </a:solidFill>
              </a:rPr>
            </a:fld>
            <a:endParaRPr lang="es-ES">
              <a:solidFill>
                <a:prstClr val="black"/>
              </a:solidFill>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1 Marcador de imagen de diapositiva"/>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813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s-ES" dirty="0"/>
          </a:p>
        </p:txBody>
      </p:sp>
      <p:sp>
        <p:nvSpPr>
          <p:cNvPr id="49156" name="3 Marcador de número de diapositiva"/>
          <p:cNvSpPr>
            <a:spLocks noGrp="1"/>
          </p:cNvSpPr>
          <p:nvPr>
            <p:ph type="sldNum" sz="quarter" idx="5"/>
          </p:nvPr>
        </p:nvSpPr>
        <p:spPr bwMode="auto">
          <a:ln>
            <a:miter lim="800000"/>
          </a:ln>
        </p:spPr>
        <p:txBody>
          <a:bodyPr wrap="square" numCol="1" anchorCtr="0" compatLnSpc="1"/>
          <a:lstStyle/>
          <a:p>
            <a:pPr>
              <a:defRPr/>
            </a:pPr>
            <a:fld id="{1CA6E7B0-8EE1-4618-BFD0-8031241229BC}" type="slidenum">
              <a:rPr lang="es-ES">
                <a:solidFill>
                  <a:prstClr val="black"/>
                </a:solidFill>
              </a:rPr>
            </a:fld>
            <a:endParaRPr lang="es-ES">
              <a:solidFill>
                <a:prstClr val="black"/>
              </a:solidFill>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1 Marcador de imagen de diapositiva"/>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813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s-ES" dirty="0"/>
          </a:p>
        </p:txBody>
      </p:sp>
      <p:sp>
        <p:nvSpPr>
          <p:cNvPr id="49156" name="3 Marcador de número de diapositiva"/>
          <p:cNvSpPr>
            <a:spLocks noGrp="1"/>
          </p:cNvSpPr>
          <p:nvPr>
            <p:ph type="sldNum" sz="quarter" idx="5"/>
          </p:nvPr>
        </p:nvSpPr>
        <p:spPr bwMode="auto">
          <a:ln>
            <a:miter lim="800000"/>
          </a:ln>
        </p:spPr>
        <p:txBody>
          <a:bodyPr wrap="square" numCol="1" anchorCtr="0" compatLnSpc="1"/>
          <a:lstStyle/>
          <a:p>
            <a:pPr>
              <a:defRPr/>
            </a:pPr>
            <a:fld id="{1CA6E7B0-8EE1-4618-BFD0-8031241229BC}" type="slidenum">
              <a:rPr lang="es-ES">
                <a:solidFill>
                  <a:prstClr val="black"/>
                </a:solidFill>
              </a:rPr>
            </a:fld>
            <a:endParaRPr lang="es-ES">
              <a:solidFill>
                <a:prstClr val="black"/>
              </a:solidFill>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1 Marcador de imagen de diapositiva"/>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813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s-ES" dirty="0"/>
          </a:p>
        </p:txBody>
      </p:sp>
      <p:sp>
        <p:nvSpPr>
          <p:cNvPr id="49156" name="3 Marcador de número de diapositiva"/>
          <p:cNvSpPr>
            <a:spLocks noGrp="1"/>
          </p:cNvSpPr>
          <p:nvPr>
            <p:ph type="sldNum" sz="quarter" idx="5"/>
          </p:nvPr>
        </p:nvSpPr>
        <p:spPr bwMode="auto">
          <a:ln>
            <a:miter lim="800000"/>
          </a:ln>
        </p:spPr>
        <p:txBody>
          <a:bodyPr wrap="square" numCol="1" anchorCtr="0" compatLnSpc="1"/>
          <a:lstStyle/>
          <a:p>
            <a:pPr>
              <a:defRPr/>
            </a:pPr>
            <a:fld id="{1CA6E7B0-8EE1-4618-BFD0-8031241229BC}" type="slidenum">
              <a:rPr lang="es-ES">
                <a:solidFill>
                  <a:prstClr val="black"/>
                </a:solidFill>
              </a:rPr>
            </a:fld>
            <a:endParaRPr lang="es-ES">
              <a:solidFill>
                <a:prstClr val="black"/>
              </a:solidFill>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1 Marcador de imagen de diapositiva"/>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813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s-ES" dirty="0"/>
          </a:p>
        </p:txBody>
      </p:sp>
      <p:sp>
        <p:nvSpPr>
          <p:cNvPr id="49156" name="3 Marcador de número de diapositiva"/>
          <p:cNvSpPr>
            <a:spLocks noGrp="1"/>
          </p:cNvSpPr>
          <p:nvPr>
            <p:ph type="sldNum" sz="quarter" idx="5"/>
          </p:nvPr>
        </p:nvSpPr>
        <p:spPr bwMode="auto">
          <a:ln>
            <a:miter lim="800000"/>
          </a:ln>
        </p:spPr>
        <p:txBody>
          <a:bodyPr wrap="square" numCol="1" anchorCtr="0" compatLnSpc="1"/>
          <a:lstStyle/>
          <a:p>
            <a:pPr>
              <a:defRPr/>
            </a:pPr>
            <a:fld id="{1CA6E7B0-8EE1-4618-BFD0-8031241229BC}" type="slidenum">
              <a:rPr lang="es-ES">
                <a:solidFill>
                  <a:prstClr val="black"/>
                </a:solidFill>
              </a:rPr>
            </a:fld>
            <a:endParaRPr lang="es-ES">
              <a:solidFill>
                <a:prstClr val="black"/>
              </a:solidFill>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noProof="0" dirty="0"/>
              <a:t>Por tanto los Requisitos definen el problema que tenemos que resolver, pero la arquitectura garantiza</a:t>
            </a:r>
            <a:r>
              <a:rPr lang="es-ES" baseline="0" noProof="0" dirty="0"/>
              <a:t> la solución correcta para esos requisitos}</a:t>
            </a:r>
            <a:endParaRPr lang="es-ES" baseline="0" noProof="0" dirty="0"/>
          </a:p>
          <a:p>
            <a:endParaRPr lang="es-ES" baseline="0" noProof="0" dirty="0"/>
          </a:p>
          <a:p>
            <a:r>
              <a:rPr lang="en-US" b="1" dirty="0" err="1">
                <a:latin typeface="Trebuchet MS" panose="020B0603020202020204" pitchFamily="34" charset="0"/>
              </a:rPr>
              <a:t>Reutilizar</a:t>
            </a:r>
            <a:r>
              <a:rPr lang="en-US" b="1" dirty="0">
                <a:latin typeface="Trebuchet MS" panose="020B0603020202020204" pitchFamily="34" charset="0"/>
              </a:rPr>
              <a:t> el </a:t>
            </a:r>
            <a:r>
              <a:rPr lang="en-US" b="1" dirty="0" err="1">
                <a:latin typeface="Trebuchet MS" panose="020B0603020202020204" pitchFamily="34" charset="0"/>
              </a:rPr>
              <a:t>conocimiento</a:t>
            </a:r>
            <a:endParaRPr lang="en-US" dirty="0">
              <a:latin typeface="Trebuchet MS" panose="020B0603020202020204" pitchFamily="34" charset="0"/>
            </a:endParaRPr>
          </a:p>
          <a:p>
            <a:endParaRPr lang="en-US" dirty="0">
              <a:latin typeface="Trebuchet MS" panose="020B0603020202020204" pitchFamily="34" charset="0"/>
            </a:endParaRPr>
          </a:p>
          <a:p>
            <a:pPr marL="742950" lvl="1" indent="-285750">
              <a:buFont typeface="Arial" panose="020B0604020202020204" pitchFamily="34" charset="0"/>
              <a:buChar char="•"/>
            </a:pPr>
            <a:r>
              <a:rPr lang="en-US" dirty="0">
                <a:latin typeface="Trebuchet MS" panose="020B0603020202020204" pitchFamily="34" charset="0"/>
              </a:rPr>
              <a:t>Si hay </a:t>
            </a:r>
            <a:r>
              <a:rPr lang="en-US" dirty="0" err="1">
                <a:latin typeface="Trebuchet MS" panose="020B0603020202020204" pitchFamily="34" charset="0"/>
              </a:rPr>
              <a:t>problemas</a:t>
            </a:r>
            <a:r>
              <a:rPr lang="en-US" dirty="0">
                <a:latin typeface="Trebuchet MS" panose="020B0603020202020204" pitchFamily="34" charset="0"/>
              </a:rPr>
              <a:t> </a:t>
            </a:r>
            <a:r>
              <a:rPr lang="en-US" dirty="0" err="1">
                <a:latin typeface="Trebuchet MS" panose="020B0603020202020204" pitchFamily="34" charset="0"/>
              </a:rPr>
              <a:t>frecuente</a:t>
            </a:r>
            <a:r>
              <a:rPr lang="en-US" dirty="0">
                <a:latin typeface="Trebuchet MS" panose="020B0603020202020204" pitchFamily="34" charset="0"/>
              </a:rPr>
              <a:t>, </a:t>
            </a:r>
            <a:r>
              <a:rPr lang="en-US" dirty="0" err="1">
                <a:latin typeface="Trebuchet MS" panose="020B0603020202020204" pitchFamily="34" charset="0"/>
              </a:rPr>
              <a:t>entonces</a:t>
            </a:r>
            <a:r>
              <a:rPr lang="en-US" dirty="0">
                <a:latin typeface="Trebuchet MS" panose="020B0603020202020204" pitchFamily="34" charset="0"/>
              </a:rPr>
              <a:t> </a:t>
            </a:r>
            <a:r>
              <a:rPr lang="en-US" dirty="0" err="1">
                <a:latin typeface="Trebuchet MS" panose="020B0603020202020204" pitchFamily="34" charset="0"/>
              </a:rPr>
              <a:t>conocerlos</a:t>
            </a:r>
            <a:r>
              <a:rPr lang="en-US" dirty="0">
                <a:latin typeface="Trebuchet MS" panose="020B0603020202020204" pitchFamily="34" charset="0"/>
              </a:rPr>
              <a:t> </a:t>
            </a:r>
            <a:r>
              <a:rPr lang="en-US" dirty="0" err="1">
                <a:latin typeface="Trebuchet MS" panose="020B0603020202020204" pitchFamily="34" charset="0"/>
              </a:rPr>
              <a:t>ayudará</a:t>
            </a:r>
            <a:r>
              <a:rPr lang="en-US" dirty="0">
                <a:latin typeface="Trebuchet MS" panose="020B0603020202020204" pitchFamily="34" charset="0"/>
              </a:rPr>
              <a:t> a </a:t>
            </a:r>
            <a:r>
              <a:rPr lang="en-US" dirty="0" err="1">
                <a:latin typeface="Trebuchet MS" panose="020B0603020202020204" pitchFamily="34" charset="0"/>
              </a:rPr>
              <a:t>reutilizar</a:t>
            </a:r>
            <a:r>
              <a:rPr lang="en-US" dirty="0">
                <a:latin typeface="Trebuchet MS" panose="020B0603020202020204" pitchFamily="34" charset="0"/>
              </a:rPr>
              <a:t> </a:t>
            </a:r>
            <a:r>
              <a:rPr lang="en-US" dirty="0" err="1">
                <a:latin typeface="Trebuchet MS" panose="020B0603020202020204" pitchFamily="34" charset="0"/>
              </a:rPr>
              <a:t>sus</a:t>
            </a:r>
            <a:r>
              <a:rPr lang="en-US" dirty="0">
                <a:latin typeface="Trebuchet MS" panose="020B0603020202020204" pitchFamily="34" charset="0"/>
              </a:rPr>
              <a:t> </a:t>
            </a:r>
            <a:r>
              <a:rPr lang="en-US" dirty="0" err="1">
                <a:latin typeface="Trebuchet MS" panose="020B0603020202020204" pitchFamily="34" charset="0"/>
              </a:rPr>
              <a:t>soluciones</a:t>
            </a:r>
            <a:r>
              <a:rPr lang="en-US" dirty="0">
                <a:latin typeface="Trebuchet MS" panose="020B0603020202020204" pitchFamily="34" charset="0"/>
              </a:rPr>
              <a:t>.</a:t>
            </a:r>
            <a:endParaRPr lang="en-US" dirty="0">
              <a:latin typeface="Trebuchet MS" panose="020B0603020202020204" pitchFamily="34" charset="0"/>
            </a:endParaRPr>
          </a:p>
          <a:p>
            <a:pPr lvl="1"/>
            <a:endParaRPr lang="en-US" dirty="0">
              <a:latin typeface="Trebuchet MS" panose="020B0603020202020204" pitchFamily="34" charset="0"/>
            </a:endParaRPr>
          </a:p>
          <a:p>
            <a:r>
              <a:rPr lang="en-US" b="1" dirty="0" err="1">
                <a:latin typeface="Trebuchet MS" panose="020B0603020202020204" pitchFamily="34" charset="0"/>
              </a:rPr>
              <a:t>Ahorrar</a:t>
            </a:r>
            <a:r>
              <a:rPr lang="en-US" b="1" dirty="0">
                <a:latin typeface="Trebuchet MS" panose="020B0603020202020204" pitchFamily="34" charset="0"/>
              </a:rPr>
              <a:t> </a:t>
            </a:r>
            <a:r>
              <a:rPr lang="en-US" b="1" dirty="0" err="1">
                <a:latin typeface="Trebuchet MS" panose="020B0603020202020204" pitchFamily="34" charset="0"/>
              </a:rPr>
              <a:t>recursos</a:t>
            </a:r>
            <a:r>
              <a:rPr lang="en-US" b="1" dirty="0">
                <a:latin typeface="Trebuchet MS" panose="020B0603020202020204" pitchFamily="34" charset="0"/>
              </a:rPr>
              <a:t> y </a:t>
            </a:r>
            <a:r>
              <a:rPr lang="en-US" b="1" dirty="0" err="1">
                <a:latin typeface="Trebuchet MS" panose="020B0603020202020204" pitchFamily="34" charset="0"/>
              </a:rPr>
              <a:t>ganar</a:t>
            </a:r>
            <a:r>
              <a:rPr lang="en-US" b="1" dirty="0">
                <a:latin typeface="Trebuchet MS" panose="020B0603020202020204" pitchFamily="34" charset="0"/>
              </a:rPr>
              <a:t> en </a:t>
            </a:r>
            <a:r>
              <a:rPr lang="en-US" b="1" dirty="0" err="1">
                <a:latin typeface="Trebuchet MS" panose="020B0603020202020204" pitchFamily="34" charset="0"/>
              </a:rPr>
              <a:t>eficiencia</a:t>
            </a:r>
            <a:endParaRPr lang="en-US" dirty="0">
              <a:latin typeface="Trebuchet MS" panose="020B0603020202020204" pitchFamily="34" charset="0"/>
            </a:endParaRPr>
          </a:p>
          <a:p>
            <a:endParaRPr lang="en-US" dirty="0">
              <a:latin typeface="Trebuchet MS" panose="020B0603020202020204" pitchFamily="34" charset="0"/>
            </a:endParaRPr>
          </a:p>
          <a:p>
            <a:pPr marL="742950" lvl="1" indent="-285750">
              <a:buFont typeface="Arial" panose="020B0604020202020204" pitchFamily="34" charset="0"/>
              <a:buChar char="•"/>
            </a:pPr>
            <a:r>
              <a:rPr lang="en-US" dirty="0">
                <a:latin typeface="Trebuchet MS" panose="020B0603020202020204" pitchFamily="34" charset="0"/>
              </a:rPr>
              <a:t>¿</a:t>
            </a:r>
            <a:r>
              <a:rPr lang="en-US" dirty="0" err="1">
                <a:latin typeface="Trebuchet MS" panose="020B0603020202020204" pitchFamily="34" charset="0"/>
              </a:rPr>
              <a:t>Cómo</a:t>
            </a:r>
            <a:r>
              <a:rPr lang="en-US" dirty="0">
                <a:latin typeface="Trebuchet MS" panose="020B0603020202020204" pitchFamily="34" charset="0"/>
              </a:rPr>
              <a:t> </a:t>
            </a:r>
            <a:r>
              <a:rPr lang="en-US" dirty="0" err="1">
                <a:latin typeface="Trebuchet MS" panose="020B0603020202020204" pitchFamily="34" charset="0"/>
              </a:rPr>
              <a:t>han</a:t>
            </a:r>
            <a:r>
              <a:rPr lang="en-US" dirty="0">
                <a:latin typeface="Trebuchet MS" panose="020B0603020202020204" pitchFamily="34" charset="0"/>
              </a:rPr>
              <a:t> </a:t>
            </a:r>
            <a:r>
              <a:rPr lang="en-US" dirty="0" err="1">
                <a:latin typeface="Trebuchet MS" panose="020B0603020202020204" pitchFamily="34" charset="0"/>
              </a:rPr>
              <a:t>resuelto</a:t>
            </a:r>
            <a:r>
              <a:rPr lang="en-US" dirty="0">
                <a:latin typeface="Trebuchet MS" panose="020B0603020202020204" pitchFamily="34" charset="0"/>
              </a:rPr>
              <a:t> </a:t>
            </a:r>
            <a:r>
              <a:rPr lang="en-US" dirty="0" err="1">
                <a:latin typeface="Trebuchet MS" panose="020B0603020202020204" pitchFamily="34" charset="0"/>
              </a:rPr>
              <a:t>aquí</a:t>
            </a:r>
            <a:r>
              <a:rPr lang="en-US" dirty="0">
                <a:latin typeface="Trebuchet MS" panose="020B0603020202020204" pitchFamily="34" charset="0"/>
              </a:rPr>
              <a:t> el </a:t>
            </a:r>
            <a:r>
              <a:rPr lang="en-US" dirty="0" err="1">
                <a:latin typeface="Trebuchet MS" panose="020B0603020202020204" pitchFamily="34" charset="0"/>
              </a:rPr>
              <a:t>problema</a:t>
            </a:r>
            <a:r>
              <a:rPr lang="en-US" dirty="0">
                <a:latin typeface="Trebuchet MS" panose="020B0603020202020204" pitchFamily="34" charset="0"/>
              </a:rPr>
              <a:t> X? </a:t>
            </a:r>
            <a:endParaRPr lang="en-US" dirty="0">
              <a:latin typeface="Trebuchet MS" panose="020B0603020202020204" pitchFamily="34" charset="0"/>
            </a:endParaRPr>
          </a:p>
          <a:p>
            <a:pPr marL="742950" lvl="1" indent="-285750">
              <a:buFont typeface="Arial" panose="020B0604020202020204" pitchFamily="34" charset="0"/>
              <a:buChar char="•"/>
            </a:pPr>
            <a:r>
              <a:rPr lang="en-US" dirty="0">
                <a:latin typeface="Trebuchet MS" panose="020B0603020202020204" pitchFamily="34" charset="0"/>
              </a:rPr>
              <a:t>¿El </a:t>
            </a:r>
            <a:r>
              <a:rPr lang="en-US" dirty="0" err="1">
                <a:latin typeface="Trebuchet MS" panose="020B0603020202020204" pitchFamily="34" charset="0"/>
              </a:rPr>
              <a:t>problema</a:t>
            </a:r>
            <a:r>
              <a:rPr lang="en-US" dirty="0">
                <a:latin typeface="Trebuchet MS" panose="020B0603020202020204" pitchFamily="34" charset="0"/>
              </a:rPr>
              <a:t> X…?</a:t>
            </a:r>
            <a:endParaRPr lang="en-US" dirty="0">
              <a:latin typeface="Trebuchet MS" panose="020B0603020202020204" pitchFamily="34" charset="0"/>
            </a:endParaRPr>
          </a:p>
          <a:p>
            <a:pPr marL="742950" lvl="1" indent="-285750">
              <a:buFont typeface="Arial" panose="020B0604020202020204" pitchFamily="34" charset="0"/>
              <a:buChar char="•"/>
            </a:pPr>
            <a:r>
              <a:rPr lang="en-US" dirty="0" err="1">
                <a:latin typeface="Trebuchet MS" panose="020B0603020202020204" pitchFamily="34" charset="0"/>
              </a:rPr>
              <a:t>Incluir</a:t>
            </a:r>
            <a:r>
              <a:rPr lang="en-US" dirty="0">
                <a:latin typeface="Trebuchet MS" panose="020B0603020202020204" pitchFamily="34" charset="0"/>
              </a:rPr>
              <a:t> la </a:t>
            </a:r>
            <a:r>
              <a:rPr lang="en-US" dirty="0" err="1">
                <a:latin typeface="Trebuchet MS" panose="020B0603020202020204" pitchFamily="34" charset="0"/>
              </a:rPr>
              <a:t>solución</a:t>
            </a:r>
            <a:r>
              <a:rPr lang="en-US" dirty="0">
                <a:latin typeface="Trebuchet MS" panose="020B0603020202020204" pitchFamily="34" charset="0"/>
              </a:rPr>
              <a:t> en </a:t>
            </a:r>
            <a:r>
              <a:rPr lang="en-US" dirty="0" err="1">
                <a:latin typeface="Trebuchet MS" panose="020B0603020202020204" pitchFamily="34" charset="0"/>
              </a:rPr>
              <a:t>etapas</a:t>
            </a:r>
            <a:r>
              <a:rPr lang="en-US" dirty="0">
                <a:latin typeface="Trebuchet MS" panose="020B0603020202020204" pitchFamily="34" charset="0"/>
              </a:rPr>
              <a:t> </a:t>
            </a:r>
            <a:r>
              <a:rPr lang="en-US" dirty="0" err="1">
                <a:latin typeface="Trebuchet MS" panose="020B0603020202020204" pitchFamily="34" charset="0"/>
              </a:rPr>
              <a:t>tardías</a:t>
            </a:r>
            <a:r>
              <a:rPr lang="en-US" dirty="0">
                <a:latin typeface="Trebuchet MS" panose="020B0603020202020204" pitchFamily="34" charset="0"/>
              </a:rPr>
              <a:t> de la </a:t>
            </a:r>
            <a:r>
              <a:rPr lang="en-US" dirty="0" err="1">
                <a:latin typeface="Trebuchet MS" panose="020B0603020202020204" pitchFamily="34" charset="0"/>
              </a:rPr>
              <a:t>construcción</a:t>
            </a:r>
            <a:r>
              <a:rPr lang="en-US" dirty="0">
                <a:latin typeface="Trebuchet MS" panose="020B0603020202020204" pitchFamily="34" charset="0"/>
              </a:rPr>
              <a:t>, </a:t>
            </a:r>
            <a:r>
              <a:rPr lang="en-US" dirty="0" err="1">
                <a:latin typeface="Trebuchet MS" panose="020B0603020202020204" pitchFamily="34" charset="0"/>
              </a:rPr>
              <a:t>cuando</a:t>
            </a:r>
            <a:r>
              <a:rPr lang="en-US" dirty="0">
                <a:latin typeface="Trebuchet MS" panose="020B0603020202020204" pitchFamily="34" charset="0"/>
              </a:rPr>
              <a:t> </a:t>
            </a:r>
            <a:r>
              <a:rPr lang="en-US" dirty="0" err="1">
                <a:latin typeface="Trebuchet MS" panose="020B0603020202020204" pitchFamily="34" charset="0"/>
              </a:rPr>
              <a:t>aparece</a:t>
            </a:r>
            <a:r>
              <a:rPr lang="en-US" dirty="0">
                <a:latin typeface="Trebuchet MS" panose="020B0603020202020204" pitchFamily="34" charset="0"/>
              </a:rPr>
              <a:t> el </a:t>
            </a:r>
            <a:r>
              <a:rPr lang="en-US" dirty="0" err="1">
                <a:latin typeface="Trebuchet MS" panose="020B0603020202020204" pitchFamily="34" charset="0"/>
              </a:rPr>
              <a:t>problema</a:t>
            </a:r>
            <a:r>
              <a:rPr lang="en-US" dirty="0">
                <a:latin typeface="Trebuchet MS" panose="020B0603020202020204" pitchFamily="34" charset="0"/>
              </a:rPr>
              <a:t>, cuesta </a:t>
            </a:r>
            <a:r>
              <a:rPr lang="en-US" dirty="0" err="1">
                <a:latin typeface="Trebuchet MS" panose="020B0603020202020204" pitchFamily="34" charset="0"/>
              </a:rPr>
              <a:t>más</a:t>
            </a:r>
            <a:r>
              <a:rPr lang="en-US" dirty="0">
                <a:latin typeface="Trebuchet MS" panose="020B0603020202020204" pitchFamily="34" charset="0"/>
              </a:rPr>
              <a:t>.</a:t>
            </a:r>
            <a:endParaRPr lang="en-US" dirty="0">
              <a:latin typeface="Trebuchet MS" panose="020B0603020202020204" pitchFamily="34" charset="0"/>
            </a:endParaRPr>
          </a:p>
          <a:p>
            <a:endParaRPr lang="en-US" b="1" dirty="0">
              <a:latin typeface="Trebuchet MS" panose="020B0603020202020204" pitchFamily="34" charset="0"/>
            </a:endParaRPr>
          </a:p>
          <a:p>
            <a:r>
              <a:rPr lang="en-US" b="1" dirty="0" err="1">
                <a:latin typeface="Trebuchet MS" panose="020B0603020202020204" pitchFamily="34" charset="0"/>
              </a:rPr>
              <a:t>Criterios</a:t>
            </a:r>
            <a:r>
              <a:rPr lang="en-US" b="1" dirty="0">
                <a:latin typeface="Trebuchet MS" panose="020B0603020202020204" pitchFamily="34" charset="0"/>
              </a:rPr>
              <a:t> </a:t>
            </a:r>
            <a:r>
              <a:rPr lang="en-US" b="1" dirty="0" err="1">
                <a:latin typeface="Trebuchet MS" panose="020B0603020202020204" pitchFamily="34" charset="0"/>
              </a:rPr>
              <a:t>para</a:t>
            </a:r>
            <a:r>
              <a:rPr lang="en-US" b="1" dirty="0">
                <a:latin typeface="Trebuchet MS" panose="020B0603020202020204" pitchFamily="34" charset="0"/>
              </a:rPr>
              <a:t> la </a:t>
            </a:r>
            <a:r>
              <a:rPr lang="en-US" b="1" dirty="0" err="1">
                <a:latin typeface="Trebuchet MS" panose="020B0603020202020204" pitchFamily="34" charset="0"/>
              </a:rPr>
              <a:t>selección</a:t>
            </a:r>
            <a:r>
              <a:rPr lang="en-US" b="1" dirty="0">
                <a:latin typeface="Trebuchet MS" panose="020B0603020202020204" pitchFamily="34" charset="0"/>
              </a:rPr>
              <a:t> de la </a:t>
            </a:r>
            <a:r>
              <a:rPr lang="en-US" b="1" dirty="0" err="1">
                <a:latin typeface="Trebuchet MS" panose="020B0603020202020204" pitchFamily="34" charset="0"/>
              </a:rPr>
              <a:t>tecnología</a:t>
            </a:r>
            <a:r>
              <a:rPr lang="en-US" dirty="0">
                <a:latin typeface="Trebuchet MS" panose="020B0603020202020204" pitchFamily="34" charset="0"/>
              </a:rPr>
              <a:t>.</a:t>
            </a:r>
            <a:endParaRPr lang="en-US" dirty="0">
              <a:latin typeface="Trebuchet MS" panose="020B0603020202020204" pitchFamily="34" charset="0"/>
            </a:endParaRPr>
          </a:p>
          <a:p>
            <a:endParaRPr lang="es-ES" baseline="0" noProof="0" dirty="0"/>
          </a:p>
          <a:p>
            <a:endParaRPr lang="es-ES" baseline="0" noProof="0" dirty="0"/>
          </a:p>
          <a:p>
            <a:pPr marL="0" marR="0" lvl="0" indent="0" algn="l" defTabSz="914400" rtl="0" eaLnBrk="1" fontAlgn="auto" latinLnBrk="0" hangingPunct="1">
              <a:lnSpc>
                <a:spcPct val="100000"/>
              </a:lnSpc>
              <a:spcBef>
                <a:spcPts val="0"/>
              </a:spcBef>
              <a:spcAft>
                <a:spcPts val="0"/>
              </a:spcAft>
              <a:buClrTx/>
              <a:buSzTx/>
              <a:buFontTx/>
              <a:buNone/>
              <a:defRPr/>
            </a:pPr>
            <a:r>
              <a:rPr lang="es-PE" sz="1200" b="1" dirty="0">
                <a:latin typeface="Trebuchet MS" panose="020B0603020202020204" pitchFamily="34" charset="0"/>
              </a:rPr>
              <a:t>La arquitectura de un sistema es la estructuración de sus partes más relevantes</a:t>
            </a:r>
            <a:endParaRPr lang="es-PE" sz="1200" b="1" dirty="0">
              <a:latin typeface="Trebuchet MS" panose="020B0603020202020204" pitchFamily="34" charset="0"/>
            </a:endParaRPr>
          </a:p>
          <a:p>
            <a:pPr>
              <a:buFontTx/>
              <a:buChar char="•"/>
            </a:pPr>
            <a:r>
              <a:rPr lang="es-PE" sz="1200" b="0" dirty="0">
                <a:latin typeface="Trebuchet MS" panose="020B0603020202020204" pitchFamily="34" charset="0"/>
              </a:rPr>
              <a:t>Plataforma de software</a:t>
            </a:r>
            <a:endParaRPr lang="es-PE" sz="1200" b="0" dirty="0">
              <a:latin typeface="Trebuchet MS" panose="020B0603020202020204" pitchFamily="34" charset="0"/>
            </a:endParaRPr>
          </a:p>
          <a:p>
            <a:pPr>
              <a:buFontTx/>
              <a:buChar char="•"/>
            </a:pPr>
            <a:r>
              <a:rPr lang="es-PE" sz="1200" b="0" dirty="0">
                <a:latin typeface="Trebuchet MS" panose="020B0603020202020204" pitchFamily="34" charset="0"/>
              </a:rPr>
              <a:t>Sistemas operativos</a:t>
            </a:r>
            <a:endParaRPr lang="es-PE" sz="1200" b="0" dirty="0">
              <a:latin typeface="Trebuchet MS" panose="020B0603020202020204" pitchFamily="34" charset="0"/>
            </a:endParaRPr>
          </a:p>
          <a:p>
            <a:pPr>
              <a:buFontTx/>
              <a:buChar char="•"/>
            </a:pPr>
            <a:r>
              <a:rPr lang="es-PE" sz="1200" b="0" dirty="0">
                <a:latin typeface="Trebuchet MS" panose="020B0603020202020204" pitchFamily="34" charset="0"/>
              </a:rPr>
              <a:t>Manejo de base de datos</a:t>
            </a:r>
            <a:endParaRPr lang="es-PE" sz="1200" b="0" dirty="0">
              <a:latin typeface="Trebuchet MS" panose="020B0603020202020204" pitchFamily="34" charset="0"/>
            </a:endParaRPr>
          </a:p>
          <a:p>
            <a:pPr>
              <a:buFontTx/>
              <a:buChar char="•"/>
            </a:pPr>
            <a:r>
              <a:rPr lang="es-PE" sz="1200" b="0" dirty="0">
                <a:latin typeface="Trebuchet MS" panose="020B0603020202020204" pitchFamily="34" charset="0"/>
              </a:rPr>
              <a:t>Protocolos</a:t>
            </a:r>
            <a:endParaRPr lang="es-PE" sz="1200" b="0" dirty="0">
              <a:latin typeface="Trebuchet MS" panose="020B0603020202020204" pitchFamily="34" charset="0"/>
            </a:endParaRPr>
          </a:p>
          <a:p>
            <a:pPr>
              <a:buFontTx/>
              <a:buChar char="•"/>
            </a:pPr>
            <a:r>
              <a:rPr lang="es-PE" sz="1200" b="0" dirty="0">
                <a:latin typeface="Trebuchet MS" panose="020B0603020202020204" pitchFamily="34" charset="0"/>
              </a:rPr>
              <a:t>Consideraciones de desarrollo como sistemas heredados y requerimientos no funcionales</a:t>
            </a:r>
            <a:endParaRPr lang="es-PE" sz="1200" b="0" dirty="0">
              <a:latin typeface="Trebuchet MS" panose="020B0603020202020204" pitchFamily="34" charset="0"/>
            </a:endParaRPr>
          </a:p>
          <a:p>
            <a:pPr>
              <a:buFontTx/>
              <a:buChar char="•"/>
            </a:pPr>
            <a:r>
              <a:rPr lang="es-PE" sz="1200" b="0" dirty="0">
                <a:latin typeface="Trebuchet MS" panose="020B0603020202020204" pitchFamily="34" charset="0"/>
              </a:rPr>
              <a:t>Principales clases</a:t>
            </a:r>
            <a:endParaRPr lang="es-PE" sz="1200" b="0" dirty="0">
              <a:latin typeface="Trebuchet MS" panose="020B0603020202020204" pitchFamily="34" charset="0"/>
            </a:endParaRPr>
          </a:p>
          <a:p>
            <a:pPr>
              <a:buFontTx/>
              <a:buChar char="•"/>
            </a:pPr>
            <a:r>
              <a:rPr lang="es-PE" sz="1200" b="0" dirty="0">
                <a:latin typeface="Trebuchet MS" panose="020B0603020202020204" pitchFamily="34" charset="0"/>
              </a:rPr>
              <a:t>Capas y </a:t>
            </a:r>
            <a:r>
              <a:rPr lang="es-PE" sz="1200" b="0" dirty="0" err="1">
                <a:latin typeface="Trebuchet MS" panose="020B0603020202020204" pitchFamily="34" charset="0"/>
              </a:rPr>
              <a:t>susbsistemas</a:t>
            </a:r>
            <a:endParaRPr lang="es-PE" sz="1200" b="0" dirty="0">
              <a:latin typeface="Trebuchet MS" panose="020B0603020202020204" pitchFamily="34" charset="0"/>
            </a:endParaRPr>
          </a:p>
          <a:p>
            <a:pPr>
              <a:buFontTx/>
              <a:buChar char="•"/>
            </a:pPr>
            <a:endParaRPr lang="es-PE" sz="1200" b="1" dirty="0">
              <a:latin typeface="Trebuchet MS" panose="020B0603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s-ES" sz="3200" b="1" kern="10" dirty="0">
                <a:ln w="9525">
                  <a:solidFill>
                    <a:srgbClr val="000000"/>
                  </a:solidFill>
                  <a:round/>
                </a:ln>
                <a:solidFill>
                  <a:srgbClr val="A50021"/>
                </a:solidFill>
                <a:latin typeface="Arial Black" panose="020B0A04020102020204"/>
              </a:rPr>
              <a:t>Es una radiografía del sistema que se desarrolla de forma:</a:t>
            </a:r>
            <a:endParaRPr lang="es-ES" sz="3200" b="1" kern="10" dirty="0">
              <a:ln w="9525">
                <a:solidFill>
                  <a:srgbClr val="000000"/>
                </a:solidFill>
                <a:round/>
              </a:ln>
              <a:solidFill>
                <a:srgbClr val="A50021"/>
              </a:solidFill>
              <a:latin typeface="Arial Black" panose="020B0A04020102020204"/>
            </a:endParaRPr>
          </a:p>
          <a:p>
            <a:pPr marL="0" marR="0" lvl="0" indent="0" algn="l" defTabSz="914400" rtl="0" eaLnBrk="1" fontAlgn="auto" latinLnBrk="0" hangingPunct="1">
              <a:lnSpc>
                <a:spcPct val="100000"/>
              </a:lnSpc>
              <a:spcBef>
                <a:spcPts val="0"/>
              </a:spcBef>
              <a:spcAft>
                <a:spcPts val="0"/>
              </a:spcAft>
              <a:buClrTx/>
              <a:buSzTx/>
              <a:buFontTx/>
              <a:buNone/>
              <a:defRPr/>
            </a:pPr>
            <a:endParaRPr lang="es-ES" sz="3200" b="1" kern="10" dirty="0">
              <a:ln w="9525">
                <a:solidFill>
                  <a:srgbClr val="000000"/>
                </a:solidFill>
                <a:round/>
              </a:ln>
              <a:solidFill>
                <a:srgbClr val="A50021"/>
              </a:solidFill>
              <a:latin typeface="Arial Black" panose="020B0A04020102020204"/>
            </a:endParaRPr>
          </a:p>
          <a:p>
            <a:pPr marL="381000" indent="-381000">
              <a:buFontTx/>
              <a:buChar char="•"/>
              <a:tabLst>
                <a:tab pos="285750" algn="l"/>
              </a:tabLst>
            </a:pPr>
            <a:r>
              <a:rPr lang="es-PE" sz="3200" b="0" dirty="0">
                <a:solidFill>
                  <a:srgbClr val="A50021"/>
                </a:solidFill>
                <a:latin typeface="Trebuchet MS" panose="020B0603020202020204" pitchFamily="34" charset="0"/>
              </a:rPr>
              <a:t>Completa:</a:t>
            </a:r>
            <a:r>
              <a:rPr lang="es-PE" sz="3200" b="0" dirty="0">
                <a:latin typeface="Trebuchet MS" panose="020B0603020202020204" pitchFamily="34" charset="0"/>
              </a:rPr>
              <a:t> como para que todos los implicados en el desarrollo tengan una idea clara de lo que se está construyendo.</a:t>
            </a:r>
            <a:endParaRPr lang="es-PE" sz="3200" b="0" dirty="0">
              <a:latin typeface="Trebuchet MS" panose="020B0603020202020204" pitchFamily="34" charset="0"/>
            </a:endParaRPr>
          </a:p>
          <a:p>
            <a:pPr marL="381000" indent="-381000">
              <a:buFontTx/>
              <a:buChar char="•"/>
              <a:tabLst>
                <a:tab pos="285750" algn="l"/>
              </a:tabLst>
            </a:pPr>
            <a:r>
              <a:rPr lang="es-PE" sz="3200" b="0" dirty="0">
                <a:solidFill>
                  <a:srgbClr val="A50021"/>
                </a:solidFill>
                <a:latin typeface="Trebuchet MS" panose="020B0603020202020204" pitchFamily="34" charset="0"/>
              </a:rPr>
              <a:t>Simple:</a:t>
            </a:r>
            <a:r>
              <a:rPr lang="es-PE" sz="3200" b="0" dirty="0">
                <a:latin typeface="Trebuchet MS" panose="020B0603020202020204" pitchFamily="34" charset="0"/>
              </a:rPr>
              <a:t> si quitamos algo, una parte importante del sistema queda sin especificar.</a:t>
            </a:r>
            <a:endParaRPr lang="es-ES" sz="3200" b="0" dirty="0">
              <a:latin typeface="Trebuchet MS" panose="020B0603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lang="es-ES" sz="3200" b="1" kern="10" dirty="0">
              <a:ln w="9525">
                <a:solidFill>
                  <a:srgbClr val="000000"/>
                </a:solidFill>
                <a:round/>
              </a:ln>
              <a:solidFill>
                <a:srgbClr val="A50021"/>
              </a:solidFill>
              <a:latin typeface="Arial Black" panose="020B0A04020102020204"/>
            </a:endParaRPr>
          </a:p>
          <a:p>
            <a:pPr>
              <a:buFontTx/>
              <a:buChar char="•"/>
            </a:pPr>
            <a:endParaRPr lang="es-ES" sz="1200" b="1" dirty="0">
              <a:latin typeface="Trebuchet MS" panose="020B0603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lang="es-ES" sz="1200" b="1" dirty="0">
              <a:latin typeface="Trebuchet MS" panose="020B0603020202020204" pitchFamily="34" charset="0"/>
            </a:endParaRPr>
          </a:p>
          <a:p>
            <a:endParaRPr lang="es-ES" baseline="0" noProof="0" dirty="0"/>
          </a:p>
          <a:p>
            <a:endParaRPr lang="es-ES" baseline="0" noProof="0" dirty="0"/>
          </a:p>
        </p:txBody>
      </p:sp>
      <p:sp>
        <p:nvSpPr>
          <p:cNvPr id="4" name="Slide Number Placeholder 3"/>
          <p:cNvSpPr>
            <a:spLocks noGrp="1"/>
          </p:cNvSpPr>
          <p:nvPr>
            <p:ph type="sldNum" sz="quarter" idx="10"/>
          </p:nvPr>
        </p:nvSpPr>
        <p:spPr/>
        <p:txBody>
          <a:bodyPr/>
          <a:lstStyle/>
          <a:p>
            <a:fld id="{BDB3A30A-C67D-465A-9143-CC0CC3E023DF}" type="slidenum">
              <a:rPr lang="es-ES" smtClean="0"/>
            </a:fld>
            <a:endParaRPr lang="es-E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1 Marcador de imagen de diapositiva"/>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813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marL="0" marR="0" lvl="0" indent="0" algn="l" defTabSz="914400" rtl="0" eaLnBrk="1" fontAlgn="auto" latinLnBrk="0" hangingPunct="1">
              <a:lnSpc>
                <a:spcPct val="100000"/>
              </a:lnSpc>
              <a:spcBef>
                <a:spcPct val="0"/>
              </a:spcBef>
              <a:spcAft>
                <a:spcPts val="0"/>
              </a:spcAft>
              <a:buClrTx/>
              <a:buSzTx/>
              <a:buFontTx/>
              <a:buNone/>
              <a:defRPr/>
            </a:pPr>
            <a:r>
              <a:rPr lang="es-PE" sz="1200" b="1" kern="1200" dirty="0">
                <a:solidFill>
                  <a:schemeClr val="tx1"/>
                </a:solidFill>
                <a:latin typeface="+mn-lt"/>
                <a:ea typeface="+mn-ea"/>
                <a:cs typeface="+mn-cs"/>
              </a:rPr>
              <a:t>La arquitectura de un sistema es la estructuración de sus partes más relevantes</a:t>
            </a:r>
            <a:endParaRPr lang="es-ES" sz="1200" b="1" kern="1200" dirty="0">
              <a:solidFill>
                <a:schemeClr val="tx1"/>
              </a:solidFill>
              <a:latin typeface="+mn-lt"/>
              <a:ea typeface="+mn-ea"/>
              <a:cs typeface="+mn-cs"/>
            </a:endParaRPr>
          </a:p>
          <a:p>
            <a:pPr eaLnBrk="1" hangingPunct="1">
              <a:spcBef>
                <a:spcPct val="0"/>
              </a:spcBef>
            </a:pPr>
            <a:endParaRPr lang="es-ES" dirty="0"/>
          </a:p>
        </p:txBody>
      </p:sp>
      <p:sp>
        <p:nvSpPr>
          <p:cNvPr id="49156" name="3 Marcador de número de diapositiva"/>
          <p:cNvSpPr>
            <a:spLocks noGrp="1"/>
          </p:cNvSpPr>
          <p:nvPr>
            <p:ph type="sldNum" sz="quarter" idx="5"/>
          </p:nvPr>
        </p:nvSpPr>
        <p:spPr bwMode="auto">
          <a:ln>
            <a:miter lim="800000"/>
          </a:ln>
        </p:spPr>
        <p:txBody>
          <a:bodyPr wrap="square" numCol="1" anchorCtr="0" compatLnSpc="1"/>
          <a:lstStyle/>
          <a:p>
            <a:pPr>
              <a:defRPr/>
            </a:pPr>
            <a:fld id="{1CA6E7B0-8EE1-4618-BFD0-8031241229BC}" type="slidenum">
              <a:rPr lang="es-ES">
                <a:solidFill>
                  <a:prstClr val="black"/>
                </a:solidFill>
              </a:rPr>
            </a:fld>
            <a:endParaRPr lang="es-ES">
              <a:solidFill>
                <a:prstClr val="black"/>
              </a:solidFill>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1 Marcador de imagen de diapositiva"/>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813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s-ES" sz="1200" b="0" i="0" u="none" strike="noStrike" kern="1200" baseline="0" dirty="0">
                <a:solidFill>
                  <a:schemeClr val="tx1"/>
                </a:solidFill>
                <a:latin typeface="+mn-lt"/>
                <a:ea typeface="+mn-ea"/>
                <a:cs typeface="+mn-cs"/>
              </a:rPr>
              <a:t>Debido a la estrecha relación entre los requerimientos no funcionales y la arquitectura</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de software, el estilo y la estructura arquitectónicos particulares que se elijan para un</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sistema dependerán de los requerimientos de sistema no funcionales:</a:t>
            </a:r>
            <a:endParaRPr lang="es-ES" sz="1200" b="0" i="0" u="none" strike="noStrike" kern="1200" baseline="0" dirty="0">
              <a:solidFill>
                <a:schemeClr val="tx1"/>
              </a:solidFill>
              <a:latin typeface="+mn-lt"/>
              <a:ea typeface="+mn-ea"/>
              <a:cs typeface="+mn-cs"/>
            </a:endParaRPr>
          </a:p>
          <a:p>
            <a:r>
              <a:rPr lang="es-ES" sz="1200" b="1" i="0" u="none" strike="noStrike" kern="1200" baseline="0" dirty="0">
                <a:solidFill>
                  <a:schemeClr val="tx1"/>
                </a:solidFill>
                <a:latin typeface="+mn-lt"/>
                <a:ea typeface="+mn-ea"/>
                <a:cs typeface="+mn-cs"/>
              </a:rPr>
              <a:t>1. </a:t>
            </a:r>
            <a:r>
              <a:rPr lang="es-ES" sz="1200" b="0" i="1" u="none" strike="noStrike" kern="1200" baseline="0" dirty="0">
                <a:solidFill>
                  <a:schemeClr val="tx1"/>
                </a:solidFill>
                <a:latin typeface="+mn-lt"/>
                <a:ea typeface="+mn-ea"/>
                <a:cs typeface="+mn-cs"/>
              </a:rPr>
              <a:t>Rendimiento </a:t>
            </a:r>
            <a:r>
              <a:rPr lang="es-ES" sz="1200" b="0" i="0" u="none" strike="noStrike" kern="1200" baseline="0" dirty="0">
                <a:solidFill>
                  <a:schemeClr val="tx1"/>
                </a:solidFill>
                <a:latin typeface="+mn-lt"/>
                <a:ea typeface="+mn-ea"/>
                <a:cs typeface="+mn-cs"/>
              </a:rPr>
              <a:t>Si el rendimiento es un requerimiento crítico, la arquitectura debe</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diseñarse para localizar operaciones críticas dentro de un pequeño número de componentes,</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con todos estos componentes desplegados en la misma computadora en vez</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de distribuirlos por la red. Esto significaría usar algunos componentes relativamente</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grandes, en vez de pequeños componentes de grano fino, lo cual reduce el número</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de comunicaciones entre componentes. También puede considerar organizaciones</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del sistema en tiempo de operación que permitan a éste ser replicable y ejecutable</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en diferentes procesadores.</a:t>
            </a:r>
            <a:endParaRPr lang="es-ES" sz="1200" b="0" i="0" u="none" strike="noStrike" kern="1200" baseline="0" dirty="0">
              <a:solidFill>
                <a:schemeClr val="tx1"/>
              </a:solidFill>
              <a:latin typeface="+mn-lt"/>
              <a:ea typeface="+mn-ea"/>
              <a:cs typeface="+mn-cs"/>
            </a:endParaRPr>
          </a:p>
          <a:p>
            <a:r>
              <a:rPr lang="es-ES" sz="1200" b="1" i="0" u="none" strike="noStrike" kern="1200" baseline="0" dirty="0">
                <a:solidFill>
                  <a:schemeClr val="tx1"/>
                </a:solidFill>
                <a:latin typeface="+mn-lt"/>
                <a:ea typeface="+mn-ea"/>
                <a:cs typeface="+mn-cs"/>
              </a:rPr>
              <a:t>2. </a:t>
            </a:r>
            <a:r>
              <a:rPr lang="es-ES" sz="1200" b="0" i="1" u="none" strike="noStrike" kern="1200" baseline="0" dirty="0">
                <a:solidFill>
                  <a:schemeClr val="tx1"/>
                </a:solidFill>
                <a:latin typeface="+mn-lt"/>
                <a:ea typeface="+mn-ea"/>
                <a:cs typeface="+mn-cs"/>
              </a:rPr>
              <a:t>Seguridad </a:t>
            </a:r>
            <a:r>
              <a:rPr lang="es-ES" sz="1200" b="0" i="0" u="none" strike="noStrike" kern="1200" baseline="0" dirty="0">
                <a:solidFill>
                  <a:schemeClr val="tx1"/>
                </a:solidFill>
                <a:latin typeface="+mn-lt"/>
                <a:ea typeface="+mn-ea"/>
                <a:cs typeface="+mn-cs"/>
              </a:rPr>
              <a:t>Si la seguridad es un requerimiento crítico, será necesario usar una</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estructura en capas para la arquitectura, con los activos más críticos protegidos en</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las capas más internas, y con un alto nivel de validación de seguridad aplicado a</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dichas capas.</a:t>
            </a:r>
            <a:endParaRPr lang="es-ES" sz="1200" b="0" i="0" u="none" strike="noStrike" kern="1200" baseline="0" dirty="0">
              <a:solidFill>
                <a:schemeClr val="tx1"/>
              </a:solidFill>
              <a:latin typeface="+mn-lt"/>
              <a:ea typeface="+mn-ea"/>
              <a:cs typeface="+mn-cs"/>
            </a:endParaRPr>
          </a:p>
          <a:p>
            <a:r>
              <a:rPr lang="es-ES" sz="1200" b="1" i="0" u="none" strike="noStrike" kern="1200" baseline="0" dirty="0">
                <a:solidFill>
                  <a:schemeClr val="tx1"/>
                </a:solidFill>
                <a:latin typeface="+mn-lt"/>
                <a:ea typeface="+mn-ea"/>
                <a:cs typeface="+mn-cs"/>
              </a:rPr>
              <a:t>3. </a:t>
            </a:r>
            <a:r>
              <a:rPr lang="es-ES" sz="1200" b="0" i="1" u="none" strike="noStrike" kern="1200" baseline="0" dirty="0">
                <a:solidFill>
                  <a:schemeClr val="tx1"/>
                </a:solidFill>
                <a:latin typeface="+mn-lt"/>
                <a:ea typeface="+mn-ea"/>
                <a:cs typeface="+mn-cs"/>
              </a:rPr>
              <a:t>Protección </a:t>
            </a:r>
            <a:r>
              <a:rPr lang="es-ES" sz="1200" b="0" i="0" u="none" strike="noStrike" kern="1200" baseline="0" dirty="0">
                <a:solidFill>
                  <a:schemeClr val="tx1"/>
                </a:solidFill>
                <a:latin typeface="+mn-lt"/>
                <a:ea typeface="+mn-ea"/>
                <a:cs typeface="+mn-cs"/>
              </a:rPr>
              <a:t>Si la protección es un requerimiento crítico, la arquitectura debe diseñarse</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de modo que las operaciones relacionadas con la protección se ubiquen en algún</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componente individual o en un pequeño número de componentes. Esto reduce los</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costos y problemas de validación de la protección, y hace posible ofrecer sistemas de</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protección relacionados que, en caso de falla, desactiven con seguridad el sistema.</a:t>
            </a:r>
            <a:endParaRPr lang="es-ES" sz="1200" b="0" i="0" u="none" strike="noStrike" kern="1200" baseline="0" dirty="0">
              <a:solidFill>
                <a:schemeClr val="tx1"/>
              </a:solidFill>
              <a:latin typeface="+mn-lt"/>
              <a:ea typeface="+mn-ea"/>
              <a:cs typeface="+mn-cs"/>
            </a:endParaRPr>
          </a:p>
          <a:p>
            <a:r>
              <a:rPr lang="es-ES" sz="1200" b="1" i="0" u="none" strike="noStrike" kern="1200" baseline="0" dirty="0">
                <a:solidFill>
                  <a:schemeClr val="tx1"/>
                </a:solidFill>
                <a:latin typeface="+mn-lt"/>
                <a:ea typeface="+mn-ea"/>
                <a:cs typeface="+mn-cs"/>
              </a:rPr>
              <a:t>4. </a:t>
            </a:r>
            <a:r>
              <a:rPr lang="es-ES" sz="1200" b="0" i="1" u="none" strike="noStrike" kern="1200" baseline="0" dirty="0">
                <a:solidFill>
                  <a:schemeClr val="tx1"/>
                </a:solidFill>
                <a:latin typeface="+mn-lt"/>
                <a:ea typeface="+mn-ea"/>
                <a:cs typeface="+mn-cs"/>
              </a:rPr>
              <a:t>Disponibilidad </a:t>
            </a:r>
            <a:r>
              <a:rPr lang="es-ES" sz="1200" b="0" i="0" u="none" strike="noStrike" kern="1200" baseline="0" dirty="0">
                <a:solidFill>
                  <a:schemeClr val="tx1"/>
                </a:solidFill>
                <a:latin typeface="+mn-lt"/>
                <a:ea typeface="+mn-ea"/>
                <a:cs typeface="+mn-cs"/>
              </a:rPr>
              <a:t>Si la disponibilidad es un requerimiento crítico, la arquitectura tiene</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que diseñarse para incluir componentes redundantes de manera que sea posible sustituir</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y actualizar componentes sin detener el sistema. En el capítulo 13 se describen</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dos arquitecturas de sistema tolerantes a fallas en sistemas de alta disponibilidad.</a:t>
            </a:r>
            <a:endParaRPr lang="es-ES" sz="1200" b="0" i="0" u="none" strike="noStrike" kern="1200" baseline="0" dirty="0">
              <a:solidFill>
                <a:schemeClr val="tx1"/>
              </a:solidFill>
              <a:latin typeface="+mn-lt"/>
              <a:ea typeface="+mn-ea"/>
              <a:cs typeface="+mn-cs"/>
            </a:endParaRPr>
          </a:p>
          <a:p>
            <a:r>
              <a:rPr lang="es-ES" sz="1200" b="1" i="0" u="none" strike="noStrike" kern="1200" baseline="0" dirty="0">
                <a:solidFill>
                  <a:schemeClr val="tx1"/>
                </a:solidFill>
                <a:latin typeface="+mn-lt"/>
                <a:ea typeface="+mn-ea"/>
                <a:cs typeface="+mn-cs"/>
              </a:rPr>
              <a:t>5. </a:t>
            </a:r>
            <a:r>
              <a:rPr lang="es-ES" sz="1200" b="0" i="1" u="none" strike="noStrike" kern="1200" baseline="0" dirty="0" err="1">
                <a:solidFill>
                  <a:schemeClr val="tx1"/>
                </a:solidFill>
                <a:latin typeface="+mn-lt"/>
                <a:ea typeface="+mn-ea"/>
                <a:cs typeface="+mn-cs"/>
              </a:rPr>
              <a:t>Mantenibilidad</a:t>
            </a:r>
            <a:r>
              <a:rPr lang="es-ES" sz="1200" b="0" i="1" u="none" strike="noStrike" kern="1200" baseline="0" dirty="0">
                <a:solidFill>
                  <a:schemeClr val="tx1"/>
                </a:solidFill>
                <a:latin typeface="+mn-lt"/>
                <a:ea typeface="+mn-ea"/>
                <a:cs typeface="+mn-cs"/>
              </a:rPr>
              <a:t> </a:t>
            </a:r>
            <a:r>
              <a:rPr lang="es-ES" sz="1200" b="0" i="0" u="none" strike="noStrike" kern="1200" baseline="0" dirty="0">
                <a:solidFill>
                  <a:schemeClr val="tx1"/>
                </a:solidFill>
                <a:latin typeface="+mn-lt"/>
                <a:ea typeface="+mn-ea"/>
                <a:cs typeface="+mn-cs"/>
              </a:rPr>
              <a:t>Si la </a:t>
            </a:r>
            <a:r>
              <a:rPr lang="es-ES" sz="1200" b="0" i="0" u="none" strike="noStrike" kern="1200" baseline="0" dirty="0" err="1">
                <a:solidFill>
                  <a:schemeClr val="tx1"/>
                </a:solidFill>
                <a:latin typeface="+mn-lt"/>
                <a:ea typeface="+mn-ea"/>
                <a:cs typeface="+mn-cs"/>
              </a:rPr>
              <a:t>mantenibilidad</a:t>
            </a:r>
            <a:r>
              <a:rPr lang="es-ES" sz="1200" b="0" i="0" u="none" strike="noStrike" kern="1200" baseline="0" dirty="0">
                <a:solidFill>
                  <a:schemeClr val="tx1"/>
                </a:solidFill>
                <a:latin typeface="+mn-lt"/>
                <a:ea typeface="+mn-ea"/>
                <a:cs typeface="+mn-cs"/>
              </a:rPr>
              <a:t> es un requerimiento crítico, la arquitectura</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del sistema debe diseñarse usando componentes </a:t>
            </a:r>
            <a:r>
              <a:rPr lang="es-ES" sz="1200" b="0" i="0" u="none" strike="noStrike" kern="1200" baseline="0" dirty="0" err="1">
                <a:solidFill>
                  <a:schemeClr val="tx1"/>
                </a:solidFill>
                <a:latin typeface="+mn-lt"/>
                <a:ea typeface="+mn-ea"/>
                <a:cs typeface="+mn-cs"/>
              </a:rPr>
              <a:t>autocontenidos</a:t>
            </a:r>
            <a:r>
              <a:rPr lang="es-ES" sz="1200" b="0" i="0" u="none" strike="noStrike" kern="1200" baseline="0" dirty="0">
                <a:solidFill>
                  <a:schemeClr val="tx1"/>
                </a:solidFill>
                <a:latin typeface="+mn-lt"/>
                <a:ea typeface="+mn-ea"/>
                <a:cs typeface="+mn-cs"/>
              </a:rPr>
              <a:t> de grano fino que puedan cambiarse con facilidad. Los productores de datos tienen que separarse de</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los consumidores y hay que evitar compartir las estructuras de datos.</a:t>
            </a:r>
            <a:endParaRPr lang="es-ES" dirty="0"/>
          </a:p>
        </p:txBody>
      </p:sp>
      <p:sp>
        <p:nvSpPr>
          <p:cNvPr id="49156" name="3 Marcador de número de diapositiva"/>
          <p:cNvSpPr>
            <a:spLocks noGrp="1"/>
          </p:cNvSpPr>
          <p:nvPr>
            <p:ph type="sldNum" sz="quarter" idx="5"/>
          </p:nvPr>
        </p:nvSpPr>
        <p:spPr bwMode="auto">
          <a:ln>
            <a:miter lim="800000"/>
          </a:ln>
        </p:spPr>
        <p:txBody>
          <a:bodyPr wrap="square" numCol="1" anchorCtr="0" compatLnSpc="1"/>
          <a:lstStyle/>
          <a:p>
            <a:pPr>
              <a:defRPr/>
            </a:pPr>
            <a:fld id="{1CA6E7B0-8EE1-4618-BFD0-8031241229BC}" type="slidenum">
              <a:rPr lang="es-ES">
                <a:solidFill>
                  <a:prstClr val="black"/>
                </a:solidFill>
              </a:rPr>
            </a:fld>
            <a:endParaRPr lang="es-ES">
              <a:solidFill>
                <a:prstClr val="black"/>
              </a:solidFill>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1 Marcador de imagen de diapositiva"/>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813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s-ES" sz="1200" b="0" i="0" u="none" strike="noStrike" kern="1200" baseline="0" dirty="0">
                <a:solidFill>
                  <a:schemeClr val="tx1"/>
                </a:solidFill>
                <a:latin typeface="+mn-lt"/>
                <a:ea typeface="+mn-ea"/>
                <a:cs typeface="+mn-cs"/>
              </a:rPr>
              <a:t>Debido a la estrecha relación entre los requerimientos no funcionales y la arquitectura</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de software, el estilo y la estructura arquitectónicos particulares que se elijan para un</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sistema dependerán de los requerimientos de sistema no funcionales:</a:t>
            </a:r>
            <a:endParaRPr lang="es-ES" sz="1200" b="0" i="0" u="none" strike="noStrike" kern="1200" baseline="0" dirty="0">
              <a:solidFill>
                <a:schemeClr val="tx1"/>
              </a:solidFill>
              <a:latin typeface="+mn-lt"/>
              <a:ea typeface="+mn-ea"/>
              <a:cs typeface="+mn-cs"/>
            </a:endParaRPr>
          </a:p>
          <a:p>
            <a:r>
              <a:rPr lang="es-ES" sz="1200" b="1" i="0" u="none" strike="noStrike" kern="1200" baseline="0" dirty="0">
                <a:solidFill>
                  <a:schemeClr val="tx1"/>
                </a:solidFill>
                <a:latin typeface="+mn-lt"/>
                <a:ea typeface="+mn-ea"/>
                <a:cs typeface="+mn-cs"/>
              </a:rPr>
              <a:t>1. </a:t>
            </a:r>
            <a:r>
              <a:rPr lang="es-ES" sz="1200" b="0" i="1" u="none" strike="noStrike" kern="1200" baseline="0" dirty="0">
                <a:solidFill>
                  <a:schemeClr val="tx1"/>
                </a:solidFill>
                <a:latin typeface="+mn-lt"/>
                <a:ea typeface="+mn-ea"/>
                <a:cs typeface="+mn-cs"/>
              </a:rPr>
              <a:t>Rendimiento </a:t>
            </a:r>
            <a:r>
              <a:rPr lang="es-ES" sz="1200" b="0" i="0" u="none" strike="noStrike" kern="1200" baseline="0" dirty="0">
                <a:solidFill>
                  <a:schemeClr val="tx1"/>
                </a:solidFill>
                <a:latin typeface="+mn-lt"/>
                <a:ea typeface="+mn-ea"/>
                <a:cs typeface="+mn-cs"/>
              </a:rPr>
              <a:t>Si el rendimiento es un requerimiento crítico, la arquitectura debe</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diseñarse para localizar operaciones críticas dentro de un pequeño número de componentes,</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con todos estos componentes desplegados en la misma computadora en vez</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de distribuirlos por la red. Esto significaría usar algunos componentes relativamente</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grandes, en vez de pequeños componentes de grano fino, lo cual reduce el número</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de comunicaciones entre componentes. También puede considerar organizaciones</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del sistema en tiempo de operación que permitan a éste ser replicable y ejecutable</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en diferentes procesadores.</a:t>
            </a:r>
            <a:endParaRPr lang="es-ES" sz="1200" b="0" i="0" u="none" strike="noStrike" kern="1200" baseline="0" dirty="0">
              <a:solidFill>
                <a:schemeClr val="tx1"/>
              </a:solidFill>
              <a:latin typeface="+mn-lt"/>
              <a:ea typeface="+mn-ea"/>
              <a:cs typeface="+mn-cs"/>
            </a:endParaRPr>
          </a:p>
          <a:p>
            <a:r>
              <a:rPr lang="es-ES" sz="1200" b="1" i="0" u="none" strike="noStrike" kern="1200" baseline="0" dirty="0">
                <a:solidFill>
                  <a:schemeClr val="tx1"/>
                </a:solidFill>
                <a:latin typeface="+mn-lt"/>
                <a:ea typeface="+mn-ea"/>
                <a:cs typeface="+mn-cs"/>
              </a:rPr>
              <a:t>2. </a:t>
            </a:r>
            <a:r>
              <a:rPr lang="es-ES" sz="1200" b="0" i="1" u="none" strike="noStrike" kern="1200" baseline="0" dirty="0">
                <a:solidFill>
                  <a:schemeClr val="tx1"/>
                </a:solidFill>
                <a:latin typeface="+mn-lt"/>
                <a:ea typeface="+mn-ea"/>
                <a:cs typeface="+mn-cs"/>
              </a:rPr>
              <a:t>Seguridad </a:t>
            </a:r>
            <a:r>
              <a:rPr lang="es-ES" sz="1200" b="0" i="0" u="none" strike="noStrike" kern="1200" baseline="0" dirty="0">
                <a:solidFill>
                  <a:schemeClr val="tx1"/>
                </a:solidFill>
                <a:latin typeface="+mn-lt"/>
                <a:ea typeface="+mn-ea"/>
                <a:cs typeface="+mn-cs"/>
              </a:rPr>
              <a:t>Si la seguridad es un requerimiento crítico, será necesario usar una</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estructura en capas para la arquitectura, con los activos más críticos protegidos en</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las capas más internas, y con un alto nivel de validación de seguridad aplicado a</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dichas capas.</a:t>
            </a:r>
            <a:endParaRPr lang="es-ES" sz="1200" b="0" i="0" u="none" strike="noStrike" kern="1200" baseline="0" dirty="0">
              <a:solidFill>
                <a:schemeClr val="tx1"/>
              </a:solidFill>
              <a:latin typeface="+mn-lt"/>
              <a:ea typeface="+mn-ea"/>
              <a:cs typeface="+mn-cs"/>
            </a:endParaRPr>
          </a:p>
          <a:p>
            <a:r>
              <a:rPr lang="es-ES" sz="1200" b="1" i="0" u="none" strike="noStrike" kern="1200" baseline="0" dirty="0">
                <a:solidFill>
                  <a:schemeClr val="tx1"/>
                </a:solidFill>
                <a:latin typeface="+mn-lt"/>
                <a:ea typeface="+mn-ea"/>
                <a:cs typeface="+mn-cs"/>
              </a:rPr>
              <a:t>3. </a:t>
            </a:r>
            <a:r>
              <a:rPr lang="es-ES" sz="1200" b="0" i="1" u="none" strike="noStrike" kern="1200" baseline="0" dirty="0">
                <a:solidFill>
                  <a:schemeClr val="tx1"/>
                </a:solidFill>
                <a:latin typeface="+mn-lt"/>
                <a:ea typeface="+mn-ea"/>
                <a:cs typeface="+mn-cs"/>
              </a:rPr>
              <a:t>Protección </a:t>
            </a:r>
            <a:r>
              <a:rPr lang="es-ES" sz="1200" b="0" i="0" u="none" strike="noStrike" kern="1200" baseline="0" dirty="0">
                <a:solidFill>
                  <a:schemeClr val="tx1"/>
                </a:solidFill>
                <a:latin typeface="+mn-lt"/>
                <a:ea typeface="+mn-ea"/>
                <a:cs typeface="+mn-cs"/>
              </a:rPr>
              <a:t>Si la protección es un requerimiento crítico, la arquitectura debe diseñarse</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de modo que las operaciones relacionadas con la protección se ubiquen en algún</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componente individual o en un pequeño número de componentes. Esto reduce los</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costos y problemas de validación de la protección, y hace posible ofrecer sistemas de</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protección relacionados que, en caso de falla, desactiven con seguridad el sistema.</a:t>
            </a:r>
            <a:endParaRPr lang="es-ES" sz="1200" b="0" i="0" u="none" strike="noStrike" kern="1200" baseline="0" dirty="0">
              <a:solidFill>
                <a:schemeClr val="tx1"/>
              </a:solidFill>
              <a:latin typeface="+mn-lt"/>
              <a:ea typeface="+mn-ea"/>
              <a:cs typeface="+mn-cs"/>
            </a:endParaRPr>
          </a:p>
          <a:p>
            <a:r>
              <a:rPr lang="es-ES" sz="1200" b="1" i="0" u="none" strike="noStrike" kern="1200" baseline="0" dirty="0">
                <a:solidFill>
                  <a:schemeClr val="tx1"/>
                </a:solidFill>
                <a:latin typeface="+mn-lt"/>
                <a:ea typeface="+mn-ea"/>
                <a:cs typeface="+mn-cs"/>
              </a:rPr>
              <a:t>4. </a:t>
            </a:r>
            <a:r>
              <a:rPr lang="es-ES" sz="1200" b="0" i="1" u="none" strike="noStrike" kern="1200" baseline="0" dirty="0">
                <a:solidFill>
                  <a:schemeClr val="tx1"/>
                </a:solidFill>
                <a:latin typeface="+mn-lt"/>
                <a:ea typeface="+mn-ea"/>
                <a:cs typeface="+mn-cs"/>
              </a:rPr>
              <a:t>Disponibilidad </a:t>
            </a:r>
            <a:r>
              <a:rPr lang="es-ES" sz="1200" b="0" i="0" u="none" strike="noStrike" kern="1200" baseline="0" dirty="0">
                <a:solidFill>
                  <a:schemeClr val="tx1"/>
                </a:solidFill>
                <a:latin typeface="+mn-lt"/>
                <a:ea typeface="+mn-ea"/>
                <a:cs typeface="+mn-cs"/>
              </a:rPr>
              <a:t>Si la disponibilidad es un requerimiento crítico, la arquitectura tiene</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que diseñarse para incluir componentes redundantes de manera que sea posible sustituir</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y actualizar componentes sin detener el sistema. En el capítulo 13 se describen</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dos arquitecturas de sistema tolerantes a fallas en sistemas de alta disponibilidad.</a:t>
            </a:r>
            <a:endParaRPr lang="es-ES" sz="1200" b="0" i="0" u="none" strike="noStrike" kern="1200" baseline="0" dirty="0">
              <a:solidFill>
                <a:schemeClr val="tx1"/>
              </a:solidFill>
              <a:latin typeface="+mn-lt"/>
              <a:ea typeface="+mn-ea"/>
              <a:cs typeface="+mn-cs"/>
            </a:endParaRPr>
          </a:p>
          <a:p>
            <a:r>
              <a:rPr lang="es-ES" sz="1200" b="1" i="0" u="none" strike="noStrike" kern="1200" baseline="0" dirty="0">
                <a:solidFill>
                  <a:schemeClr val="tx1"/>
                </a:solidFill>
                <a:latin typeface="+mn-lt"/>
                <a:ea typeface="+mn-ea"/>
                <a:cs typeface="+mn-cs"/>
              </a:rPr>
              <a:t>5. </a:t>
            </a:r>
            <a:r>
              <a:rPr lang="es-ES" sz="1200" b="0" i="1" u="none" strike="noStrike" kern="1200" baseline="0" dirty="0" err="1">
                <a:solidFill>
                  <a:schemeClr val="tx1"/>
                </a:solidFill>
                <a:latin typeface="+mn-lt"/>
                <a:ea typeface="+mn-ea"/>
                <a:cs typeface="+mn-cs"/>
              </a:rPr>
              <a:t>Mantenibilidad</a:t>
            </a:r>
            <a:r>
              <a:rPr lang="es-ES" sz="1200" b="0" i="1" u="none" strike="noStrike" kern="1200" baseline="0" dirty="0">
                <a:solidFill>
                  <a:schemeClr val="tx1"/>
                </a:solidFill>
                <a:latin typeface="+mn-lt"/>
                <a:ea typeface="+mn-ea"/>
                <a:cs typeface="+mn-cs"/>
              </a:rPr>
              <a:t> </a:t>
            </a:r>
            <a:r>
              <a:rPr lang="es-ES" sz="1200" b="0" i="0" u="none" strike="noStrike" kern="1200" baseline="0" dirty="0">
                <a:solidFill>
                  <a:schemeClr val="tx1"/>
                </a:solidFill>
                <a:latin typeface="+mn-lt"/>
                <a:ea typeface="+mn-ea"/>
                <a:cs typeface="+mn-cs"/>
              </a:rPr>
              <a:t>Si la </a:t>
            </a:r>
            <a:r>
              <a:rPr lang="es-ES" sz="1200" b="0" i="0" u="none" strike="noStrike" kern="1200" baseline="0" dirty="0" err="1">
                <a:solidFill>
                  <a:schemeClr val="tx1"/>
                </a:solidFill>
                <a:latin typeface="+mn-lt"/>
                <a:ea typeface="+mn-ea"/>
                <a:cs typeface="+mn-cs"/>
              </a:rPr>
              <a:t>mantenibilidad</a:t>
            </a:r>
            <a:r>
              <a:rPr lang="es-ES" sz="1200" b="0" i="0" u="none" strike="noStrike" kern="1200" baseline="0" dirty="0">
                <a:solidFill>
                  <a:schemeClr val="tx1"/>
                </a:solidFill>
                <a:latin typeface="+mn-lt"/>
                <a:ea typeface="+mn-ea"/>
                <a:cs typeface="+mn-cs"/>
              </a:rPr>
              <a:t> es un requerimiento crítico, la arquitectura</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del sistema debe diseñarse usando componentes </a:t>
            </a:r>
            <a:r>
              <a:rPr lang="es-ES" sz="1200" b="0" i="0" u="none" strike="noStrike" kern="1200" baseline="0" dirty="0" err="1">
                <a:solidFill>
                  <a:schemeClr val="tx1"/>
                </a:solidFill>
                <a:latin typeface="+mn-lt"/>
                <a:ea typeface="+mn-ea"/>
                <a:cs typeface="+mn-cs"/>
              </a:rPr>
              <a:t>autocontenidos</a:t>
            </a:r>
            <a:r>
              <a:rPr lang="es-ES" sz="1200" b="0" i="0" u="none" strike="noStrike" kern="1200" baseline="0" dirty="0">
                <a:solidFill>
                  <a:schemeClr val="tx1"/>
                </a:solidFill>
                <a:latin typeface="+mn-lt"/>
                <a:ea typeface="+mn-ea"/>
                <a:cs typeface="+mn-cs"/>
              </a:rPr>
              <a:t> de grano fino que puedan cambiarse con facilidad. Los productores de datos tienen que separarse de</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los consumidores y hay que evitar compartir las estructuras de datos.</a:t>
            </a:r>
            <a:endParaRPr lang="es-ES" dirty="0"/>
          </a:p>
        </p:txBody>
      </p:sp>
      <p:sp>
        <p:nvSpPr>
          <p:cNvPr id="49156" name="3 Marcador de número de diapositiva"/>
          <p:cNvSpPr>
            <a:spLocks noGrp="1"/>
          </p:cNvSpPr>
          <p:nvPr>
            <p:ph type="sldNum" sz="quarter" idx="5"/>
          </p:nvPr>
        </p:nvSpPr>
        <p:spPr bwMode="auto">
          <a:ln>
            <a:miter lim="800000"/>
          </a:ln>
        </p:spPr>
        <p:txBody>
          <a:bodyPr wrap="square" numCol="1" anchorCtr="0" compatLnSpc="1"/>
          <a:lstStyle/>
          <a:p>
            <a:pPr>
              <a:defRPr/>
            </a:pPr>
            <a:fld id="{1CA6E7B0-8EE1-4618-BFD0-8031241229BC}" type="slidenum">
              <a:rPr lang="es-ES">
                <a:solidFill>
                  <a:prstClr val="black"/>
                </a:solidFill>
              </a:rPr>
            </a:fld>
            <a:endParaRPr lang="es-ES">
              <a:solidFill>
                <a:prstClr val="black"/>
              </a:solidFill>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1 Marcador de imagen de diapositiva"/>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 name="2 Marcador de notas"/>
          <p:cNvSpPr>
            <a:spLocks noGrp="1"/>
          </p:cNvSpPr>
          <p:nvPr>
            <p:ph type="body" idx="1"/>
          </p:nvPr>
        </p:nvSpPr>
        <p:spPr/>
        <p:txBody>
          <a:bodyPr>
            <a:normAutofit fontScale="47500" lnSpcReduction="20000"/>
          </a:bodyPr>
          <a:lstStyle/>
          <a:p>
            <a:pPr algn="just">
              <a:spcBef>
                <a:spcPts val="0"/>
              </a:spcBef>
            </a:pPr>
            <a:r>
              <a:rPr lang="en-US" dirty="0">
                <a:latin typeface="Trebuchet MS" panose="020B0603020202020204" pitchFamily="34" charset="0"/>
              </a:rPr>
              <a:t>La </a:t>
            </a:r>
            <a:r>
              <a:rPr lang="en-US" dirty="0" err="1">
                <a:latin typeface="Trebuchet MS" panose="020B0603020202020204" pitchFamily="34" charset="0"/>
              </a:rPr>
              <a:t>arquitectura</a:t>
            </a:r>
            <a:r>
              <a:rPr lang="en-US" dirty="0">
                <a:latin typeface="Trebuchet MS" panose="020B0603020202020204" pitchFamily="34" charset="0"/>
              </a:rPr>
              <a:t> </a:t>
            </a:r>
            <a:r>
              <a:rPr lang="en-US" dirty="0" err="1">
                <a:latin typeface="Trebuchet MS" panose="020B0603020202020204" pitchFamily="34" charset="0"/>
              </a:rPr>
              <a:t>requiere</a:t>
            </a:r>
            <a:r>
              <a:rPr lang="en-US" dirty="0">
                <a:latin typeface="Trebuchet MS" panose="020B0603020202020204" pitchFamily="34" charset="0"/>
              </a:rPr>
              <a:t> </a:t>
            </a:r>
            <a:r>
              <a:rPr lang="en-US" dirty="0" err="1">
                <a:latin typeface="Trebuchet MS" panose="020B0603020202020204" pitchFamily="34" charset="0"/>
              </a:rPr>
              <a:t>capacidad</a:t>
            </a:r>
            <a:r>
              <a:rPr lang="en-US" dirty="0">
                <a:latin typeface="Trebuchet MS" panose="020B0603020202020204" pitchFamily="34" charset="0"/>
              </a:rPr>
              <a:t> de </a:t>
            </a:r>
            <a:r>
              <a:rPr lang="en-US" dirty="0" err="1">
                <a:latin typeface="Trebuchet MS" panose="020B0603020202020204" pitchFamily="34" charset="0"/>
              </a:rPr>
              <a:t>abstracción</a:t>
            </a:r>
            <a:r>
              <a:rPr lang="en-US" dirty="0">
                <a:latin typeface="Trebuchet MS" panose="020B0603020202020204" pitchFamily="34" charset="0"/>
              </a:rPr>
              <a:t>, </a:t>
            </a:r>
            <a:r>
              <a:rPr lang="en-US" dirty="0" err="1">
                <a:latin typeface="Trebuchet MS" panose="020B0603020202020204" pitchFamily="34" charset="0"/>
              </a:rPr>
              <a:t>pero</a:t>
            </a:r>
            <a:r>
              <a:rPr lang="en-US" dirty="0">
                <a:latin typeface="Trebuchet MS" panose="020B0603020202020204" pitchFamily="34" charset="0"/>
              </a:rPr>
              <a:t> </a:t>
            </a:r>
            <a:r>
              <a:rPr lang="en-US" dirty="0" err="1">
                <a:latin typeface="Trebuchet MS" panose="020B0603020202020204" pitchFamily="34" charset="0"/>
              </a:rPr>
              <a:t>es</a:t>
            </a:r>
            <a:r>
              <a:rPr lang="en-US" dirty="0">
                <a:latin typeface="Trebuchet MS" panose="020B0603020202020204" pitchFamily="34" charset="0"/>
              </a:rPr>
              <a:t> </a:t>
            </a:r>
            <a:r>
              <a:rPr lang="en-US" dirty="0" err="1">
                <a:latin typeface="Trebuchet MS" panose="020B0603020202020204" pitchFamily="34" charset="0"/>
              </a:rPr>
              <a:t>concreta</a:t>
            </a:r>
            <a:r>
              <a:rPr lang="en-US" dirty="0">
                <a:latin typeface="Trebuchet MS" panose="020B0603020202020204" pitchFamily="34" charset="0"/>
              </a:rPr>
              <a:t> (</a:t>
            </a:r>
            <a:r>
              <a:rPr lang="en-US" dirty="0" err="1">
                <a:latin typeface="Trebuchet MS" panose="020B0603020202020204" pitchFamily="34" charset="0"/>
              </a:rPr>
              <a:t>piezas</a:t>
            </a:r>
            <a:r>
              <a:rPr lang="en-US" dirty="0">
                <a:latin typeface="Trebuchet MS" panose="020B0603020202020204" pitchFamily="34" charset="0"/>
              </a:rPr>
              <a:t> y </a:t>
            </a:r>
            <a:r>
              <a:rPr lang="en-US" dirty="0" err="1">
                <a:latin typeface="Trebuchet MS" panose="020B0603020202020204" pitchFamily="34" charset="0"/>
              </a:rPr>
              <a:t>decisiones</a:t>
            </a:r>
            <a:r>
              <a:rPr lang="en-US" dirty="0">
                <a:latin typeface="Trebuchet MS" panose="020B0603020202020204" pitchFamily="34" charset="0"/>
              </a:rPr>
              <a:t>).</a:t>
            </a:r>
            <a:endParaRPr lang="en-US" dirty="0">
              <a:latin typeface="Trebuchet MS" panose="020B0603020202020204" pitchFamily="34" charset="0"/>
            </a:endParaRPr>
          </a:p>
          <a:p>
            <a:pPr algn="just">
              <a:spcBef>
                <a:spcPts val="0"/>
              </a:spcBef>
            </a:pPr>
            <a:r>
              <a:rPr lang="en-US" dirty="0">
                <a:latin typeface="Trebuchet MS" panose="020B0603020202020204" pitchFamily="34" charset="0"/>
              </a:rPr>
              <a:t>En </a:t>
            </a:r>
            <a:r>
              <a:rPr lang="en-US" dirty="0" err="1">
                <a:latin typeface="Trebuchet MS" panose="020B0603020202020204" pitchFamily="34" charset="0"/>
              </a:rPr>
              <a:t>una</a:t>
            </a:r>
            <a:r>
              <a:rPr lang="en-US" dirty="0">
                <a:latin typeface="Trebuchet MS" panose="020B0603020202020204" pitchFamily="34" charset="0"/>
              </a:rPr>
              <a:t> sola </a:t>
            </a:r>
            <a:r>
              <a:rPr lang="en-US" dirty="0" err="1">
                <a:latin typeface="Trebuchet MS" panose="020B0603020202020204" pitchFamily="34" charset="0"/>
              </a:rPr>
              <a:t>foto</a:t>
            </a:r>
            <a:r>
              <a:rPr lang="en-US" dirty="0">
                <a:latin typeface="Trebuchet MS" panose="020B0603020202020204" pitchFamily="34" charset="0"/>
              </a:rPr>
              <a:t> no se </a:t>
            </a:r>
            <a:r>
              <a:rPr lang="en-US" dirty="0" err="1">
                <a:latin typeface="Trebuchet MS" panose="020B0603020202020204" pitchFamily="34" charset="0"/>
              </a:rPr>
              <a:t>puede</a:t>
            </a:r>
            <a:r>
              <a:rPr lang="en-US" dirty="0">
                <a:latin typeface="Trebuchet MS" panose="020B0603020202020204" pitchFamily="34" charset="0"/>
              </a:rPr>
              <a:t> </a:t>
            </a:r>
            <a:r>
              <a:rPr lang="en-US" dirty="0" err="1">
                <a:latin typeface="Trebuchet MS" panose="020B0603020202020204" pitchFamily="34" charset="0"/>
              </a:rPr>
              <a:t>tener</a:t>
            </a:r>
            <a:r>
              <a:rPr lang="en-US" dirty="0">
                <a:latin typeface="Trebuchet MS" panose="020B0603020202020204" pitchFamily="34" charset="0"/>
              </a:rPr>
              <a:t> </a:t>
            </a:r>
            <a:r>
              <a:rPr lang="en-US" dirty="0" err="1">
                <a:latin typeface="Trebuchet MS" panose="020B0603020202020204" pitchFamily="34" charset="0"/>
              </a:rPr>
              <a:t>toda</a:t>
            </a:r>
            <a:r>
              <a:rPr lang="en-US" dirty="0">
                <a:latin typeface="Trebuchet MS" panose="020B0603020202020204" pitchFamily="34" charset="0"/>
              </a:rPr>
              <a:t> la </a:t>
            </a:r>
            <a:r>
              <a:rPr lang="en-US" dirty="0" err="1">
                <a:latin typeface="Trebuchet MS" panose="020B0603020202020204" pitchFamily="34" charset="0"/>
              </a:rPr>
              <a:t>arquitectura</a:t>
            </a:r>
            <a:r>
              <a:rPr lang="en-US" dirty="0">
                <a:latin typeface="Trebuchet MS" panose="020B0603020202020204" pitchFamily="34" charset="0"/>
              </a:rPr>
              <a:t> (vistas).</a:t>
            </a:r>
            <a:endParaRPr lang="en-US" dirty="0">
              <a:latin typeface="Trebuchet MS" panose="020B0603020202020204" pitchFamily="34" charset="0"/>
            </a:endParaRPr>
          </a:p>
          <a:p>
            <a:pPr>
              <a:spcBef>
                <a:spcPts val="0"/>
              </a:spcBef>
            </a:pPr>
            <a:r>
              <a:rPr lang="en-US" dirty="0">
                <a:latin typeface="Trebuchet MS" panose="020B0603020202020204" pitchFamily="34" charset="0"/>
              </a:rPr>
              <a:t>La </a:t>
            </a:r>
            <a:r>
              <a:rPr lang="en-US" dirty="0" err="1">
                <a:latin typeface="Trebuchet MS" panose="020B0603020202020204" pitchFamily="34" charset="0"/>
              </a:rPr>
              <a:t>arquitectura</a:t>
            </a:r>
            <a:r>
              <a:rPr lang="en-US" dirty="0">
                <a:latin typeface="Trebuchet MS" panose="020B0603020202020204" pitchFamily="34" charset="0"/>
              </a:rPr>
              <a:t> de software se </a:t>
            </a:r>
            <a:r>
              <a:rPr lang="en-US" dirty="0" err="1">
                <a:latin typeface="Trebuchet MS" panose="020B0603020202020204" pitchFamily="34" charset="0"/>
              </a:rPr>
              <a:t>presenta</a:t>
            </a:r>
            <a:r>
              <a:rPr lang="en-US" dirty="0">
                <a:latin typeface="Trebuchet MS" panose="020B0603020202020204" pitchFamily="34" charset="0"/>
              </a:rPr>
              <a:t> con </a:t>
            </a:r>
            <a:r>
              <a:rPr lang="en-US" dirty="0" err="1">
                <a:latin typeface="Trebuchet MS" panose="020B0603020202020204" pitchFamily="34" charset="0"/>
              </a:rPr>
              <a:t>varias</a:t>
            </a:r>
            <a:r>
              <a:rPr lang="en-US" dirty="0">
                <a:latin typeface="Trebuchet MS" panose="020B0603020202020204" pitchFamily="34" charset="0"/>
              </a:rPr>
              <a:t> vistas.</a:t>
            </a:r>
            <a:endParaRPr lang="en-US" dirty="0">
              <a:latin typeface="Trebuchet MS" panose="020B0603020202020204" pitchFamily="34" charset="0"/>
            </a:endParaRPr>
          </a:p>
          <a:p>
            <a:pPr>
              <a:spcBef>
                <a:spcPts val="0"/>
              </a:spcBef>
            </a:pPr>
            <a:r>
              <a:rPr lang="en-US" dirty="0">
                <a:latin typeface="Trebuchet MS" panose="020B0603020202020204" pitchFamily="34" charset="0"/>
              </a:rPr>
              <a:t>La </a:t>
            </a:r>
            <a:r>
              <a:rPr lang="en-US" dirty="0" err="1">
                <a:latin typeface="Trebuchet MS" panose="020B0603020202020204" pitchFamily="34" charset="0"/>
              </a:rPr>
              <a:t>arquitectura</a:t>
            </a:r>
            <a:r>
              <a:rPr lang="en-US" dirty="0">
                <a:latin typeface="Trebuchet MS" panose="020B0603020202020204" pitchFamily="34" charset="0"/>
              </a:rPr>
              <a:t> se </a:t>
            </a:r>
            <a:r>
              <a:rPr lang="en-US" dirty="0" err="1">
                <a:latin typeface="Trebuchet MS" panose="020B0603020202020204" pitchFamily="34" charset="0"/>
              </a:rPr>
              <a:t>empieza</a:t>
            </a:r>
            <a:r>
              <a:rPr lang="en-US" dirty="0">
                <a:latin typeface="Trebuchet MS" panose="020B0603020202020204" pitchFamily="34" charset="0"/>
              </a:rPr>
              <a:t> a </a:t>
            </a:r>
            <a:r>
              <a:rPr lang="en-US" dirty="0" err="1">
                <a:latin typeface="Trebuchet MS" panose="020B0603020202020204" pitchFamily="34" charset="0"/>
              </a:rPr>
              <a:t>definir</a:t>
            </a:r>
            <a:r>
              <a:rPr lang="en-US" dirty="0">
                <a:latin typeface="Trebuchet MS" panose="020B0603020202020204" pitchFamily="34" charset="0"/>
              </a:rPr>
              <a:t> en </a:t>
            </a:r>
            <a:r>
              <a:rPr lang="en-US" dirty="0" err="1">
                <a:latin typeface="Trebuchet MS" panose="020B0603020202020204" pitchFamily="34" charset="0"/>
              </a:rPr>
              <a:t>etapas</a:t>
            </a:r>
            <a:r>
              <a:rPr lang="en-US" dirty="0">
                <a:latin typeface="Trebuchet MS" panose="020B0603020202020204" pitchFamily="34" charset="0"/>
              </a:rPr>
              <a:t> </a:t>
            </a:r>
            <a:r>
              <a:rPr lang="en-US" dirty="0" err="1">
                <a:latin typeface="Trebuchet MS" panose="020B0603020202020204" pitchFamily="34" charset="0"/>
              </a:rPr>
              <a:t>tempranas</a:t>
            </a:r>
            <a:r>
              <a:rPr lang="en-US" dirty="0">
                <a:latin typeface="Trebuchet MS" panose="020B0603020202020204" pitchFamily="34" charset="0"/>
              </a:rPr>
              <a:t>, </a:t>
            </a:r>
            <a:r>
              <a:rPr lang="en-US" dirty="0" err="1">
                <a:latin typeface="Trebuchet MS" panose="020B0603020202020204" pitchFamily="34" charset="0"/>
              </a:rPr>
              <a:t>donde</a:t>
            </a:r>
            <a:r>
              <a:rPr lang="en-US" dirty="0">
                <a:latin typeface="Trebuchet MS" panose="020B0603020202020204" pitchFamily="34" charset="0"/>
              </a:rPr>
              <a:t> se </a:t>
            </a:r>
            <a:r>
              <a:rPr lang="en-US" dirty="0" err="1">
                <a:latin typeface="Trebuchet MS" panose="020B0603020202020204" pitchFamily="34" charset="0"/>
              </a:rPr>
              <a:t>prueba</a:t>
            </a:r>
            <a:r>
              <a:rPr lang="en-US" dirty="0">
                <a:latin typeface="Trebuchet MS" panose="020B0603020202020204" pitchFamily="34" charset="0"/>
              </a:rPr>
              <a:t> la </a:t>
            </a:r>
            <a:r>
              <a:rPr lang="en-US" dirty="0" err="1">
                <a:latin typeface="Trebuchet MS" panose="020B0603020202020204" pitchFamily="34" charset="0"/>
              </a:rPr>
              <a:t>arquitectura</a:t>
            </a:r>
            <a:r>
              <a:rPr lang="en-US" dirty="0">
                <a:latin typeface="Trebuchet MS" panose="020B0603020202020204" pitchFamily="34" charset="0"/>
              </a:rPr>
              <a:t> </a:t>
            </a:r>
            <a:r>
              <a:rPr lang="en-US" dirty="0" err="1">
                <a:latin typeface="Trebuchet MS" panose="020B0603020202020204" pitchFamily="34" charset="0"/>
              </a:rPr>
              <a:t>candidata</a:t>
            </a:r>
            <a:r>
              <a:rPr lang="en-US" dirty="0">
                <a:latin typeface="Trebuchet MS" panose="020B0603020202020204" pitchFamily="34" charset="0"/>
              </a:rPr>
              <a:t>.</a:t>
            </a:r>
            <a:endParaRPr lang="en-US" dirty="0">
              <a:latin typeface="Trebuchet MS" panose="020B0603020202020204" pitchFamily="34" charset="0"/>
            </a:endParaRPr>
          </a:p>
          <a:p>
            <a:pPr algn="just">
              <a:lnSpc>
                <a:spcPts val="2400"/>
              </a:lnSpc>
            </a:pPr>
            <a:r>
              <a:rPr lang="en-US" sz="1200" dirty="0">
                <a:latin typeface="Trebuchet MS" panose="020B0603020202020204" pitchFamily="34" charset="0"/>
              </a:rPr>
              <a:t>El </a:t>
            </a:r>
            <a:r>
              <a:rPr lang="en-US" sz="1200" dirty="0" err="1">
                <a:latin typeface="Trebuchet MS" panose="020B0603020202020204" pitchFamily="34" charset="0"/>
              </a:rPr>
              <a:t>diseño</a:t>
            </a:r>
            <a:r>
              <a:rPr lang="en-US" sz="1200" dirty="0">
                <a:latin typeface="Trebuchet MS" panose="020B0603020202020204" pitchFamily="34" charset="0"/>
              </a:rPr>
              <a:t> </a:t>
            </a:r>
            <a:r>
              <a:rPr lang="en-US" sz="1200" dirty="0" err="1">
                <a:latin typeface="Trebuchet MS" panose="020B0603020202020204" pitchFamily="34" charset="0"/>
              </a:rPr>
              <a:t>evoluciona</a:t>
            </a:r>
            <a:r>
              <a:rPr lang="en-US" sz="1200" dirty="0">
                <a:latin typeface="Trebuchet MS" panose="020B0603020202020204" pitchFamily="34" charset="0"/>
              </a:rPr>
              <a:t> con el </a:t>
            </a:r>
            <a:r>
              <a:rPr lang="en-US" sz="1200" dirty="0" err="1">
                <a:latin typeface="Trebuchet MS" panose="020B0603020202020204" pitchFamily="34" charset="0"/>
              </a:rPr>
              <a:t>tiempo</a:t>
            </a:r>
            <a:r>
              <a:rPr lang="en-US" sz="1200" dirty="0">
                <a:latin typeface="Trebuchet MS" panose="020B0603020202020204" pitchFamily="34" charset="0"/>
              </a:rPr>
              <a:t> y no se </a:t>
            </a:r>
            <a:r>
              <a:rPr lang="en-US" sz="1200" dirty="0" err="1">
                <a:latin typeface="Trebuchet MS" panose="020B0603020202020204" pitchFamily="34" charset="0"/>
              </a:rPr>
              <a:t>puede</a:t>
            </a:r>
            <a:r>
              <a:rPr lang="en-US" sz="1200" dirty="0">
                <a:latin typeface="Trebuchet MS" panose="020B0603020202020204" pitchFamily="34" charset="0"/>
              </a:rPr>
              <a:t> saber </a:t>
            </a:r>
            <a:r>
              <a:rPr lang="en-US" sz="1200" dirty="0" err="1">
                <a:latin typeface="Trebuchet MS" panose="020B0603020202020204" pitchFamily="34" charset="0"/>
              </a:rPr>
              <a:t>todo</a:t>
            </a:r>
            <a:r>
              <a:rPr lang="en-US" sz="1200" dirty="0">
                <a:latin typeface="Trebuchet MS" panose="020B0603020202020204" pitchFamily="34" charset="0"/>
              </a:rPr>
              <a:t> lo </a:t>
            </a:r>
            <a:r>
              <a:rPr lang="en-US" sz="1200" dirty="0" err="1">
                <a:latin typeface="Trebuchet MS" panose="020B0603020202020204" pitchFamily="34" charset="0"/>
              </a:rPr>
              <a:t>que</a:t>
            </a:r>
            <a:r>
              <a:rPr lang="en-US" sz="1200" dirty="0">
                <a:latin typeface="Trebuchet MS" panose="020B0603020202020204" pitchFamily="34" charset="0"/>
              </a:rPr>
              <a:t> se </a:t>
            </a:r>
            <a:r>
              <a:rPr lang="en-US" sz="1200" dirty="0" err="1">
                <a:latin typeface="Trebuchet MS" panose="020B0603020202020204" pitchFamily="34" charset="0"/>
              </a:rPr>
              <a:t>necesita</a:t>
            </a:r>
            <a:r>
              <a:rPr lang="en-US" sz="1200" dirty="0">
                <a:latin typeface="Trebuchet MS" panose="020B0603020202020204" pitchFamily="34" charset="0"/>
              </a:rPr>
              <a:t> de </a:t>
            </a:r>
            <a:r>
              <a:rPr lang="en-US" sz="1200" dirty="0" err="1">
                <a:latin typeface="Trebuchet MS" panose="020B0603020202020204" pitchFamily="34" charset="0"/>
              </a:rPr>
              <a:t>amtemano</a:t>
            </a:r>
            <a:r>
              <a:rPr lang="en-US" sz="1200" dirty="0">
                <a:latin typeface="Trebuchet MS" panose="020B0603020202020204" pitchFamily="34" charset="0"/>
              </a:rPr>
              <a:t> y, </a:t>
            </a:r>
            <a:r>
              <a:rPr lang="en-US" sz="1200" dirty="0" err="1">
                <a:latin typeface="Trebuchet MS" panose="020B0603020202020204" pitchFamily="34" charset="0"/>
              </a:rPr>
              <a:t>además</a:t>
            </a:r>
            <a:r>
              <a:rPr lang="en-US" sz="1200" dirty="0">
                <a:latin typeface="Trebuchet MS" panose="020B0603020202020204" pitchFamily="34" charset="0"/>
              </a:rPr>
              <a:t>, se </a:t>
            </a:r>
            <a:r>
              <a:rPr lang="en-US" sz="1200" dirty="0" err="1">
                <a:latin typeface="Trebuchet MS" panose="020B0603020202020204" pitchFamily="34" charset="0"/>
              </a:rPr>
              <a:t>producirán</a:t>
            </a:r>
            <a:r>
              <a:rPr lang="en-US" sz="1200" dirty="0">
                <a:latin typeface="Trebuchet MS" panose="020B0603020202020204" pitchFamily="34" charset="0"/>
              </a:rPr>
              <a:t> </a:t>
            </a:r>
            <a:r>
              <a:rPr lang="en-US" sz="1200" dirty="0" err="1">
                <a:latin typeface="Trebuchet MS" panose="020B0603020202020204" pitchFamily="34" charset="0"/>
              </a:rPr>
              <a:t>campos</a:t>
            </a:r>
            <a:r>
              <a:rPr lang="en-US" sz="1200" dirty="0">
                <a:latin typeface="Trebuchet MS" panose="020B0603020202020204" pitchFamily="34" charset="0"/>
              </a:rPr>
              <a:t>. </a:t>
            </a:r>
            <a:r>
              <a:rPr lang="en-US" sz="1200" dirty="0" err="1">
                <a:latin typeface="Trebuchet MS" panose="020B0603020202020204" pitchFamily="34" charset="0"/>
              </a:rPr>
              <a:t>Por</a:t>
            </a:r>
            <a:r>
              <a:rPr lang="en-US" sz="1200" dirty="0">
                <a:latin typeface="Trebuchet MS" panose="020B0603020202020204" pitchFamily="34" charset="0"/>
              </a:rPr>
              <a:t> lo </a:t>
            </a:r>
            <a:r>
              <a:rPr lang="en-US" sz="1200" dirty="0" err="1">
                <a:latin typeface="Trebuchet MS" panose="020B0603020202020204" pitchFamily="34" charset="0"/>
              </a:rPr>
              <a:t>tanto</a:t>
            </a:r>
            <a:r>
              <a:rPr lang="en-US" sz="1200" dirty="0">
                <a:latin typeface="Trebuchet MS" panose="020B0603020202020204" pitchFamily="34" charset="0"/>
              </a:rPr>
              <a:t>, hay </a:t>
            </a:r>
            <a:r>
              <a:rPr lang="en-US" sz="1200" dirty="0" err="1">
                <a:latin typeface="Trebuchet MS" panose="020B0603020202020204" pitchFamily="34" charset="0"/>
              </a:rPr>
              <a:t>que</a:t>
            </a:r>
            <a:r>
              <a:rPr lang="en-US" sz="1200" dirty="0">
                <a:latin typeface="Trebuchet MS" panose="020B0603020202020204" pitchFamily="34" charset="0"/>
              </a:rPr>
              <a:t> </a:t>
            </a:r>
            <a:r>
              <a:rPr lang="en-US" sz="1200" dirty="0" err="1">
                <a:latin typeface="Trebuchet MS" panose="020B0603020202020204" pitchFamily="34" charset="0"/>
              </a:rPr>
              <a:t>crear</a:t>
            </a:r>
            <a:r>
              <a:rPr lang="en-US" sz="1200" dirty="0">
                <a:latin typeface="Trebuchet MS" panose="020B0603020202020204" pitchFamily="34" charset="0"/>
              </a:rPr>
              <a:t> </a:t>
            </a:r>
            <a:r>
              <a:rPr lang="en-US" sz="1200" dirty="0" err="1">
                <a:latin typeface="Trebuchet MS" panose="020B0603020202020204" pitchFamily="34" charset="0"/>
              </a:rPr>
              <a:t>una</a:t>
            </a:r>
            <a:r>
              <a:rPr lang="en-US" sz="1200" dirty="0">
                <a:latin typeface="Trebuchet MS" panose="020B0603020202020204" pitchFamily="34" charset="0"/>
              </a:rPr>
              <a:t> </a:t>
            </a:r>
            <a:r>
              <a:rPr lang="en-US" sz="1200" dirty="0" err="1">
                <a:latin typeface="Trebuchet MS" panose="020B0603020202020204" pitchFamily="34" charset="0"/>
              </a:rPr>
              <a:t>Arquitectura</a:t>
            </a:r>
            <a:r>
              <a:rPr lang="en-US" sz="1200" dirty="0">
                <a:latin typeface="Trebuchet MS" panose="020B0603020202020204" pitchFamily="34" charset="0"/>
              </a:rPr>
              <a:t> </a:t>
            </a:r>
            <a:r>
              <a:rPr lang="en-US" sz="1200" dirty="0" err="1">
                <a:latin typeface="Trebuchet MS" panose="020B0603020202020204" pitchFamily="34" charset="0"/>
              </a:rPr>
              <a:t>que</a:t>
            </a:r>
            <a:r>
              <a:rPr lang="en-US" sz="1200" dirty="0">
                <a:latin typeface="Trebuchet MS" panose="020B0603020202020204" pitchFamily="34" charset="0"/>
              </a:rPr>
              <a:t> </a:t>
            </a:r>
            <a:r>
              <a:rPr lang="en-US" sz="1200" dirty="0" err="1">
                <a:latin typeface="Trebuchet MS" panose="020B0603020202020204" pitchFamily="34" charset="0"/>
              </a:rPr>
              <a:t>pueda</a:t>
            </a:r>
            <a:r>
              <a:rPr lang="en-US" sz="1200" dirty="0">
                <a:latin typeface="Trebuchet MS" panose="020B0603020202020204" pitchFamily="34" charset="0"/>
              </a:rPr>
              <a:t> </a:t>
            </a:r>
            <a:r>
              <a:rPr lang="en-US" sz="1200" dirty="0" err="1">
                <a:latin typeface="Trebuchet MS" panose="020B0603020202020204" pitchFamily="34" charset="0"/>
              </a:rPr>
              <a:t>evolucionar</a:t>
            </a:r>
            <a:r>
              <a:rPr lang="en-US" sz="1200" dirty="0">
                <a:latin typeface="Trebuchet MS" panose="020B0603020202020204" pitchFamily="34" charset="0"/>
              </a:rPr>
              <a:t>.</a:t>
            </a:r>
            <a:endParaRPr lang="en-US" sz="1200" dirty="0">
              <a:latin typeface="Trebuchet MS" panose="020B0603020202020204" pitchFamily="34" charset="0"/>
            </a:endParaRPr>
          </a:p>
          <a:p>
            <a:pPr marL="0" indent="0" algn="just">
              <a:lnSpc>
                <a:spcPts val="2400"/>
              </a:lnSpc>
              <a:buNone/>
            </a:pPr>
            <a:endParaRPr lang="es-ES" sz="1200" dirty="0"/>
          </a:p>
          <a:p>
            <a:pPr>
              <a:defRPr/>
            </a:pPr>
            <a:r>
              <a:rPr lang="es-ES" dirty="0"/>
              <a:t>Principios claves</a:t>
            </a:r>
            <a:r>
              <a:rPr lang="es-ES" baseline="0" dirty="0"/>
              <a:t> de arquitectura</a:t>
            </a:r>
            <a:endParaRPr lang="es-ES" baseline="0" dirty="0"/>
          </a:p>
          <a:p>
            <a:pPr marL="285750" indent="-285750">
              <a:buFont typeface="Arial" panose="020B0604020202020204" pitchFamily="34" charset="0"/>
              <a:buChar char="•"/>
            </a:pPr>
            <a:r>
              <a:rPr lang="es-ES" sz="1200" dirty="0">
                <a:latin typeface="Trebuchet MS" panose="020B0603020202020204" pitchFamily="34" charset="0"/>
              </a:rPr>
              <a:t>Diseñarla para adaptarse a los cambios.</a:t>
            </a:r>
            <a:endParaRPr lang="es-ES" sz="1200" dirty="0">
              <a:latin typeface="Trebuchet MS" panose="020B0603020202020204" pitchFamily="34" charset="0"/>
            </a:endParaRPr>
          </a:p>
          <a:p>
            <a:pPr marL="285750" indent="-285750">
              <a:buFont typeface="Arial" panose="020B0604020202020204" pitchFamily="34" charset="0"/>
              <a:buChar char="•"/>
            </a:pPr>
            <a:r>
              <a:rPr lang="es-ES" sz="1200" dirty="0">
                <a:latin typeface="Trebuchet MS" panose="020B0603020202020204" pitchFamily="34" charset="0"/>
              </a:rPr>
              <a:t>Modelado para analizar y reducir riesgos.</a:t>
            </a:r>
            <a:endParaRPr lang="es-ES" sz="1200" dirty="0">
              <a:latin typeface="Trebuchet MS" panose="020B0603020202020204" pitchFamily="34" charset="0"/>
            </a:endParaRPr>
          </a:p>
          <a:p>
            <a:pPr marL="285750" indent="-285750">
              <a:buFont typeface="Arial" panose="020B0604020202020204" pitchFamily="34" charset="0"/>
              <a:buChar char="•"/>
            </a:pPr>
            <a:r>
              <a:rPr lang="es-ES" sz="1200" dirty="0">
                <a:latin typeface="Trebuchet MS" panose="020B0603020202020204" pitchFamily="34" charset="0"/>
              </a:rPr>
              <a:t>Usar modelos y otras visualizaciones para comunicar eficientemente el diseño y permitir la rápida comunicación de los cambios de diseño.</a:t>
            </a:r>
            <a:endParaRPr lang="es-ES" sz="1200" dirty="0">
              <a:latin typeface="Trebuchet MS" panose="020B0603020202020204" pitchFamily="34" charset="0"/>
            </a:endParaRPr>
          </a:p>
          <a:p>
            <a:pPr marL="285750" indent="-285750">
              <a:buFont typeface="Arial" panose="020B0604020202020204" pitchFamily="34" charset="0"/>
              <a:buChar char="•"/>
            </a:pPr>
            <a:r>
              <a:rPr lang="es-ES" sz="1200" dirty="0">
                <a:latin typeface="Trebuchet MS" panose="020B0603020202020204" pitchFamily="34" charset="0"/>
              </a:rPr>
              <a:t>Identificar las principales decisiones de ingeniería. Invertir en conseguir estas decisiones claves desde el 1er momento para que el diseño sea más flexible y adaptable al cambio.</a:t>
            </a:r>
            <a:endParaRPr lang="es-MX" sz="1200" dirty="0">
              <a:latin typeface="Trebuchet MS" panose="020B0603020202020204" pitchFamily="34" charset="0"/>
            </a:endParaRPr>
          </a:p>
          <a:p>
            <a:pPr>
              <a:defRPr/>
            </a:pPr>
            <a:endParaRPr lang="es-ES" dirty="0"/>
          </a:p>
          <a:p>
            <a:pPr marL="0" indent="0">
              <a:buNone/>
            </a:pPr>
            <a:r>
              <a:rPr lang="en-US" sz="1200" b="1" dirty="0">
                <a:latin typeface="Trebuchet MS" panose="020B0603020202020204" pitchFamily="34" charset="0"/>
              </a:rPr>
              <a:t>Para </a:t>
            </a:r>
            <a:r>
              <a:rPr lang="en-US" sz="1200" b="1" dirty="0" err="1">
                <a:latin typeface="Trebuchet MS" panose="020B0603020202020204" pitchFamily="34" charset="0"/>
              </a:rPr>
              <a:t>representar</a:t>
            </a:r>
            <a:r>
              <a:rPr lang="en-US" sz="1200" b="1" dirty="0">
                <a:latin typeface="Trebuchet MS" panose="020B0603020202020204" pitchFamily="34" charset="0"/>
              </a:rPr>
              <a:t> los </a:t>
            </a:r>
            <a:r>
              <a:rPr lang="en-US" sz="1200" b="1" dirty="0" err="1">
                <a:latin typeface="Trebuchet MS" panose="020B0603020202020204" pitchFamily="34" charset="0"/>
              </a:rPr>
              <a:t>aspectos</a:t>
            </a:r>
            <a:r>
              <a:rPr lang="en-US" sz="1200" b="1" dirty="0">
                <a:latin typeface="Trebuchet MS" panose="020B0603020202020204" pitchFamily="34" charset="0"/>
              </a:rPr>
              <a:t> </a:t>
            </a:r>
            <a:r>
              <a:rPr lang="en-US" sz="1200" b="1" dirty="0" err="1">
                <a:latin typeface="Trebuchet MS" panose="020B0603020202020204" pitchFamily="34" charset="0"/>
              </a:rPr>
              <a:t>estáticos</a:t>
            </a:r>
            <a:r>
              <a:rPr lang="en-US" sz="1200" b="1" dirty="0">
                <a:latin typeface="Trebuchet MS" panose="020B0603020202020204" pitchFamily="34" charset="0"/>
              </a:rPr>
              <a:t> o </a:t>
            </a:r>
            <a:r>
              <a:rPr lang="en-US" sz="1200" b="1" dirty="0" err="1">
                <a:latin typeface="Trebuchet MS" panose="020B0603020202020204" pitchFamily="34" charset="0"/>
              </a:rPr>
              <a:t>estructurales</a:t>
            </a:r>
            <a:r>
              <a:rPr lang="en-US" sz="1200" b="1" dirty="0">
                <a:latin typeface="Trebuchet MS" panose="020B0603020202020204" pitchFamily="34" charset="0"/>
              </a:rPr>
              <a:t> de la </a:t>
            </a:r>
            <a:r>
              <a:rPr lang="en-US" sz="1200" b="1" dirty="0" err="1">
                <a:latin typeface="Trebuchet MS" panose="020B0603020202020204" pitchFamily="34" charset="0"/>
              </a:rPr>
              <a:t>Arquitectura</a:t>
            </a:r>
            <a:r>
              <a:rPr lang="en-US" sz="1200" b="1" dirty="0">
                <a:latin typeface="Trebuchet MS" panose="020B0603020202020204" pitchFamily="34" charset="0"/>
              </a:rPr>
              <a:t>, se </a:t>
            </a:r>
            <a:r>
              <a:rPr lang="en-US" sz="1200" b="1" dirty="0" err="1">
                <a:latin typeface="Trebuchet MS" panose="020B0603020202020204" pitchFamily="34" charset="0"/>
              </a:rPr>
              <a:t>pueden</a:t>
            </a:r>
            <a:r>
              <a:rPr lang="en-US" sz="1200" b="1" dirty="0">
                <a:latin typeface="Trebuchet MS" panose="020B0603020202020204" pitchFamily="34" charset="0"/>
              </a:rPr>
              <a:t> </a:t>
            </a:r>
            <a:r>
              <a:rPr lang="en-US" sz="1200" b="1" dirty="0" err="1">
                <a:latin typeface="Trebuchet MS" panose="020B0603020202020204" pitchFamily="34" charset="0"/>
              </a:rPr>
              <a:t>usar</a:t>
            </a:r>
            <a:r>
              <a:rPr lang="en-US" sz="1200" b="1" dirty="0">
                <a:latin typeface="Trebuchet MS" panose="020B0603020202020204" pitchFamily="34" charset="0"/>
              </a:rPr>
              <a:t>:</a:t>
            </a:r>
            <a:endParaRPr lang="en-US" sz="1200" b="1" dirty="0">
              <a:latin typeface="Trebuchet MS" panose="020B0603020202020204" pitchFamily="34" charset="0"/>
            </a:endParaRPr>
          </a:p>
          <a:p>
            <a:pPr marL="352425" indent="-352425"/>
            <a:r>
              <a:rPr lang="en-US" sz="1200" dirty="0" err="1">
                <a:latin typeface="Trebuchet MS" panose="020B0603020202020204" pitchFamily="34" charset="0"/>
              </a:rPr>
              <a:t>Lenguajes</a:t>
            </a:r>
            <a:r>
              <a:rPr lang="en-US" sz="1200" dirty="0">
                <a:latin typeface="Trebuchet MS" panose="020B0603020202020204" pitchFamily="34" charset="0"/>
              </a:rPr>
              <a:t> de </a:t>
            </a:r>
            <a:r>
              <a:rPr lang="en-US" sz="1200" dirty="0" err="1">
                <a:latin typeface="Trebuchet MS" panose="020B0603020202020204" pitchFamily="34" charset="0"/>
              </a:rPr>
              <a:t>descripción</a:t>
            </a:r>
            <a:r>
              <a:rPr lang="en-US" sz="1200" dirty="0">
                <a:latin typeface="Trebuchet MS" panose="020B0603020202020204" pitchFamily="34" charset="0"/>
              </a:rPr>
              <a:t> de </a:t>
            </a:r>
            <a:r>
              <a:rPr lang="en-US" sz="1200" dirty="0" err="1">
                <a:latin typeface="Trebuchet MS" panose="020B0603020202020204" pitchFamily="34" charset="0"/>
              </a:rPr>
              <a:t>arquitecturas</a:t>
            </a:r>
            <a:r>
              <a:rPr lang="en-US" sz="1200" dirty="0">
                <a:latin typeface="Trebuchet MS" panose="020B0603020202020204" pitchFamily="34" charset="0"/>
              </a:rPr>
              <a:t>.</a:t>
            </a:r>
            <a:endParaRPr lang="en-US" sz="1200" dirty="0">
              <a:latin typeface="Trebuchet MS" panose="020B0603020202020204" pitchFamily="34" charset="0"/>
            </a:endParaRPr>
          </a:p>
          <a:p>
            <a:pPr marL="352425" indent="-352425"/>
            <a:r>
              <a:rPr lang="en-US" sz="1200" dirty="0" err="1">
                <a:latin typeface="Trebuchet MS" panose="020B0603020202020204" pitchFamily="34" charset="0"/>
              </a:rPr>
              <a:t>Diagramas</a:t>
            </a:r>
            <a:r>
              <a:rPr lang="en-US" sz="1200" dirty="0">
                <a:latin typeface="Trebuchet MS" panose="020B0603020202020204" pitchFamily="34" charset="0"/>
              </a:rPr>
              <a:t> de </a:t>
            </a:r>
            <a:r>
              <a:rPr lang="en-US" sz="1200" dirty="0" err="1">
                <a:latin typeface="Trebuchet MS" panose="020B0603020202020204" pitchFamily="34" charset="0"/>
              </a:rPr>
              <a:t>clases</a:t>
            </a:r>
            <a:endParaRPr lang="en-US" sz="1200" dirty="0">
              <a:latin typeface="Trebuchet MS" panose="020B0603020202020204" pitchFamily="34" charset="0"/>
            </a:endParaRPr>
          </a:p>
          <a:p>
            <a:pPr marL="352425" indent="-352425"/>
            <a:r>
              <a:rPr lang="en-US" sz="1200" dirty="0" err="1">
                <a:latin typeface="Trebuchet MS" panose="020B0603020202020204" pitchFamily="34" charset="0"/>
              </a:rPr>
              <a:t>Tarjetas</a:t>
            </a:r>
            <a:r>
              <a:rPr lang="en-US" sz="1200" dirty="0">
                <a:latin typeface="Trebuchet MS" panose="020B0603020202020204" pitchFamily="34" charset="0"/>
              </a:rPr>
              <a:t> CRC</a:t>
            </a:r>
            <a:endParaRPr lang="en-US" sz="1200" dirty="0">
              <a:latin typeface="Trebuchet MS" panose="020B0603020202020204" pitchFamily="34" charset="0"/>
            </a:endParaRPr>
          </a:p>
          <a:p>
            <a:pPr marL="352425" indent="-352425"/>
            <a:r>
              <a:rPr lang="en-US" sz="1200" dirty="0" err="1">
                <a:latin typeface="Trebuchet MS" panose="020B0603020202020204" pitchFamily="34" charset="0"/>
              </a:rPr>
              <a:t>Diagramas</a:t>
            </a:r>
            <a:r>
              <a:rPr lang="en-US" sz="1200" dirty="0">
                <a:latin typeface="Trebuchet MS" panose="020B0603020202020204" pitchFamily="34" charset="0"/>
              </a:rPr>
              <a:t> de </a:t>
            </a:r>
            <a:r>
              <a:rPr lang="en-US" sz="1200" dirty="0" err="1">
                <a:latin typeface="Trebuchet MS" panose="020B0603020202020204" pitchFamily="34" charset="0"/>
              </a:rPr>
              <a:t>despliegue</a:t>
            </a:r>
            <a:endParaRPr lang="en-US" sz="1200" dirty="0">
              <a:latin typeface="Trebuchet MS" panose="020B0603020202020204" pitchFamily="34" charset="0"/>
            </a:endParaRPr>
          </a:p>
          <a:p>
            <a:pPr marL="352425" indent="-352425"/>
            <a:r>
              <a:rPr lang="en-US" sz="1200" dirty="0">
                <a:latin typeface="Trebuchet MS" panose="020B0603020202020204" pitchFamily="34" charset="0"/>
              </a:rPr>
              <a:t>DER</a:t>
            </a:r>
            <a:endParaRPr lang="en-US" sz="1200" dirty="0">
              <a:latin typeface="Trebuchet MS" panose="020B0603020202020204" pitchFamily="34" charset="0"/>
            </a:endParaRPr>
          </a:p>
          <a:p>
            <a:pPr>
              <a:defRPr/>
            </a:pPr>
            <a:endParaRPr lang="es-ES" dirty="0"/>
          </a:p>
          <a:p>
            <a:pPr>
              <a:defRPr/>
            </a:pPr>
            <a:endParaRPr lang="es-ES" dirty="0"/>
          </a:p>
          <a:p>
            <a:pPr marL="0" indent="0">
              <a:buNone/>
            </a:pPr>
            <a:r>
              <a:rPr lang="en-US" sz="1200" b="1" dirty="0">
                <a:latin typeface="Trebuchet MS" panose="020B0603020202020204" pitchFamily="34" charset="0"/>
              </a:rPr>
              <a:t>Para </a:t>
            </a:r>
            <a:r>
              <a:rPr lang="en-US" sz="1200" b="1" dirty="0" err="1">
                <a:latin typeface="Trebuchet MS" panose="020B0603020202020204" pitchFamily="34" charset="0"/>
              </a:rPr>
              <a:t>representar</a:t>
            </a:r>
            <a:r>
              <a:rPr lang="en-US" sz="1200" b="1" dirty="0">
                <a:latin typeface="Trebuchet MS" panose="020B0603020202020204" pitchFamily="34" charset="0"/>
              </a:rPr>
              <a:t> el </a:t>
            </a:r>
            <a:r>
              <a:rPr lang="en-US" sz="1200" b="1" dirty="0" err="1">
                <a:latin typeface="Trebuchet MS" panose="020B0603020202020204" pitchFamily="34" charset="0"/>
              </a:rPr>
              <a:t>comportamiento</a:t>
            </a:r>
            <a:r>
              <a:rPr lang="en-US" sz="1200" b="1" dirty="0">
                <a:latin typeface="Trebuchet MS" panose="020B0603020202020204" pitchFamily="34" charset="0"/>
              </a:rPr>
              <a:t> </a:t>
            </a:r>
            <a:r>
              <a:rPr lang="en-US" sz="1200" b="1" dirty="0" err="1">
                <a:latin typeface="Trebuchet MS" panose="020B0603020202020204" pitchFamily="34" charset="0"/>
              </a:rPr>
              <a:t>dinámico</a:t>
            </a:r>
            <a:r>
              <a:rPr lang="en-US" sz="1200" b="1" dirty="0">
                <a:latin typeface="Trebuchet MS" panose="020B0603020202020204" pitchFamily="34" charset="0"/>
              </a:rPr>
              <a:t> de la </a:t>
            </a:r>
            <a:r>
              <a:rPr lang="en-US" sz="1200" b="1" dirty="0" err="1">
                <a:latin typeface="Trebuchet MS" panose="020B0603020202020204" pitchFamily="34" charset="0"/>
              </a:rPr>
              <a:t>Arquitectura</a:t>
            </a:r>
            <a:r>
              <a:rPr lang="en-US" sz="1200" b="1" dirty="0">
                <a:latin typeface="Trebuchet MS" panose="020B0603020202020204" pitchFamily="34" charset="0"/>
              </a:rPr>
              <a:t>, se </a:t>
            </a:r>
            <a:r>
              <a:rPr lang="en-US" sz="1200" b="1" dirty="0" err="1">
                <a:latin typeface="Trebuchet MS" panose="020B0603020202020204" pitchFamily="34" charset="0"/>
              </a:rPr>
              <a:t>pueden</a:t>
            </a:r>
            <a:r>
              <a:rPr lang="en-US" sz="1200" b="1" dirty="0">
                <a:latin typeface="Trebuchet MS" panose="020B0603020202020204" pitchFamily="34" charset="0"/>
              </a:rPr>
              <a:t> </a:t>
            </a:r>
            <a:r>
              <a:rPr lang="en-US" sz="1200" b="1" dirty="0" err="1">
                <a:latin typeface="Trebuchet MS" panose="020B0603020202020204" pitchFamily="34" charset="0"/>
              </a:rPr>
              <a:t>usar</a:t>
            </a:r>
            <a:r>
              <a:rPr lang="en-US" sz="1200" b="1" dirty="0">
                <a:latin typeface="Trebuchet MS" panose="020B0603020202020204" pitchFamily="34" charset="0"/>
              </a:rPr>
              <a:t>:</a:t>
            </a:r>
            <a:endParaRPr lang="en-US" sz="1200" b="1" dirty="0">
              <a:latin typeface="Trebuchet MS" panose="020B0603020202020204" pitchFamily="34" charset="0"/>
            </a:endParaRPr>
          </a:p>
          <a:p>
            <a:pPr marL="352425" indent="-352425"/>
            <a:r>
              <a:rPr lang="en-US" sz="1200" dirty="0" err="1">
                <a:latin typeface="Trebuchet MS" panose="020B0603020202020204" pitchFamily="34" charset="0"/>
              </a:rPr>
              <a:t>Diagramas</a:t>
            </a:r>
            <a:r>
              <a:rPr lang="en-US" sz="1200" dirty="0">
                <a:latin typeface="Trebuchet MS" panose="020B0603020202020204" pitchFamily="34" charset="0"/>
              </a:rPr>
              <a:t> de </a:t>
            </a:r>
            <a:r>
              <a:rPr lang="en-US" sz="1200" dirty="0" err="1">
                <a:latin typeface="Trebuchet MS" panose="020B0603020202020204" pitchFamily="34" charset="0"/>
              </a:rPr>
              <a:t>actividades</a:t>
            </a:r>
            <a:endParaRPr lang="en-US" sz="1200" dirty="0">
              <a:latin typeface="Trebuchet MS" panose="020B0603020202020204" pitchFamily="34" charset="0"/>
            </a:endParaRPr>
          </a:p>
          <a:p>
            <a:pPr marL="352425" indent="-352425"/>
            <a:r>
              <a:rPr lang="en-US" sz="1200" dirty="0" err="1">
                <a:latin typeface="Trebuchet MS" panose="020B0603020202020204" pitchFamily="34" charset="0"/>
              </a:rPr>
              <a:t>Diagramas</a:t>
            </a:r>
            <a:r>
              <a:rPr lang="en-US" sz="1200" dirty="0">
                <a:latin typeface="Trebuchet MS" panose="020B0603020202020204" pitchFamily="34" charset="0"/>
              </a:rPr>
              <a:t> de </a:t>
            </a:r>
            <a:r>
              <a:rPr lang="en-US" sz="1200" dirty="0" err="1">
                <a:latin typeface="Trebuchet MS" panose="020B0603020202020204" pitchFamily="34" charset="0"/>
              </a:rPr>
              <a:t>colaboración</a:t>
            </a:r>
            <a:endParaRPr lang="en-US" sz="1200" dirty="0">
              <a:latin typeface="Trebuchet MS" panose="020B0603020202020204" pitchFamily="34" charset="0"/>
            </a:endParaRPr>
          </a:p>
          <a:p>
            <a:pPr marL="352425" indent="-352425"/>
            <a:r>
              <a:rPr lang="en-US" sz="1200" dirty="0" err="1">
                <a:latin typeface="Trebuchet MS" panose="020B0603020202020204" pitchFamily="34" charset="0"/>
              </a:rPr>
              <a:t>Diagramas</a:t>
            </a:r>
            <a:r>
              <a:rPr lang="en-US" sz="1200" dirty="0">
                <a:latin typeface="Trebuchet MS" panose="020B0603020202020204" pitchFamily="34" charset="0"/>
              </a:rPr>
              <a:t> de </a:t>
            </a:r>
            <a:r>
              <a:rPr lang="en-US" sz="1200" dirty="0" err="1">
                <a:latin typeface="Trebuchet MS" panose="020B0603020202020204" pitchFamily="34" charset="0"/>
              </a:rPr>
              <a:t>flujos</a:t>
            </a:r>
            <a:r>
              <a:rPr lang="en-US" sz="1200" dirty="0">
                <a:latin typeface="Trebuchet MS" panose="020B0603020202020204" pitchFamily="34" charset="0"/>
              </a:rPr>
              <a:t> de </a:t>
            </a:r>
            <a:r>
              <a:rPr lang="en-US" sz="1200" dirty="0" err="1">
                <a:latin typeface="Trebuchet MS" panose="020B0603020202020204" pitchFamily="34" charset="0"/>
              </a:rPr>
              <a:t>datos</a:t>
            </a:r>
            <a:endParaRPr lang="en-US" sz="1200" dirty="0">
              <a:latin typeface="Trebuchet MS" panose="020B0603020202020204" pitchFamily="34" charset="0"/>
            </a:endParaRPr>
          </a:p>
          <a:p>
            <a:pPr marL="352425" indent="-352425"/>
            <a:r>
              <a:rPr lang="en-US" sz="1200" dirty="0" err="1">
                <a:latin typeface="Trebuchet MS" panose="020B0603020202020204" pitchFamily="34" charset="0"/>
              </a:rPr>
              <a:t>Tablas</a:t>
            </a:r>
            <a:r>
              <a:rPr lang="en-US" sz="1200" dirty="0">
                <a:latin typeface="Trebuchet MS" panose="020B0603020202020204" pitchFamily="34" charset="0"/>
              </a:rPr>
              <a:t> y </a:t>
            </a:r>
            <a:r>
              <a:rPr lang="en-US" sz="1200" dirty="0" err="1">
                <a:latin typeface="Trebuchet MS" panose="020B0603020202020204" pitchFamily="34" charset="0"/>
              </a:rPr>
              <a:t>árboles</a:t>
            </a:r>
            <a:r>
              <a:rPr lang="en-US" sz="1200" dirty="0">
                <a:latin typeface="Trebuchet MS" panose="020B0603020202020204" pitchFamily="34" charset="0"/>
              </a:rPr>
              <a:t> de decision</a:t>
            </a:r>
            <a:endParaRPr lang="en-US" sz="1200" dirty="0">
              <a:latin typeface="Trebuchet MS" panose="020B0603020202020204" pitchFamily="34" charset="0"/>
            </a:endParaRPr>
          </a:p>
          <a:p>
            <a:pPr marL="352425" indent="-352425"/>
            <a:r>
              <a:rPr lang="en-US" sz="1200" dirty="0" err="1">
                <a:latin typeface="Trebuchet MS" panose="020B0603020202020204" pitchFamily="34" charset="0"/>
              </a:rPr>
              <a:t>Diagramas</a:t>
            </a:r>
            <a:r>
              <a:rPr lang="en-US" sz="1200" dirty="0">
                <a:latin typeface="Trebuchet MS" panose="020B0603020202020204" pitchFamily="34" charset="0"/>
              </a:rPr>
              <a:t> de </a:t>
            </a:r>
            <a:r>
              <a:rPr lang="en-US" sz="1200" dirty="0" err="1">
                <a:latin typeface="Trebuchet MS" panose="020B0603020202020204" pitchFamily="34" charset="0"/>
              </a:rPr>
              <a:t>flujos</a:t>
            </a:r>
            <a:r>
              <a:rPr lang="en-US" sz="1200" dirty="0">
                <a:latin typeface="Trebuchet MS" panose="020B0603020202020204" pitchFamily="34" charset="0"/>
              </a:rPr>
              <a:t> de control</a:t>
            </a:r>
            <a:endParaRPr lang="en-US" sz="1200" dirty="0">
              <a:latin typeface="Trebuchet MS" panose="020B0603020202020204" pitchFamily="34" charset="0"/>
            </a:endParaRPr>
          </a:p>
          <a:p>
            <a:pPr marL="352425" indent="-352425"/>
            <a:r>
              <a:rPr lang="en-US" sz="1200" dirty="0" err="1">
                <a:latin typeface="Trebuchet MS" panose="020B0603020202020204" pitchFamily="34" charset="0"/>
              </a:rPr>
              <a:t>Diagramas</a:t>
            </a:r>
            <a:r>
              <a:rPr lang="en-US" sz="1200" dirty="0">
                <a:latin typeface="Trebuchet MS" panose="020B0603020202020204" pitchFamily="34" charset="0"/>
              </a:rPr>
              <a:t> de </a:t>
            </a:r>
            <a:r>
              <a:rPr lang="en-US" sz="1200" dirty="0" err="1">
                <a:latin typeface="Trebuchet MS" panose="020B0603020202020204" pitchFamily="34" charset="0"/>
              </a:rPr>
              <a:t>secuencia</a:t>
            </a:r>
            <a:endParaRPr lang="en-US" sz="1200" dirty="0">
              <a:latin typeface="Trebuchet MS" panose="020B0603020202020204" pitchFamily="34" charset="0"/>
            </a:endParaRPr>
          </a:p>
          <a:p>
            <a:pPr marL="352425" indent="-352425"/>
            <a:r>
              <a:rPr lang="en-US" sz="1200" dirty="0" err="1">
                <a:latin typeface="Trebuchet MS" panose="020B0603020202020204" pitchFamily="34" charset="0"/>
              </a:rPr>
              <a:t>Diagramas</a:t>
            </a:r>
            <a:r>
              <a:rPr lang="en-US" sz="1200" dirty="0">
                <a:latin typeface="Trebuchet MS" panose="020B0603020202020204" pitchFamily="34" charset="0"/>
              </a:rPr>
              <a:t> de </a:t>
            </a:r>
            <a:r>
              <a:rPr lang="en-US" sz="1200" dirty="0" err="1">
                <a:latin typeface="Trebuchet MS" panose="020B0603020202020204" pitchFamily="34" charset="0"/>
              </a:rPr>
              <a:t>transición</a:t>
            </a:r>
            <a:r>
              <a:rPr lang="en-US" sz="1200" dirty="0">
                <a:latin typeface="Trebuchet MS" panose="020B0603020202020204" pitchFamily="34" charset="0"/>
              </a:rPr>
              <a:t> de </a:t>
            </a:r>
            <a:r>
              <a:rPr lang="en-US" sz="1200" dirty="0" err="1">
                <a:latin typeface="Trebuchet MS" panose="020B0603020202020204" pitchFamily="34" charset="0"/>
              </a:rPr>
              <a:t>estado</a:t>
            </a:r>
            <a:endParaRPr lang="en-US" sz="1200" dirty="0">
              <a:latin typeface="Trebuchet MS" panose="020B0603020202020204" pitchFamily="34" charset="0"/>
            </a:endParaRPr>
          </a:p>
          <a:p>
            <a:pPr marL="352425" indent="-352425"/>
            <a:r>
              <a:rPr lang="en-US" sz="1200" dirty="0" err="1">
                <a:latin typeface="Trebuchet MS" panose="020B0603020202020204" pitchFamily="34" charset="0"/>
              </a:rPr>
              <a:t>Lenguajes</a:t>
            </a:r>
            <a:r>
              <a:rPr lang="en-US" sz="1200" dirty="0">
                <a:latin typeface="Trebuchet MS" panose="020B0603020202020204" pitchFamily="34" charset="0"/>
              </a:rPr>
              <a:t> de </a:t>
            </a:r>
            <a:r>
              <a:rPr lang="en-US" sz="1200" dirty="0" err="1">
                <a:latin typeface="Trebuchet MS" panose="020B0603020202020204" pitchFamily="34" charset="0"/>
              </a:rPr>
              <a:t>especificación</a:t>
            </a:r>
            <a:r>
              <a:rPr lang="en-US" sz="1200" dirty="0">
                <a:latin typeface="Trebuchet MS" panose="020B0603020202020204" pitchFamily="34" charset="0"/>
              </a:rPr>
              <a:t> formal</a:t>
            </a:r>
            <a:endParaRPr lang="en-US" sz="1200" dirty="0">
              <a:latin typeface="Trebuchet MS" panose="020B0603020202020204" pitchFamily="34" charset="0"/>
            </a:endParaRPr>
          </a:p>
          <a:p>
            <a:pPr>
              <a:defRPr/>
            </a:pPr>
            <a:endParaRPr lang="es-ES" dirty="0"/>
          </a:p>
          <a:p>
            <a:pPr>
              <a:defRPr/>
            </a:pPr>
            <a:endParaRPr lang="es-ES" dirty="0"/>
          </a:p>
          <a:p>
            <a:pPr marL="0" indent="0">
              <a:buNone/>
            </a:pPr>
            <a:r>
              <a:rPr lang="en-US" sz="1200" b="1" dirty="0" err="1">
                <a:latin typeface="Trebuchet MS" panose="020B0603020202020204" pitchFamily="34" charset="0"/>
              </a:rPr>
              <a:t>Según</a:t>
            </a:r>
            <a:r>
              <a:rPr lang="en-US" sz="1200" b="1" dirty="0">
                <a:latin typeface="Trebuchet MS" panose="020B0603020202020204" pitchFamily="34" charset="0"/>
              </a:rPr>
              <a:t> </a:t>
            </a:r>
            <a:r>
              <a:rPr lang="en-US" sz="1200" b="1" dirty="0" err="1">
                <a:latin typeface="Trebuchet MS" panose="020B0603020202020204" pitchFamily="34" charset="0"/>
              </a:rPr>
              <a:t>Larman</a:t>
            </a:r>
            <a:r>
              <a:rPr lang="en-US" sz="1200" b="1" dirty="0">
                <a:latin typeface="Trebuchet MS" panose="020B0603020202020204" pitchFamily="34" charset="0"/>
              </a:rPr>
              <a:t> </a:t>
            </a:r>
            <a:r>
              <a:rPr lang="en-US" sz="1200" b="1" dirty="0" err="1">
                <a:latin typeface="Trebuchet MS" panose="020B0603020202020204" pitchFamily="34" charset="0"/>
              </a:rPr>
              <a:t>una</a:t>
            </a:r>
            <a:r>
              <a:rPr lang="en-US" sz="1200" b="1" dirty="0">
                <a:latin typeface="Trebuchet MS" panose="020B0603020202020204" pitchFamily="34" charset="0"/>
              </a:rPr>
              <a:t> </a:t>
            </a:r>
            <a:r>
              <a:rPr lang="en-US" sz="1200" b="1" dirty="0" err="1">
                <a:latin typeface="Trebuchet MS" panose="020B0603020202020204" pitchFamily="34" charset="0"/>
              </a:rPr>
              <a:t>arquitectura</a:t>
            </a:r>
            <a:r>
              <a:rPr lang="en-US" sz="1200" b="1" dirty="0">
                <a:latin typeface="Trebuchet MS" panose="020B0603020202020204" pitchFamily="34" charset="0"/>
              </a:rPr>
              <a:t> </a:t>
            </a:r>
            <a:r>
              <a:rPr lang="en-US" sz="1200" b="1" dirty="0" err="1">
                <a:latin typeface="Trebuchet MS" panose="020B0603020202020204" pitchFamily="34" charset="0"/>
              </a:rPr>
              <a:t>bien</a:t>
            </a:r>
            <a:r>
              <a:rPr lang="en-US" sz="1200" b="1" dirty="0">
                <a:latin typeface="Trebuchet MS" panose="020B0603020202020204" pitchFamily="34" charset="0"/>
              </a:rPr>
              <a:t> </a:t>
            </a:r>
            <a:r>
              <a:rPr lang="en-US" sz="1200" b="1" dirty="0" err="1">
                <a:latin typeface="Trebuchet MS" panose="020B0603020202020204" pitchFamily="34" charset="0"/>
              </a:rPr>
              <a:t>diseñada</a:t>
            </a:r>
            <a:r>
              <a:rPr lang="en-US" sz="1200" b="1" dirty="0">
                <a:latin typeface="Trebuchet MS" panose="020B0603020202020204" pitchFamily="34" charset="0"/>
              </a:rPr>
              <a:t> </a:t>
            </a:r>
            <a:r>
              <a:rPr lang="en-US" sz="1200" b="1" dirty="0" err="1">
                <a:latin typeface="Trebuchet MS" panose="020B0603020202020204" pitchFamily="34" charset="0"/>
              </a:rPr>
              <a:t>reune</a:t>
            </a:r>
            <a:r>
              <a:rPr lang="en-US" sz="1200" b="1" dirty="0">
                <a:latin typeface="Trebuchet MS" panose="020B0603020202020204" pitchFamily="34" charset="0"/>
              </a:rPr>
              <a:t> </a:t>
            </a:r>
            <a:r>
              <a:rPr lang="en-US" sz="1200" b="1" dirty="0" err="1">
                <a:latin typeface="Trebuchet MS" panose="020B0603020202020204" pitchFamily="34" charset="0"/>
              </a:rPr>
              <a:t>las</a:t>
            </a:r>
            <a:r>
              <a:rPr lang="en-US" sz="1200" b="1" dirty="0">
                <a:latin typeface="Trebuchet MS" panose="020B0603020202020204" pitchFamily="34" charset="0"/>
              </a:rPr>
              <a:t> </a:t>
            </a:r>
            <a:r>
              <a:rPr lang="en-US" sz="1200" b="1" dirty="0" err="1">
                <a:latin typeface="Trebuchet MS" panose="020B0603020202020204" pitchFamily="34" charset="0"/>
              </a:rPr>
              <a:t>cualidades</a:t>
            </a:r>
            <a:r>
              <a:rPr lang="en-US" sz="1200" b="1" dirty="0">
                <a:latin typeface="Trebuchet MS" panose="020B0603020202020204" pitchFamily="34" charset="0"/>
              </a:rPr>
              <a:t> </a:t>
            </a:r>
            <a:r>
              <a:rPr lang="en-US" sz="1200" b="1" dirty="0" err="1">
                <a:latin typeface="Trebuchet MS" panose="020B0603020202020204" pitchFamily="34" charset="0"/>
              </a:rPr>
              <a:t>ideales</a:t>
            </a:r>
            <a:r>
              <a:rPr lang="en-US" sz="1200" b="1" dirty="0">
                <a:latin typeface="Trebuchet MS" panose="020B0603020202020204" pitchFamily="34" charset="0"/>
              </a:rPr>
              <a:t> </a:t>
            </a:r>
            <a:r>
              <a:rPr lang="en-US" sz="1200" b="1" dirty="0" err="1">
                <a:latin typeface="Trebuchet MS" panose="020B0603020202020204" pitchFamily="34" charset="0"/>
              </a:rPr>
              <a:t>siguientes</a:t>
            </a:r>
            <a:r>
              <a:rPr lang="en-US" sz="1200" b="1" dirty="0">
                <a:latin typeface="Trebuchet MS" panose="020B0603020202020204" pitchFamily="34" charset="0"/>
              </a:rPr>
              <a:t>:</a:t>
            </a:r>
            <a:endParaRPr lang="en-US" sz="1200" b="1" dirty="0">
              <a:latin typeface="Trebuchet MS" panose="020B0603020202020204" pitchFamily="34" charset="0"/>
            </a:endParaRPr>
          </a:p>
          <a:p>
            <a:pPr marL="352425" indent="-352425"/>
            <a:r>
              <a:rPr lang="en-US" sz="1200" dirty="0" err="1">
                <a:latin typeface="Trebuchet MS" panose="020B0603020202020204" pitchFamily="34" charset="0"/>
              </a:rPr>
              <a:t>Tiene</a:t>
            </a:r>
            <a:r>
              <a:rPr lang="en-US" sz="1200" dirty="0">
                <a:latin typeface="Trebuchet MS" panose="020B0603020202020204" pitchFamily="34" charset="0"/>
              </a:rPr>
              <a:t> </a:t>
            </a:r>
            <a:r>
              <a:rPr lang="en-US" sz="1200" dirty="0" err="1">
                <a:latin typeface="Trebuchet MS" panose="020B0603020202020204" pitchFamily="34" charset="0"/>
              </a:rPr>
              <a:t>subsistemas</a:t>
            </a:r>
            <a:r>
              <a:rPr lang="en-US" sz="1200" dirty="0">
                <a:latin typeface="Trebuchet MS" panose="020B0603020202020204" pitchFamily="34" charset="0"/>
              </a:rPr>
              <a:t> </a:t>
            </a:r>
            <a:r>
              <a:rPr lang="en-US" sz="1200" dirty="0" err="1">
                <a:latin typeface="Trebuchet MS" panose="020B0603020202020204" pitchFamily="34" charset="0"/>
              </a:rPr>
              <a:t>sustentados</a:t>
            </a:r>
            <a:r>
              <a:rPr lang="en-US" sz="1200" dirty="0">
                <a:latin typeface="Trebuchet MS" panose="020B0603020202020204" pitchFamily="34" charset="0"/>
              </a:rPr>
              <a:t> en </a:t>
            </a:r>
            <a:r>
              <a:rPr lang="en-US" sz="1200" dirty="0" err="1">
                <a:latin typeface="Trebuchet MS" panose="020B0603020202020204" pitchFamily="34" charset="0"/>
              </a:rPr>
              <a:t>arquitecturas</a:t>
            </a:r>
            <a:r>
              <a:rPr lang="en-US" sz="1200" dirty="0">
                <a:latin typeface="Trebuchet MS" panose="020B0603020202020204" pitchFamily="34" charset="0"/>
              </a:rPr>
              <a:t> de </a:t>
            </a:r>
            <a:r>
              <a:rPr lang="en-US" sz="1200" dirty="0" err="1">
                <a:latin typeface="Trebuchet MS" panose="020B0603020202020204" pitchFamily="34" charset="0"/>
              </a:rPr>
              <a:t>capas</a:t>
            </a:r>
            <a:r>
              <a:rPr lang="en-US" sz="1200" dirty="0">
                <a:latin typeface="Trebuchet MS" panose="020B0603020202020204" pitchFamily="34" charset="0"/>
              </a:rPr>
              <a:t>.</a:t>
            </a:r>
            <a:endParaRPr lang="en-US" sz="1200" dirty="0">
              <a:latin typeface="Trebuchet MS" panose="020B0603020202020204" pitchFamily="34" charset="0"/>
            </a:endParaRPr>
          </a:p>
          <a:p>
            <a:pPr marL="352425" indent="-352425"/>
            <a:r>
              <a:rPr lang="en-US" sz="1200" dirty="0" err="1">
                <a:latin typeface="Trebuchet MS" panose="020B0603020202020204" pitchFamily="34" charset="0"/>
              </a:rPr>
              <a:t>Ofrece</a:t>
            </a:r>
            <a:r>
              <a:rPr lang="en-US" sz="1200" dirty="0">
                <a:latin typeface="Trebuchet MS" panose="020B0603020202020204" pitchFamily="34" charset="0"/>
              </a:rPr>
              <a:t> </a:t>
            </a:r>
            <a:r>
              <a:rPr lang="en-US" sz="1200" dirty="0" err="1">
                <a:latin typeface="Trebuchet MS" panose="020B0603020202020204" pitchFamily="34" charset="0"/>
              </a:rPr>
              <a:t>bajo</a:t>
            </a:r>
            <a:r>
              <a:rPr lang="en-US" sz="1200" dirty="0">
                <a:latin typeface="Trebuchet MS" panose="020B0603020202020204" pitchFamily="34" charset="0"/>
              </a:rPr>
              <a:t> </a:t>
            </a:r>
            <a:r>
              <a:rPr lang="en-US" sz="1200" dirty="0" err="1">
                <a:latin typeface="Trebuchet MS" panose="020B0603020202020204" pitchFamily="34" charset="0"/>
              </a:rPr>
              <a:t>acoplamiento</a:t>
            </a:r>
            <a:r>
              <a:rPr lang="en-US" sz="1200" dirty="0">
                <a:latin typeface="Trebuchet MS" panose="020B0603020202020204" pitchFamily="34" charset="0"/>
              </a:rPr>
              <a:t> entre </a:t>
            </a:r>
            <a:r>
              <a:rPr lang="en-US" sz="1200" dirty="0" err="1">
                <a:latin typeface="Trebuchet MS" panose="020B0603020202020204" pitchFamily="34" charset="0"/>
              </a:rPr>
              <a:t>subsistemas</a:t>
            </a:r>
            <a:r>
              <a:rPr lang="en-US" sz="1200" dirty="0">
                <a:latin typeface="Trebuchet MS" panose="020B0603020202020204" pitchFamily="34" charset="0"/>
              </a:rPr>
              <a:t>.</a:t>
            </a:r>
            <a:endParaRPr lang="en-US" sz="1200" dirty="0">
              <a:latin typeface="Trebuchet MS" panose="020B0603020202020204" pitchFamily="34" charset="0"/>
            </a:endParaRPr>
          </a:p>
          <a:p>
            <a:pPr marL="352425" indent="-352425"/>
            <a:r>
              <a:rPr lang="en-US" sz="1200" dirty="0" err="1">
                <a:latin typeface="Trebuchet MS" panose="020B0603020202020204" pitchFamily="34" charset="0"/>
              </a:rPr>
              <a:t>Es</a:t>
            </a:r>
            <a:r>
              <a:rPr lang="en-US" sz="1200" dirty="0">
                <a:latin typeface="Trebuchet MS" panose="020B0603020202020204" pitchFamily="34" charset="0"/>
              </a:rPr>
              <a:t> </a:t>
            </a:r>
            <a:r>
              <a:rPr lang="en-US" sz="1200" dirty="0" err="1">
                <a:latin typeface="Trebuchet MS" panose="020B0603020202020204" pitchFamily="34" charset="0"/>
              </a:rPr>
              <a:t>fácil</a:t>
            </a:r>
            <a:r>
              <a:rPr lang="en-US" sz="1200" dirty="0">
                <a:latin typeface="Trebuchet MS" panose="020B0603020202020204" pitchFamily="34" charset="0"/>
              </a:rPr>
              <a:t> de </a:t>
            </a:r>
            <a:r>
              <a:rPr lang="en-US" sz="1200" dirty="0" err="1">
                <a:latin typeface="Trebuchet MS" panose="020B0603020202020204" pitchFamily="34" charset="0"/>
              </a:rPr>
              <a:t>entender</a:t>
            </a:r>
            <a:r>
              <a:rPr lang="en-US" sz="1200" dirty="0">
                <a:latin typeface="Trebuchet MS" panose="020B0603020202020204" pitchFamily="34" charset="0"/>
              </a:rPr>
              <a:t>.</a:t>
            </a:r>
            <a:endParaRPr lang="en-US" sz="1200" dirty="0">
              <a:latin typeface="Trebuchet MS" panose="020B0603020202020204" pitchFamily="34" charset="0"/>
            </a:endParaRPr>
          </a:p>
          <a:p>
            <a:pPr marL="352425" indent="-352425"/>
            <a:r>
              <a:rPr lang="en-US" sz="1200" dirty="0" err="1">
                <a:latin typeface="Trebuchet MS" panose="020B0603020202020204" pitchFamily="34" charset="0"/>
              </a:rPr>
              <a:t>Es</a:t>
            </a:r>
            <a:r>
              <a:rPr lang="en-US" sz="1200" dirty="0">
                <a:latin typeface="Trebuchet MS" panose="020B0603020202020204" pitchFamily="34" charset="0"/>
              </a:rPr>
              <a:t> </a:t>
            </a:r>
            <a:r>
              <a:rPr lang="en-US" sz="1200" dirty="0" err="1">
                <a:latin typeface="Trebuchet MS" panose="020B0603020202020204" pitchFamily="34" charset="0"/>
              </a:rPr>
              <a:t>robusta</a:t>
            </a:r>
            <a:r>
              <a:rPr lang="en-US" sz="1200" dirty="0">
                <a:latin typeface="Trebuchet MS" panose="020B0603020202020204" pitchFamily="34" charset="0"/>
              </a:rPr>
              <a:t>, flexible y se </a:t>
            </a:r>
            <a:r>
              <a:rPr lang="en-US" sz="1200" dirty="0" err="1">
                <a:latin typeface="Trebuchet MS" panose="020B0603020202020204" pitchFamily="34" charset="0"/>
              </a:rPr>
              <a:t>incrementa</a:t>
            </a:r>
            <a:r>
              <a:rPr lang="en-US" sz="1200" dirty="0">
                <a:latin typeface="Trebuchet MS" panose="020B0603020202020204" pitchFamily="34" charset="0"/>
              </a:rPr>
              <a:t> de </a:t>
            </a:r>
            <a:r>
              <a:rPr lang="en-US" sz="1200" dirty="0" err="1">
                <a:latin typeface="Trebuchet MS" panose="020B0603020202020204" pitchFamily="34" charset="0"/>
              </a:rPr>
              <a:t>modo</a:t>
            </a:r>
            <a:r>
              <a:rPr lang="en-US" sz="1200" dirty="0">
                <a:latin typeface="Trebuchet MS" panose="020B0603020202020204" pitchFamily="34" charset="0"/>
              </a:rPr>
              <a:t> </a:t>
            </a:r>
            <a:r>
              <a:rPr lang="en-US" sz="1200" dirty="0" err="1">
                <a:latin typeface="Trebuchet MS" panose="020B0603020202020204" pitchFamily="34" charset="0"/>
              </a:rPr>
              <a:t>adecuado</a:t>
            </a:r>
            <a:r>
              <a:rPr lang="en-US" sz="1200" dirty="0">
                <a:latin typeface="Trebuchet MS" panose="020B0603020202020204" pitchFamily="34" charset="0"/>
              </a:rPr>
              <a:t>.</a:t>
            </a:r>
            <a:endParaRPr lang="en-US" sz="1200" dirty="0">
              <a:latin typeface="Trebuchet MS" panose="020B0603020202020204" pitchFamily="34" charset="0"/>
            </a:endParaRPr>
          </a:p>
          <a:p>
            <a:pPr marL="352425" indent="-352425"/>
            <a:r>
              <a:rPr lang="en-US" sz="1200" dirty="0" err="1">
                <a:latin typeface="Trebuchet MS" panose="020B0603020202020204" pitchFamily="34" charset="0"/>
              </a:rPr>
              <a:t>Tiene</a:t>
            </a:r>
            <a:r>
              <a:rPr lang="en-US" sz="1200" dirty="0">
                <a:latin typeface="Trebuchet MS" panose="020B0603020202020204" pitchFamily="34" charset="0"/>
              </a:rPr>
              <a:t> </a:t>
            </a:r>
            <a:r>
              <a:rPr lang="en-US" sz="1200" dirty="0" err="1">
                <a:latin typeface="Trebuchet MS" panose="020B0603020202020204" pitchFamily="34" charset="0"/>
              </a:rPr>
              <a:t>muchos</a:t>
            </a:r>
            <a:r>
              <a:rPr lang="en-US" sz="1200" dirty="0">
                <a:latin typeface="Trebuchet MS" panose="020B0603020202020204" pitchFamily="34" charset="0"/>
              </a:rPr>
              <a:t> </a:t>
            </a:r>
            <a:r>
              <a:rPr lang="en-US" sz="1200" dirty="0" err="1">
                <a:latin typeface="Trebuchet MS" panose="020B0603020202020204" pitchFamily="34" charset="0"/>
              </a:rPr>
              <a:t>componentes</a:t>
            </a:r>
            <a:r>
              <a:rPr lang="en-US" sz="1200" dirty="0">
                <a:latin typeface="Trebuchet MS" panose="020B0603020202020204" pitchFamily="34" charset="0"/>
              </a:rPr>
              <a:t> </a:t>
            </a:r>
            <a:r>
              <a:rPr lang="en-US" sz="1200" dirty="0" err="1">
                <a:latin typeface="Trebuchet MS" panose="020B0603020202020204" pitchFamily="34" charset="0"/>
              </a:rPr>
              <a:t>reutilizables</a:t>
            </a:r>
            <a:r>
              <a:rPr lang="en-US" sz="1200" dirty="0">
                <a:latin typeface="Trebuchet MS" panose="020B0603020202020204" pitchFamily="34" charset="0"/>
              </a:rPr>
              <a:t>.</a:t>
            </a:r>
            <a:endParaRPr lang="en-US" sz="1200" dirty="0">
              <a:latin typeface="Trebuchet MS" panose="020B0603020202020204" pitchFamily="34" charset="0"/>
            </a:endParaRPr>
          </a:p>
          <a:p>
            <a:pPr marL="352425" indent="-352425"/>
            <a:r>
              <a:rPr lang="en-US" sz="1200" dirty="0">
                <a:latin typeface="Trebuchet MS" panose="020B0603020202020204" pitchFamily="34" charset="0"/>
              </a:rPr>
              <a:t>Se </a:t>
            </a:r>
            <a:r>
              <a:rPr lang="en-US" sz="1200" dirty="0" err="1">
                <a:latin typeface="Trebuchet MS" panose="020B0603020202020204" pitchFamily="34" charset="0"/>
              </a:rPr>
              <a:t>orienta</a:t>
            </a:r>
            <a:r>
              <a:rPr lang="en-US" sz="1200" dirty="0">
                <a:latin typeface="Trebuchet MS" panose="020B0603020202020204" pitchFamily="34" charset="0"/>
              </a:rPr>
              <a:t> a los </a:t>
            </a:r>
            <a:r>
              <a:rPr lang="en-US" sz="1200" dirty="0" err="1">
                <a:latin typeface="Trebuchet MS" panose="020B0603020202020204" pitchFamily="34" charset="0"/>
              </a:rPr>
              <a:t>casos</a:t>
            </a:r>
            <a:r>
              <a:rPr lang="en-US" sz="1200" dirty="0">
                <a:latin typeface="Trebuchet MS" panose="020B0603020202020204" pitchFamily="34" charset="0"/>
              </a:rPr>
              <a:t> de us </a:t>
            </a:r>
            <a:r>
              <a:rPr lang="en-US" sz="1200" dirty="0" err="1">
                <a:latin typeface="Trebuchet MS" panose="020B0603020202020204" pitchFamily="34" charset="0"/>
              </a:rPr>
              <a:t>más</a:t>
            </a:r>
            <a:r>
              <a:rPr lang="en-US" sz="1200" dirty="0">
                <a:latin typeface="Trebuchet MS" panose="020B0603020202020204" pitchFamily="34" charset="0"/>
              </a:rPr>
              <a:t> </a:t>
            </a:r>
            <a:r>
              <a:rPr lang="en-US" sz="1200" dirty="0" err="1">
                <a:latin typeface="Trebuchet MS" panose="020B0603020202020204" pitchFamily="34" charset="0"/>
              </a:rPr>
              <a:t>importantes</a:t>
            </a:r>
            <a:r>
              <a:rPr lang="en-US" sz="1200" dirty="0">
                <a:latin typeface="Trebuchet MS" panose="020B0603020202020204" pitchFamily="34" charset="0"/>
              </a:rPr>
              <a:t> y </a:t>
            </a:r>
            <a:r>
              <a:rPr lang="en-US" sz="1200" dirty="0" err="1">
                <a:latin typeface="Trebuchet MS" panose="020B0603020202020204" pitchFamily="34" charset="0"/>
              </a:rPr>
              <a:t>riesgosos</a:t>
            </a:r>
            <a:r>
              <a:rPr lang="en-US" sz="1200" dirty="0">
                <a:latin typeface="Trebuchet MS" panose="020B0603020202020204" pitchFamily="34" charset="0"/>
              </a:rPr>
              <a:t>.</a:t>
            </a:r>
            <a:endParaRPr lang="en-US" sz="1200" dirty="0">
              <a:latin typeface="Trebuchet MS" panose="020B0603020202020204" pitchFamily="34" charset="0"/>
            </a:endParaRPr>
          </a:p>
          <a:p>
            <a:pPr marL="352425" indent="-352425"/>
            <a:r>
              <a:rPr lang="en-US" sz="1200" dirty="0" err="1">
                <a:latin typeface="Trebuchet MS" panose="020B0603020202020204" pitchFamily="34" charset="0"/>
              </a:rPr>
              <a:t>Consta</a:t>
            </a:r>
            <a:r>
              <a:rPr lang="en-US" sz="1200" dirty="0">
                <a:latin typeface="Trebuchet MS" panose="020B0603020202020204" pitchFamily="34" charset="0"/>
              </a:rPr>
              <a:t> de interfaces </a:t>
            </a:r>
            <a:r>
              <a:rPr lang="en-US" sz="1200" dirty="0" err="1">
                <a:latin typeface="Trebuchet MS" panose="020B0603020202020204" pitchFamily="34" charset="0"/>
              </a:rPr>
              <a:t>bien</a:t>
            </a:r>
            <a:r>
              <a:rPr lang="en-US" sz="1200" dirty="0">
                <a:latin typeface="Trebuchet MS" panose="020B0603020202020204" pitchFamily="34" charset="0"/>
              </a:rPr>
              <a:t> </a:t>
            </a:r>
            <a:r>
              <a:rPr lang="en-US" sz="1200" dirty="0" err="1">
                <a:latin typeface="Trebuchet MS" panose="020B0603020202020204" pitchFamily="34" charset="0"/>
              </a:rPr>
              <a:t>definidas</a:t>
            </a:r>
            <a:r>
              <a:rPr lang="en-US" sz="1200" dirty="0">
                <a:latin typeface="Trebuchet MS" panose="020B0603020202020204" pitchFamily="34" charset="0"/>
              </a:rPr>
              <a:t> con el </a:t>
            </a:r>
            <a:r>
              <a:rPr lang="en-US" sz="1200" dirty="0" err="1">
                <a:latin typeface="Trebuchet MS" panose="020B0603020202020204" pitchFamily="34" charset="0"/>
              </a:rPr>
              <a:t>sistema</a:t>
            </a:r>
            <a:r>
              <a:rPr lang="en-US" sz="1200" dirty="0">
                <a:latin typeface="Trebuchet MS" panose="020B0603020202020204" pitchFamily="34" charset="0"/>
              </a:rPr>
              <a:t> y con los </a:t>
            </a:r>
            <a:r>
              <a:rPr lang="en-US" sz="1200" dirty="0" err="1">
                <a:latin typeface="Trebuchet MS" panose="020B0603020202020204" pitchFamily="34" charset="0"/>
              </a:rPr>
              <a:t>subsistemas</a:t>
            </a:r>
            <a:r>
              <a:rPr lang="en-US" sz="1200" dirty="0">
                <a:latin typeface="Trebuchet MS" panose="020B0603020202020204" pitchFamily="34" charset="0"/>
              </a:rPr>
              <a:t>. </a:t>
            </a:r>
            <a:endParaRPr lang="en-US" sz="1200" dirty="0">
              <a:latin typeface="Trebuchet MS" panose="020B0603020202020204" pitchFamily="34" charset="0"/>
            </a:endParaRPr>
          </a:p>
          <a:p>
            <a:pPr>
              <a:defRPr/>
            </a:pPr>
            <a:endParaRPr lang="es-ES" dirty="0"/>
          </a:p>
        </p:txBody>
      </p:sp>
      <p:sp>
        <p:nvSpPr>
          <p:cNvPr id="83972" name="3 Marcador de número de diapositiva"/>
          <p:cNvSpPr>
            <a:spLocks noGrp="1"/>
          </p:cNvSpPr>
          <p:nvPr>
            <p:ph type="sldNum" sz="quarter" idx="5"/>
          </p:nvPr>
        </p:nvSpPr>
        <p:spPr bwMode="auto">
          <a:ln>
            <a:miter lim="800000"/>
          </a:ln>
        </p:spPr>
        <p:txBody>
          <a:bodyPr/>
          <a:lstStyle/>
          <a:p>
            <a:pPr>
              <a:defRPr/>
            </a:pPr>
            <a:fld id="{82661BC8-D545-4687-A935-702A0ADD8DBA}" type="slidenum">
              <a:rPr lang="en-US">
                <a:solidFill>
                  <a:prstClr val="black"/>
                </a:solidFill>
              </a:rPr>
            </a:fld>
            <a:endParaRPr lang="en-US">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1 Marcador de imagen de diapositiva"/>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813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en-US" altLang="es-ES" b="1" dirty="0"/>
              <a:t>1. </a:t>
            </a:r>
            <a:r>
              <a:rPr lang="en-US" altLang="es-ES" i="1" dirty="0"/>
              <a:t>Aplicaciones independientes: </a:t>
            </a:r>
            <a:r>
              <a:rPr lang="en-US" altLang="es-ES" dirty="0"/>
              <a:t>Se trata de sistemas de aplicación que corren en una computadora local, como una PC, e incluyen toda la funcionalidad necesaria y no requieren conectarse a una red. Ejemplos de tales aplicaciones son las de oficina en una PC, programas CAD, software de manipulación de fotografías, etcétera.</a:t>
            </a:r>
            <a:br>
              <a:rPr lang="en-US" altLang="es-ES" dirty="0"/>
            </a:br>
            <a:r>
              <a:rPr lang="en-US" altLang="es-ES" b="1" dirty="0"/>
              <a:t>2. </a:t>
            </a:r>
            <a:r>
              <a:rPr lang="en-US" altLang="es-ES" i="1" dirty="0"/>
              <a:t>Aplicaciones interactivas basadas en transacción: </a:t>
            </a:r>
            <a:r>
              <a:rPr lang="en-US" altLang="es-ES" dirty="0"/>
              <a:t>Consisten en aplicaciones que se ejecutan en una computadora remota y a las que los usuarios acceden desde sus propias PC o terminales. Evidentemente, en ellas se incluyen aplicaciones Web como las de comercio electrónico, donde es posible interactuar con un sistema remoto para comprar bienes y servicios. Esta clase de aplicación también incluye sistemas empresariales, donde una organización brinda acceso a sus sistemas a través de un navegador Web o un programa de cliente de propósito específico y servicios basados en nube, como correo electrónico y compartición de fotografías. Las aplicaciones interactivas incorporan con frecuencia un gran almacén de datos al que se accede y actualiza en cada transacción.</a:t>
            </a:r>
            <a:br>
              <a:rPr lang="en-US" altLang="es-ES" dirty="0"/>
            </a:br>
            <a:r>
              <a:rPr lang="en-US" altLang="es-ES" b="1" dirty="0"/>
              <a:t>3. </a:t>
            </a:r>
            <a:r>
              <a:rPr lang="en-US" altLang="es-ES" i="1" dirty="0"/>
              <a:t>Sistemas de control embebido: </a:t>
            </a:r>
            <a:r>
              <a:rPr lang="en-US" altLang="es-ES" dirty="0"/>
              <a:t>Se trata de sistemas de control de software que regulan y gestionan dispositivos de hardware. Numéricamente, quizás existen más sistemas embebidos que cualquier otro tipo de sistema. Algunos ejemplos de sistemas embebidos incluyen el software en un teléfono móvil (celular), el software que controla los frenos antibloqueo de un automóvil y el software en un horno de microondas para controlar el proceso de cocinado.</a:t>
            </a:r>
            <a:br>
              <a:rPr lang="en-US" altLang="es-ES" dirty="0"/>
            </a:br>
            <a:r>
              <a:rPr lang="en-US" altLang="es-ES" b="1" dirty="0"/>
              <a:t>4. </a:t>
            </a:r>
            <a:r>
              <a:rPr lang="en-US" altLang="es-ES" i="1" dirty="0"/>
              <a:t>Sistemas de procesamiento en lotes: </a:t>
            </a:r>
            <a:r>
              <a:rPr lang="en-US" altLang="es-ES" dirty="0"/>
              <a:t>Son sistemas empresariales que se diseñan para procesar datos en grandes lotes (</a:t>
            </a:r>
            <a:r>
              <a:rPr lang="en-US" altLang="es-ES" dirty="0" err="1"/>
              <a:t>batch</a:t>
            </a:r>
            <a:r>
              <a:rPr lang="en-US" altLang="es-ES" dirty="0"/>
              <a:t>). Procesan gran cantidad de entradas individuales para crear salidas correspondientes. Los ejemplos de sistemas </a:t>
            </a:r>
            <a:r>
              <a:rPr lang="en-US" altLang="es-ES" dirty="0" err="1"/>
              <a:t>batch</a:t>
            </a:r>
            <a:r>
              <a:rPr lang="en-US" altLang="es-ES" dirty="0"/>
              <a:t> incluyen sistemas de facturación periódica, como los sistemas de facturación telefónica y los sistemas de pago de salario.</a:t>
            </a:r>
            <a:br>
              <a:rPr lang="en-US" altLang="es-ES" dirty="0"/>
            </a:br>
            <a:r>
              <a:rPr lang="en-US" altLang="es-ES" b="1" dirty="0"/>
              <a:t>5. </a:t>
            </a:r>
            <a:r>
              <a:rPr lang="en-US" altLang="es-ES" i="1" dirty="0"/>
              <a:t>Sistemas de entretenimiento: </a:t>
            </a:r>
            <a:r>
              <a:rPr lang="en-US" altLang="es-ES" dirty="0"/>
              <a:t>Son sistemas para uso sobre todo personal, que tienen la intención de entretener al usuario. La mayoría de estos sistemas son juegos de uno u otro tipo. La calidad de interacción ofrecida al usuario es la característica más importante de los sistemas de entretenimiento.</a:t>
            </a:r>
            <a:br>
              <a:rPr lang="en-US" altLang="es-ES" dirty="0"/>
            </a:br>
            <a:r>
              <a:rPr lang="en-US" altLang="es-ES" b="1" dirty="0"/>
              <a:t>6. </a:t>
            </a:r>
            <a:r>
              <a:rPr lang="en-US" altLang="es-ES" i="1" dirty="0"/>
              <a:t>Sistemas para modelado y simulación: </a:t>
            </a:r>
            <a:r>
              <a:rPr lang="en-US" altLang="es-ES" dirty="0"/>
              <a:t>Éstos son sistemas que desarrollan científicos e ingenieros para modelar procesos o situaciones físicas, que incluyen muchos objetos separados interactuantes. Dichos sistemas a menudo son computacionalmente intensivos y para su ejecución requieren sistemas paralelos de alto desempeño.</a:t>
            </a:r>
            <a:br>
              <a:rPr lang="en-US" altLang="es-ES" dirty="0"/>
            </a:br>
            <a:r>
              <a:rPr lang="en-US" altLang="es-ES" b="1" dirty="0"/>
              <a:t>7. </a:t>
            </a:r>
            <a:r>
              <a:rPr lang="en-US" altLang="es-ES" i="1" dirty="0"/>
              <a:t>Sistemas de adquisición de datos: </a:t>
            </a:r>
            <a:r>
              <a:rPr lang="en-US" altLang="es-ES" dirty="0"/>
              <a:t>Son sistemas que desde su entorno recopilan datos usando un conjunto de sensores, y envían dichos datos para su procesamiento a otros sistemas. El software tiene que interactuar con los sensores y se instala regularmente en un ambiente hostil, como en el interior de un motor o en una ubicación remota. Ejemplo Autómatas</a:t>
            </a:r>
            <a:br>
              <a:rPr lang="en-US" altLang="es-ES" dirty="0"/>
            </a:br>
            <a:r>
              <a:rPr lang="en-US" altLang="es-ES" b="1" dirty="0"/>
              <a:t>8. </a:t>
            </a:r>
            <a:r>
              <a:rPr lang="en-US" altLang="es-ES" i="1" dirty="0"/>
              <a:t>Sistemas de sistemas: </a:t>
            </a:r>
            <a:r>
              <a:rPr lang="en-US" altLang="es-ES" dirty="0"/>
              <a:t>Son sistemas compuestos de un cierto número de sistemas de software. Algunos de ellos son producto del software genérico, como un programa de hoja de cálculo. Otros sistemas en el ensamble pueden estar especialmente escritos para ese entorno. Ejemplo IDE</a:t>
            </a:r>
            <a:endParaRPr lang="es-ES" dirty="0"/>
          </a:p>
        </p:txBody>
      </p:sp>
      <p:sp>
        <p:nvSpPr>
          <p:cNvPr id="49156" name="3 Marcador de número de diapositiva"/>
          <p:cNvSpPr>
            <a:spLocks noGrp="1"/>
          </p:cNvSpPr>
          <p:nvPr>
            <p:ph type="sldNum" sz="quarter" idx="5"/>
          </p:nvPr>
        </p:nvSpPr>
        <p:spPr bwMode="auto">
          <a:ln>
            <a:miter lim="800000"/>
          </a:ln>
        </p:spPr>
        <p:txBody>
          <a:bodyPr wrap="square" numCol="1" anchorCtr="0" compatLnSpc="1"/>
          <a:lstStyle/>
          <a:p>
            <a:pPr>
              <a:defRPr/>
            </a:pPr>
            <a:fld id="{1CA6E7B0-8EE1-4618-BFD0-8031241229BC}" type="slidenum">
              <a:rPr lang="es-ES">
                <a:solidFill>
                  <a:prstClr val="black"/>
                </a:solidFill>
              </a:rPr>
            </a:fld>
            <a:endParaRPr lang="es-ES">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1 Marcador de imagen de diapositiva"/>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813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lgn="l" eaLnBrk="1" hangingPunct="1">
              <a:spcBef>
                <a:spcPct val="0"/>
              </a:spcBef>
            </a:pPr>
            <a:r>
              <a:rPr lang="es-ES" b="1" dirty="0"/>
              <a:t>Plano</a:t>
            </a:r>
            <a:r>
              <a:rPr lang="es-ES" b="1" baseline="0" dirty="0"/>
              <a:t> = Diseño</a:t>
            </a:r>
            <a:endParaRPr lang="es-ES" b="1" baseline="0" dirty="0"/>
          </a:p>
          <a:p>
            <a:pPr marL="0" marR="0" indent="0" algn="l" defTabSz="914400" rtl="0" eaLnBrk="1" fontAlgn="auto" latinLnBrk="0" hangingPunct="1">
              <a:lnSpc>
                <a:spcPct val="100000"/>
              </a:lnSpc>
              <a:spcBef>
                <a:spcPct val="0"/>
              </a:spcBef>
              <a:spcAft>
                <a:spcPts val="0"/>
              </a:spcAft>
              <a:buClrTx/>
              <a:buSzTx/>
              <a:buFontTx/>
              <a:buNone/>
              <a:defRPr/>
            </a:pPr>
            <a:r>
              <a:rPr lang="es-ES" sz="1200" b="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¿Comenzarías la casa por el diseño de las tuberías?</a:t>
            </a:r>
            <a:endParaRPr lang="es-ES" sz="1200" b="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a:p>
            <a:pPr marL="0" marR="0" indent="0" algn="l" defTabSz="914400" rtl="0" eaLnBrk="1" fontAlgn="auto" latinLnBrk="0" hangingPunct="1">
              <a:lnSpc>
                <a:spcPct val="100000"/>
              </a:lnSpc>
              <a:spcBef>
                <a:spcPct val="0"/>
              </a:spcBef>
              <a:spcAft>
                <a:spcPts val="0"/>
              </a:spcAft>
              <a:buClrTx/>
              <a:buSzTx/>
              <a:buFontTx/>
              <a:buNone/>
              <a:defRPr/>
            </a:pPr>
            <a:r>
              <a:rPr lang="es-ES" sz="1200" b="0" spc="50" dirty="0">
                <a:ln w="11430"/>
                <a:effectLst>
                  <a:outerShdw blurRad="76200" dist="50800" dir="5400000" algn="tl" rotWithShape="0">
                    <a:srgbClr val="000000">
                      <a:alpha val="65000"/>
                    </a:srgbClr>
                  </a:outerShdw>
                </a:effectLst>
              </a:rPr>
              <a:t>Necesitas ver la foto completa antes de preocuparte de los detalles. </a:t>
            </a:r>
            <a:r>
              <a:rPr lang="es-ES" sz="1200" b="0" dirty="0">
                <a:latin typeface="Trebuchet MS" panose="020B0603020202020204" pitchFamily="34" charset="0"/>
              </a:rPr>
              <a:t>Esto es lo que hace el diseño arquitectónico, proporciona la foto completa y asegura que lo estas haciendo bien.</a:t>
            </a:r>
            <a:endParaRPr lang="es-ES" sz="1200" b="0" dirty="0">
              <a:latin typeface="Trebuchet MS" panose="020B0603020202020204" pitchFamily="34" charset="0"/>
            </a:endParaRPr>
          </a:p>
          <a:p>
            <a:pPr marL="0" marR="0" indent="0" algn="l" defTabSz="914400" rtl="0" eaLnBrk="1" fontAlgn="auto" latinLnBrk="0" hangingPunct="1">
              <a:lnSpc>
                <a:spcPct val="100000"/>
              </a:lnSpc>
              <a:spcBef>
                <a:spcPct val="0"/>
              </a:spcBef>
              <a:spcAft>
                <a:spcPts val="0"/>
              </a:spcAft>
              <a:buClrTx/>
              <a:buSzTx/>
              <a:buFontTx/>
              <a:buNone/>
              <a:defRPr/>
            </a:pPr>
            <a:endParaRPr lang="es-ES" sz="1200" b="0" dirty="0">
              <a:latin typeface="Trebuchet MS" panose="020B0603020202020204" pitchFamily="34" charset="0"/>
            </a:endParaRPr>
          </a:p>
          <a:p>
            <a:pPr marL="0" marR="0" indent="0" algn="l" defTabSz="914400" rtl="0" eaLnBrk="1" fontAlgn="auto" latinLnBrk="0" hangingPunct="1">
              <a:lnSpc>
                <a:spcPct val="100000"/>
              </a:lnSpc>
              <a:spcBef>
                <a:spcPct val="0"/>
              </a:spcBef>
              <a:spcAft>
                <a:spcPts val="0"/>
              </a:spcAft>
              <a:buClrTx/>
              <a:buSzTx/>
              <a:buFontTx/>
              <a:buNone/>
              <a:defRPr/>
            </a:pPr>
            <a:r>
              <a:rPr lang="es-ES" sz="1200" b="1" dirty="0">
                <a:latin typeface="Trebuchet MS" panose="020B0603020202020204" pitchFamily="34" charset="0"/>
              </a:rPr>
              <a:t>Arquitectura</a:t>
            </a:r>
            <a:r>
              <a:rPr lang="es-ES" sz="1200" b="1" baseline="0" dirty="0">
                <a:latin typeface="Trebuchet MS" panose="020B0603020202020204" pitchFamily="34" charset="0"/>
              </a:rPr>
              <a:t> de una casa</a:t>
            </a:r>
            <a:endParaRPr lang="es-ES" sz="1200" b="1" baseline="0" dirty="0">
              <a:latin typeface="Trebuchet MS" panose="020B0603020202020204"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s-ES" sz="12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rPr>
              <a:t>Forma</a:t>
            </a:r>
            <a:r>
              <a:rPr kumimoji="0" lang="es-ES" sz="1200" b="0" i="0" u="none" strike="noStrike" kern="1200" cap="none" spc="0" normalizeH="0" noProof="0" dirty="0">
                <a:ln>
                  <a:noFill/>
                </a:ln>
                <a:solidFill>
                  <a:schemeClr val="tx1"/>
                </a:solidFill>
                <a:effectLst/>
                <a:uLnTx/>
                <a:uFillTx/>
                <a:latin typeface="Trebuchet MS" panose="020B0603020202020204" pitchFamily="34" charset="0"/>
                <a:ea typeface="+mn-ea"/>
                <a:cs typeface="+mn-cs"/>
              </a:rPr>
              <a:t> de global de la estructura física</a:t>
            </a:r>
            <a:endParaRPr kumimoji="0" lang="es-ES" sz="1200" b="0" i="0" u="none" strike="noStrike" kern="1200" cap="none" spc="0" normalizeH="0" noProof="0" dirty="0">
              <a:ln>
                <a:noFill/>
              </a:ln>
              <a:solidFill>
                <a:schemeClr val="tx1"/>
              </a:solidFill>
              <a:effectLst/>
              <a:uLnTx/>
              <a:uFillTx/>
              <a:latin typeface="Trebuchet MS" panose="020B0603020202020204" pitchFamily="34"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lang="es-ES" sz="1200" baseline="0" dirty="0">
                <a:latin typeface="Trebuchet MS" panose="020B0603020202020204" pitchFamily="34" charset="0"/>
              </a:rPr>
              <a:t>Forma</a:t>
            </a:r>
            <a:r>
              <a:rPr lang="es-ES" sz="1200" dirty="0">
                <a:latin typeface="Trebuchet MS" panose="020B0603020202020204" pitchFamily="34" charset="0"/>
              </a:rPr>
              <a:t> en la que los diferentes componentes de la casa se integran para formar un todo único.</a:t>
            </a:r>
            <a:endParaRPr lang="es-ES" sz="1200" dirty="0">
              <a:latin typeface="Trebuchet MS" panose="020B0603020202020204"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s-ES" sz="12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rPr>
              <a:t>Forma</a:t>
            </a:r>
            <a:r>
              <a:rPr kumimoji="0" lang="es-ES" sz="1200" b="0" i="0" u="none" strike="noStrike" kern="1200" cap="none" spc="0" normalizeH="0" noProof="0" dirty="0">
                <a:ln>
                  <a:noFill/>
                </a:ln>
                <a:solidFill>
                  <a:schemeClr val="tx1"/>
                </a:solidFill>
                <a:effectLst/>
                <a:uLnTx/>
                <a:uFillTx/>
                <a:latin typeface="Trebuchet MS" panose="020B0603020202020204" pitchFamily="34" charset="0"/>
                <a:ea typeface="+mn-ea"/>
                <a:cs typeface="+mn-cs"/>
              </a:rPr>
              <a:t> en la que el diseño de la casa encaja en su entorno y con otras construcciones de su entorno</a:t>
            </a:r>
            <a:endParaRPr kumimoji="0" lang="es-ES" sz="1200" b="0" i="0" u="none" strike="noStrike" kern="1200" cap="none" spc="0" normalizeH="0" noProof="0" dirty="0">
              <a:ln>
                <a:noFill/>
              </a:ln>
              <a:solidFill>
                <a:schemeClr val="tx1"/>
              </a:solidFill>
              <a:effectLst/>
              <a:uLnTx/>
              <a:uFillTx/>
              <a:latin typeface="Trebuchet MS" panose="020B0603020202020204" pitchFamily="34"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lang="es-ES" sz="1200" baseline="0" dirty="0">
                <a:latin typeface="Trebuchet MS" panose="020B0603020202020204" pitchFamily="34" charset="0"/>
              </a:rPr>
              <a:t>Grado</a:t>
            </a:r>
            <a:r>
              <a:rPr lang="es-ES" sz="1200" dirty="0">
                <a:latin typeface="Trebuchet MS" panose="020B0603020202020204" pitchFamily="34" charset="0"/>
              </a:rPr>
              <a:t> en la casa consigue su propósito fijado y satisface las necesidades de sus propietarios.</a:t>
            </a:r>
            <a:endParaRPr lang="es-ES" sz="1200" dirty="0">
              <a:latin typeface="Trebuchet MS" panose="020B0603020202020204"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s-ES" sz="12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rPr>
              <a:t>Sentido estético de la estructura (impacto</a:t>
            </a:r>
            <a:r>
              <a:rPr kumimoji="0" lang="es-ES" sz="1200" b="0" i="0" u="none" strike="noStrike" kern="1200" cap="none" spc="0" normalizeH="0" noProof="0" dirty="0">
                <a:ln>
                  <a:noFill/>
                </a:ln>
                <a:solidFill>
                  <a:schemeClr val="tx1"/>
                </a:solidFill>
                <a:effectLst/>
                <a:uLnTx/>
                <a:uFillTx/>
                <a:latin typeface="Trebuchet MS" panose="020B0603020202020204" pitchFamily="34" charset="0"/>
                <a:ea typeface="+mn-ea"/>
                <a:cs typeface="+mn-cs"/>
              </a:rPr>
              <a:t> visual) y el modo en el que las texturas, los colores y los materiales son combinados para crear una fachada externa y el entorno vivo interno.</a:t>
            </a:r>
            <a:endParaRPr kumimoji="0" lang="es-ES" sz="1200" b="0" i="0" u="none" strike="noStrike" kern="1200" cap="none" spc="0" normalizeH="0" noProof="0" dirty="0">
              <a:ln>
                <a:noFill/>
              </a:ln>
              <a:solidFill>
                <a:schemeClr val="tx1"/>
              </a:solidFill>
              <a:effectLst/>
              <a:uLnTx/>
              <a:uFillTx/>
              <a:latin typeface="Trebuchet MS" panose="020B0603020202020204" pitchFamily="34"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lang="es-ES" sz="1200" baseline="0" dirty="0">
                <a:latin typeface="Trebuchet MS" panose="020B0603020202020204" pitchFamily="34" charset="0"/>
              </a:rPr>
              <a:t>“</a:t>
            </a:r>
            <a:r>
              <a:rPr lang="es-ES" sz="1200" dirty="0">
                <a:latin typeface="Trebuchet MS" panose="020B0603020202020204" pitchFamily="34" charset="0"/>
              </a:rPr>
              <a:t>Pequeños</a:t>
            </a:r>
            <a:r>
              <a:rPr lang="es-ES" sz="1200" baseline="0" dirty="0">
                <a:latin typeface="Trebuchet MS" panose="020B0603020202020204" pitchFamily="34" charset="0"/>
              </a:rPr>
              <a:t>” detalles:</a:t>
            </a:r>
            <a:r>
              <a:rPr lang="es-ES" sz="1200" dirty="0">
                <a:latin typeface="Trebuchet MS" panose="020B0603020202020204" pitchFamily="34" charset="0"/>
              </a:rPr>
              <a:t> diseño de las instalaciones eléctricas, del tipo de suelo, de la colocación de tapices, …</a:t>
            </a:r>
            <a:endParaRPr kumimoji="0" lang="es-ES" sz="12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endParaRPr>
          </a:p>
          <a:p>
            <a:pPr marL="0" marR="0" indent="0" algn="l" defTabSz="914400" rtl="0" eaLnBrk="1" fontAlgn="auto" latinLnBrk="0" hangingPunct="1">
              <a:lnSpc>
                <a:spcPct val="100000"/>
              </a:lnSpc>
              <a:spcBef>
                <a:spcPct val="0"/>
              </a:spcBef>
              <a:spcAft>
                <a:spcPts val="0"/>
              </a:spcAft>
              <a:buClrTx/>
              <a:buSzTx/>
              <a:buFontTx/>
              <a:buNone/>
              <a:defRPr/>
            </a:pPr>
            <a:endParaRPr lang="es-ES" sz="1200" b="0" dirty="0">
              <a:latin typeface="Trebuchet MS" panose="020B0603020202020204" pitchFamily="34" charset="0"/>
            </a:endParaRPr>
          </a:p>
          <a:p>
            <a:pPr marL="0" marR="0" indent="0" algn="l" defTabSz="914400" rtl="0" eaLnBrk="1" fontAlgn="auto" latinLnBrk="0" hangingPunct="1">
              <a:lnSpc>
                <a:spcPct val="100000"/>
              </a:lnSpc>
              <a:spcBef>
                <a:spcPct val="0"/>
              </a:spcBef>
              <a:spcAft>
                <a:spcPts val="0"/>
              </a:spcAft>
              <a:buClrTx/>
              <a:buSzTx/>
              <a:buFontTx/>
              <a:buNone/>
              <a:defRPr/>
            </a:pPr>
            <a:endParaRPr lang="es-ES" sz="12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a:p>
            <a:pPr eaLnBrk="1" hangingPunct="1">
              <a:spcBef>
                <a:spcPct val="0"/>
              </a:spcBef>
            </a:pPr>
            <a:endParaRPr lang="es-ES" dirty="0"/>
          </a:p>
        </p:txBody>
      </p:sp>
      <p:sp>
        <p:nvSpPr>
          <p:cNvPr id="49156" name="3 Marcador de número de diapositiva"/>
          <p:cNvSpPr>
            <a:spLocks noGrp="1"/>
          </p:cNvSpPr>
          <p:nvPr>
            <p:ph type="sldNum" sz="quarter" idx="5"/>
          </p:nvPr>
        </p:nvSpPr>
        <p:spPr bwMode="auto">
          <a:ln>
            <a:miter lim="800000"/>
          </a:ln>
        </p:spPr>
        <p:txBody>
          <a:bodyPr wrap="square" numCol="1" anchorCtr="0" compatLnSpc="1"/>
          <a:lstStyle/>
          <a:p>
            <a:pPr>
              <a:defRPr/>
            </a:pPr>
            <a:fld id="{1CA6E7B0-8EE1-4618-BFD0-8031241229BC}" type="slidenum">
              <a:rPr lang="es-ES">
                <a:solidFill>
                  <a:prstClr val="black"/>
                </a:solidFill>
              </a:rPr>
            </a:fld>
            <a:endParaRPr lang="es-E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es-ES"/>
              <a:t>Haga clic para modificar el estilo de título del patrón</a:t>
            </a:r>
            <a:endParaRPr lang="fr-FR"/>
          </a:p>
        </p:txBody>
      </p:sp>
      <p:sp>
        <p:nvSpPr>
          <p:cNvPr id="3" name="Sous-titre 2"/>
          <p:cNvSpPr>
            <a:spLocks noGrp="1"/>
          </p:cNvSpPr>
          <p:nvPr>
            <p:ph type="subTitle" idx="1" hasCustomPrompt="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fr-FR"/>
          </a:p>
        </p:txBody>
      </p:sp>
      <p:sp>
        <p:nvSpPr>
          <p:cNvPr id="4" name="Espace réservé de la date 3"/>
          <p:cNvSpPr>
            <a:spLocks noGrp="1"/>
          </p:cNvSpPr>
          <p:nvPr>
            <p:ph type="dt" sz="half" idx="10"/>
          </p:nvPr>
        </p:nvSpPr>
        <p:spPr/>
        <p:txBody>
          <a:bodyPr/>
          <a:lstStyle>
            <a:lvl1pPr>
              <a:defRPr/>
            </a:lvl1pPr>
          </a:lstStyle>
          <a:p>
            <a:pPr>
              <a:defRPr/>
            </a:pPr>
            <a:fld id="{F41D4365-861C-445A-BC8A-3ABC95885D0B}" type="datetimeFigureOut">
              <a:rPr lang="fr-FR">
                <a:solidFill>
                  <a:prstClr val="black">
                    <a:tint val="75000"/>
                  </a:prstClr>
                </a:solidFill>
              </a:rPr>
            </a:fld>
            <a:endParaRPr lang="fr-FR">
              <a:solidFill>
                <a:prstClr val="black">
                  <a:tint val="75000"/>
                </a:prstClr>
              </a:solidFill>
            </a:endParaRPr>
          </a:p>
        </p:txBody>
      </p:sp>
      <p:sp>
        <p:nvSpPr>
          <p:cNvPr id="5" name="Espace réservé du pied de page 4"/>
          <p:cNvSpPr>
            <a:spLocks noGrp="1"/>
          </p:cNvSpPr>
          <p:nvPr>
            <p:ph type="ftr" sz="quarter" idx="11"/>
          </p:nvPr>
        </p:nvSpPr>
        <p:spPr/>
        <p:txBody>
          <a:bodyPr/>
          <a:lstStyle>
            <a:lvl1pPr>
              <a:defRPr/>
            </a:lvl1pPr>
          </a:lstStyle>
          <a:p>
            <a:pPr>
              <a:defRPr/>
            </a:pPr>
            <a:endParaRPr lang="fr-FR">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lvl1pPr>
              <a:defRPr/>
            </a:lvl1pPr>
          </a:lstStyle>
          <a:p>
            <a:pPr>
              <a:defRPr/>
            </a:pPr>
            <a:fld id="{E8AD4DA5-9642-4FD8-B093-541E31A06929}" type="slidenum">
              <a:rPr lang="fr-FR">
                <a:solidFill>
                  <a:prstClr val="black">
                    <a:tint val="75000"/>
                  </a:prstClr>
                </a:solidFill>
              </a:rPr>
            </a:fld>
            <a:endParaRPr lang="fr-FR">
              <a:solidFill>
                <a:prstClr val="black">
                  <a:tint val="75000"/>
                </a:prstClr>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s-ES"/>
              <a:t>Haga clic para modificar el estilo de título del patrón</a:t>
            </a:r>
            <a:endParaRPr lang="fr-FR"/>
          </a:p>
        </p:txBody>
      </p:sp>
      <p:sp>
        <p:nvSpPr>
          <p:cNvPr id="3" name="Espace réservé du texte vertical 2"/>
          <p:cNvSpPr>
            <a:spLocks noGrp="1"/>
          </p:cNvSpPr>
          <p:nvPr>
            <p:ph type="body" orient="vert" idx="1" hasCustomPrompt="1"/>
          </p:nvPr>
        </p:nvSpPr>
        <p:spPr/>
        <p:txBody>
          <a:bodyPr vert="eaVert"/>
          <a:lstStyle/>
          <a:p>
            <a:pPr lvl="0"/>
            <a:r>
              <a:rPr lang="es-ES"/>
              <a:t>Haga clic para modificar el estilo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fr-FR"/>
          </a:p>
        </p:txBody>
      </p:sp>
      <p:sp>
        <p:nvSpPr>
          <p:cNvPr id="4" name="Espace réservé de la date 3"/>
          <p:cNvSpPr>
            <a:spLocks noGrp="1"/>
          </p:cNvSpPr>
          <p:nvPr>
            <p:ph type="dt" sz="half" idx="10"/>
          </p:nvPr>
        </p:nvSpPr>
        <p:spPr/>
        <p:txBody>
          <a:bodyPr/>
          <a:lstStyle>
            <a:lvl1pPr>
              <a:defRPr/>
            </a:lvl1pPr>
          </a:lstStyle>
          <a:p>
            <a:pPr>
              <a:defRPr/>
            </a:pPr>
            <a:fld id="{AA2532A5-3F65-4620-A3C1-E2746096DF08}" type="datetimeFigureOut">
              <a:rPr lang="fr-FR">
                <a:solidFill>
                  <a:prstClr val="black">
                    <a:tint val="75000"/>
                  </a:prstClr>
                </a:solidFill>
              </a:rPr>
            </a:fld>
            <a:endParaRPr lang="fr-FR">
              <a:solidFill>
                <a:prstClr val="black">
                  <a:tint val="75000"/>
                </a:prstClr>
              </a:solidFill>
            </a:endParaRPr>
          </a:p>
        </p:txBody>
      </p:sp>
      <p:sp>
        <p:nvSpPr>
          <p:cNvPr id="5" name="Espace réservé du pied de page 4"/>
          <p:cNvSpPr>
            <a:spLocks noGrp="1"/>
          </p:cNvSpPr>
          <p:nvPr>
            <p:ph type="ftr" sz="quarter" idx="11"/>
          </p:nvPr>
        </p:nvSpPr>
        <p:spPr/>
        <p:txBody>
          <a:bodyPr/>
          <a:lstStyle>
            <a:lvl1pPr>
              <a:defRPr/>
            </a:lvl1pPr>
          </a:lstStyle>
          <a:p>
            <a:pPr>
              <a:defRPr/>
            </a:pPr>
            <a:endParaRPr lang="fr-FR">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lvl1pPr>
              <a:defRPr/>
            </a:lvl1pPr>
          </a:lstStyle>
          <a:p>
            <a:pPr>
              <a:defRPr/>
            </a:pPr>
            <a:fld id="{31EF9C2B-204D-4386-8129-095207BD2619}" type="slidenum">
              <a:rPr lang="fr-FR">
                <a:solidFill>
                  <a:prstClr val="black">
                    <a:tint val="75000"/>
                  </a:prstClr>
                </a:solidFill>
              </a:rPr>
            </a:fld>
            <a:endParaRPr lang="fr-FR">
              <a:solidFill>
                <a:prstClr val="black">
                  <a:tint val="75000"/>
                </a:prst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fr-FR"/>
          </a:p>
        </p:txBody>
      </p:sp>
      <p:sp>
        <p:nvSpPr>
          <p:cNvPr id="3" name="Espace réservé du texte vertical 2"/>
          <p:cNvSpPr>
            <a:spLocks noGrp="1"/>
          </p:cNvSpPr>
          <p:nvPr>
            <p:ph type="body" orient="vert" idx="1" hasCustomPrompt="1"/>
          </p:nvPr>
        </p:nvSpPr>
        <p:spPr>
          <a:xfrm>
            <a:off x="457200" y="274638"/>
            <a:ext cx="6019800" cy="5851525"/>
          </a:xfrm>
        </p:spPr>
        <p:txBody>
          <a:bodyPr vert="eaVert"/>
          <a:lstStyle/>
          <a:p>
            <a:pPr lvl="0"/>
            <a:r>
              <a:rPr lang="es-ES"/>
              <a:t>Haga clic para modificar el estilo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fr-FR"/>
          </a:p>
        </p:txBody>
      </p:sp>
      <p:sp>
        <p:nvSpPr>
          <p:cNvPr id="4" name="Espace réservé de la date 3"/>
          <p:cNvSpPr>
            <a:spLocks noGrp="1"/>
          </p:cNvSpPr>
          <p:nvPr>
            <p:ph type="dt" sz="half" idx="10"/>
          </p:nvPr>
        </p:nvSpPr>
        <p:spPr/>
        <p:txBody>
          <a:bodyPr/>
          <a:lstStyle>
            <a:lvl1pPr>
              <a:defRPr/>
            </a:lvl1pPr>
          </a:lstStyle>
          <a:p>
            <a:pPr>
              <a:defRPr/>
            </a:pPr>
            <a:fld id="{64CD97B7-1E71-4A6F-8D0F-0A22FE62895C}" type="datetimeFigureOut">
              <a:rPr lang="fr-FR">
                <a:solidFill>
                  <a:prstClr val="black">
                    <a:tint val="75000"/>
                  </a:prstClr>
                </a:solidFill>
              </a:rPr>
            </a:fld>
            <a:endParaRPr lang="fr-FR">
              <a:solidFill>
                <a:prstClr val="black">
                  <a:tint val="75000"/>
                </a:prstClr>
              </a:solidFill>
            </a:endParaRPr>
          </a:p>
        </p:txBody>
      </p:sp>
      <p:sp>
        <p:nvSpPr>
          <p:cNvPr id="5" name="Espace réservé du pied de page 4"/>
          <p:cNvSpPr>
            <a:spLocks noGrp="1"/>
          </p:cNvSpPr>
          <p:nvPr>
            <p:ph type="ftr" sz="quarter" idx="11"/>
          </p:nvPr>
        </p:nvSpPr>
        <p:spPr/>
        <p:txBody>
          <a:bodyPr/>
          <a:lstStyle>
            <a:lvl1pPr>
              <a:defRPr/>
            </a:lvl1pPr>
          </a:lstStyle>
          <a:p>
            <a:pPr>
              <a:defRPr/>
            </a:pPr>
            <a:endParaRPr lang="fr-FR">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lvl1pPr>
              <a:defRPr/>
            </a:lvl1pPr>
          </a:lstStyle>
          <a:p>
            <a:pPr>
              <a:defRPr/>
            </a:pPr>
            <a:fld id="{98594B43-BA6E-44F3-A9D1-3A1C47727EC0}" type="slidenum">
              <a:rPr lang="fr-FR">
                <a:solidFill>
                  <a:prstClr val="black">
                    <a:tint val="75000"/>
                  </a:prstClr>
                </a:solidFill>
              </a:rPr>
            </a:fld>
            <a:endParaRPr lang="fr-FR">
              <a:solidFill>
                <a:prstClr val="black">
                  <a:tint val="75000"/>
                </a:prstClr>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es-ES"/>
              <a:t>Haga clic para modificar el estilo de título del patrón</a:t>
            </a:r>
            <a:endParaRPr lang="fr-FR"/>
          </a:p>
        </p:txBody>
      </p:sp>
      <p:sp>
        <p:nvSpPr>
          <p:cNvPr id="3" name="Sous-titre 2"/>
          <p:cNvSpPr>
            <a:spLocks noGrp="1"/>
          </p:cNvSpPr>
          <p:nvPr>
            <p:ph type="subTitle" idx="1" hasCustomPrompt="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fr-FR"/>
          </a:p>
        </p:txBody>
      </p:sp>
      <p:sp>
        <p:nvSpPr>
          <p:cNvPr id="4" name="Espace réservé de la date 3"/>
          <p:cNvSpPr>
            <a:spLocks noGrp="1"/>
          </p:cNvSpPr>
          <p:nvPr>
            <p:ph type="dt" sz="half" idx="10"/>
          </p:nvPr>
        </p:nvSpPr>
        <p:spPr/>
        <p:txBody>
          <a:bodyPr/>
          <a:lstStyle>
            <a:lvl1pPr>
              <a:defRPr/>
            </a:lvl1pPr>
          </a:lstStyle>
          <a:p>
            <a:pPr>
              <a:defRPr/>
            </a:pPr>
            <a:fld id="{3DFE14AF-E0D5-4525-95AC-41775CDE212A}" type="datetimeFigureOut">
              <a:rPr lang="fr-FR">
                <a:solidFill>
                  <a:prstClr val="black">
                    <a:tint val="75000"/>
                  </a:prstClr>
                </a:solidFill>
              </a:rPr>
            </a:fld>
            <a:endParaRPr lang="fr-FR">
              <a:solidFill>
                <a:prstClr val="black">
                  <a:tint val="75000"/>
                </a:prstClr>
              </a:solidFill>
            </a:endParaRPr>
          </a:p>
        </p:txBody>
      </p:sp>
      <p:sp>
        <p:nvSpPr>
          <p:cNvPr id="5" name="Espace réservé du pied de page 4"/>
          <p:cNvSpPr>
            <a:spLocks noGrp="1"/>
          </p:cNvSpPr>
          <p:nvPr>
            <p:ph type="ftr" sz="quarter" idx="11"/>
          </p:nvPr>
        </p:nvSpPr>
        <p:spPr/>
        <p:txBody>
          <a:bodyPr/>
          <a:lstStyle>
            <a:lvl1pPr>
              <a:defRPr/>
            </a:lvl1pPr>
          </a:lstStyle>
          <a:p>
            <a:pPr>
              <a:defRPr/>
            </a:pPr>
            <a:endParaRPr lang="fr-FR">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lvl1pPr>
              <a:defRPr/>
            </a:lvl1pPr>
          </a:lstStyle>
          <a:p>
            <a:pPr>
              <a:defRPr/>
            </a:pPr>
            <a:fld id="{8BD19DCB-5C4D-497C-B3CA-D64A015DD1DB}" type="slidenum">
              <a:rPr lang="fr-FR">
                <a:solidFill>
                  <a:prstClr val="black">
                    <a:tint val="75000"/>
                  </a:prstClr>
                </a:solidFill>
              </a:rPr>
            </a:fld>
            <a:endParaRPr lang="fr-FR">
              <a:solidFill>
                <a:prstClr val="black">
                  <a:tint val="75000"/>
                </a:prst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s-ES"/>
              <a:t>Haga clic para modificar el estilo de título del patrón</a:t>
            </a:r>
            <a:endParaRPr lang="fr-FR"/>
          </a:p>
        </p:txBody>
      </p:sp>
      <p:sp>
        <p:nvSpPr>
          <p:cNvPr id="3" name="Espace réservé du contenu 2"/>
          <p:cNvSpPr>
            <a:spLocks noGrp="1"/>
          </p:cNvSpPr>
          <p:nvPr>
            <p:ph idx="1" hasCustomPrompt="1"/>
          </p:nvPr>
        </p:nvSpPr>
        <p:spPr/>
        <p:txBody>
          <a:bodyPr/>
          <a:lstStyle/>
          <a:p>
            <a:pPr lvl="0"/>
            <a:r>
              <a:rPr lang="es-ES"/>
              <a:t>Haga clic para modificar el estilo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fr-FR"/>
          </a:p>
        </p:txBody>
      </p:sp>
      <p:sp>
        <p:nvSpPr>
          <p:cNvPr id="4" name="Espace réservé de la date 3"/>
          <p:cNvSpPr>
            <a:spLocks noGrp="1"/>
          </p:cNvSpPr>
          <p:nvPr>
            <p:ph type="dt" sz="half" idx="10"/>
          </p:nvPr>
        </p:nvSpPr>
        <p:spPr/>
        <p:txBody>
          <a:bodyPr/>
          <a:lstStyle>
            <a:lvl1pPr>
              <a:defRPr/>
            </a:lvl1pPr>
          </a:lstStyle>
          <a:p>
            <a:pPr>
              <a:defRPr/>
            </a:pPr>
            <a:fld id="{57FDDF75-1C51-482C-B950-B0B2CD41EA63}" type="datetimeFigureOut">
              <a:rPr lang="fr-FR">
                <a:solidFill>
                  <a:prstClr val="black">
                    <a:tint val="75000"/>
                  </a:prstClr>
                </a:solidFill>
              </a:rPr>
            </a:fld>
            <a:endParaRPr lang="fr-FR">
              <a:solidFill>
                <a:prstClr val="black">
                  <a:tint val="75000"/>
                </a:prstClr>
              </a:solidFill>
            </a:endParaRPr>
          </a:p>
        </p:txBody>
      </p:sp>
      <p:sp>
        <p:nvSpPr>
          <p:cNvPr id="5" name="Espace réservé du pied de page 4"/>
          <p:cNvSpPr>
            <a:spLocks noGrp="1"/>
          </p:cNvSpPr>
          <p:nvPr>
            <p:ph type="ftr" sz="quarter" idx="11"/>
          </p:nvPr>
        </p:nvSpPr>
        <p:spPr/>
        <p:txBody>
          <a:bodyPr/>
          <a:lstStyle>
            <a:lvl1pPr>
              <a:defRPr/>
            </a:lvl1pPr>
          </a:lstStyle>
          <a:p>
            <a:pPr>
              <a:defRPr/>
            </a:pPr>
            <a:endParaRPr lang="fr-FR">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lvl1pPr>
              <a:defRPr/>
            </a:lvl1pPr>
          </a:lstStyle>
          <a:p>
            <a:pPr>
              <a:defRPr/>
            </a:pPr>
            <a:fld id="{BB2457F3-9387-4E20-A5C2-8C54A7294867}" type="slidenum">
              <a:rPr lang="fr-FR">
                <a:solidFill>
                  <a:prstClr val="black">
                    <a:tint val="75000"/>
                  </a:prstClr>
                </a:solidFill>
              </a:rPr>
            </a:fld>
            <a:endParaRPr lang="fr-FR">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fr-FR"/>
          </a:p>
        </p:txBody>
      </p:sp>
      <p:sp>
        <p:nvSpPr>
          <p:cNvPr id="3" name="Espace réservé du texte 2"/>
          <p:cNvSpPr>
            <a:spLocks noGrp="1"/>
          </p:cNvSpPr>
          <p:nvPr>
            <p:ph type="body" idx="1" hasCustomPrompt="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endParaRPr lang="es-ES"/>
          </a:p>
        </p:txBody>
      </p:sp>
      <p:sp>
        <p:nvSpPr>
          <p:cNvPr id="4" name="Espace réservé de la date 3"/>
          <p:cNvSpPr>
            <a:spLocks noGrp="1"/>
          </p:cNvSpPr>
          <p:nvPr>
            <p:ph type="dt" sz="half" idx="10"/>
          </p:nvPr>
        </p:nvSpPr>
        <p:spPr/>
        <p:txBody>
          <a:bodyPr/>
          <a:lstStyle>
            <a:lvl1pPr>
              <a:defRPr/>
            </a:lvl1pPr>
          </a:lstStyle>
          <a:p>
            <a:pPr>
              <a:defRPr/>
            </a:pPr>
            <a:fld id="{733A51B9-3B1C-46F9-90E2-D54F93B33830}" type="datetimeFigureOut">
              <a:rPr lang="fr-FR">
                <a:solidFill>
                  <a:prstClr val="black">
                    <a:tint val="75000"/>
                  </a:prstClr>
                </a:solidFill>
              </a:rPr>
            </a:fld>
            <a:endParaRPr lang="fr-FR">
              <a:solidFill>
                <a:prstClr val="black">
                  <a:tint val="75000"/>
                </a:prstClr>
              </a:solidFill>
            </a:endParaRPr>
          </a:p>
        </p:txBody>
      </p:sp>
      <p:sp>
        <p:nvSpPr>
          <p:cNvPr id="5" name="Espace réservé du pied de page 4"/>
          <p:cNvSpPr>
            <a:spLocks noGrp="1"/>
          </p:cNvSpPr>
          <p:nvPr>
            <p:ph type="ftr" sz="quarter" idx="11"/>
          </p:nvPr>
        </p:nvSpPr>
        <p:spPr/>
        <p:txBody>
          <a:bodyPr/>
          <a:lstStyle>
            <a:lvl1pPr>
              <a:defRPr/>
            </a:lvl1pPr>
          </a:lstStyle>
          <a:p>
            <a:pPr>
              <a:defRPr/>
            </a:pPr>
            <a:endParaRPr lang="fr-FR">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lvl1pPr>
              <a:defRPr/>
            </a:lvl1pPr>
          </a:lstStyle>
          <a:p>
            <a:pPr>
              <a:defRPr/>
            </a:pPr>
            <a:fld id="{4BFAD84A-CF5F-4BF5-BB2F-DC922CFEC0C8}" type="slidenum">
              <a:rPr lang="fr-FR">
                <a:solidFill>
                  <a:prstClr val="black">
                    <a:tint val="75000"/>
                  </a:prstClr>
                </a:solidFill>
              </a:rPr>
            </a:fld>
            <a:endParaRPr lang="fr-FR">
              <a:solidFill>
                <a:prstClr val="black">
                  <a:tint val="75000"/>
                </a:prst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s-ES"/>
              <a:t>Haga clic para modificar el estilo de título del patrón</a:t>
            </a:r>
            <a:endParaRPr lang="fr-FR"/>
          </a:p>
        </p:txBody>
      </p:sp>
      <p:sp>
        <p:nvSpPr>
          <p:cNvPr id="3" name="Espace réservé du contenu 2"/>
          <p:cNvSpPr>
            <a:spLocks noGrp="1"/>
          </p:cNvSpPr>
          <p:nvPr>
            <p:ph sz="half" idx="1" hasCustomPrompt="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fr-FR"/>
          </a:p>
        </p:txBody>
      </p:sp>
      <p:sp>
        <p:nvSpPr>
          <p:cNvPr id="4" name="Espace réservé du contenu 3"/>
          <p:cNvSpPr>
            <a:spLocks noGrp="1"/>
          </p:cNvSpPr>
          <p:nvPr>
            <p:ph sz="half" idx="2" hasCustomPrompt="1"/>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fr-FR"/>
          </a:p>
        </p:txBody>
      </p:sp>
      <p:sp>
        <p:nvSpPr>
          <p:cNvPr id="5" name="Espace réservé de la date 3"/>
          <p:cNvSpPr>
            <a:spLocks noGrp="1"/>
          </p:cNvSpPr>
          <p:nvPr>
            <p:ph type="dt" sz="half" idx="10"/>
          </p:nvPr>
        </p:nvSpPr>
        <p:spPr/>
        <p:txBody>
          <a:bodyPr/>
          <a:lstStyle>
            <a:lvl1pPr>
              <a:defRPr/>
            </a:lvl1pPr>
          </a:lstStyle>
          <a:p>
            <a:pPr>
              <a:defRPr/>
            </a:pPr>
            <a:fld id="{0F002E9A-A33F-4F81-9C5F-9C1D0335D24E}" type="datetimeFigureOut">
              <a:rPr lang="fr-FR">
                <a:solidFill>
                  <a:prstClr val="black">
                    <a:tint val="75000"/>
                  </a:prstClr>
                </a:solidFill>
              </a:rPr>
            </a:fld>
            <a:endParaRPr lang="fr-FR">
              <a:solidFill>
                <a:prstClr val="black">
                  <a:tint val="75000"/>
                </a:prstClr>
              </a:solidFill>
            </a:endParaRPr>
          </a:p>
        </p:txBody>
      </p:sp>
      <p:sp>
        <p:nvSpPr>
          <p:cNvPr id="6" name="Espace réservé du pied de page 4"/>
          <p:cNvSpPr>
            <a:spLocks noGrp="1"/>
          </p:cNvSpPr>
          <p:nvPr>
            <p:ph type="ftr" sz="quarter" idx="11"/>
          </p:nvPr>
        </p:nvSpPr>
        <p:spPr/>
        <p:txBody>
          <a:bodyPr/>
          <a:lstStyle>
            <a:lvl1pPr>
              <a:defRPr/>
            </a:lvl1pPr>
          </a:lstStyle>
          <a:p>
            <a:pPr>
              <a:defRPr/>
            </a:pPr>
            <a:endParaRPr lang="fr-FR">
              <a:solidFill>
                <a:prstClr val="black">
                  <a:tint val="75000"/>
                </a:prstClr>
              </a:solidFill>
            </a:endParaRPr>
          </a:p>
        </p:txBody>
      </p:sp>
      <p:sp>
        <p:nvSpPr>
          <p:cNvPr id="7" name="Espace réservé du numéro de diapositive 5"/>
          <p:cNvSpPr>
            <a:spLocks noGrp="1"/>
          </p:cNvSpPr>
          <p:nvPr>
            <p:ph type="sldNum" sz="quarter" idx="12"/>
          </p:nvPr>
        </p:nvSpPr>
        <p:spPr/>
        <p:txBody>
          <a:bodyPr/>
          <a:lstStyle>
            <a:lvl1pPr>
              <a:defRPr/>
            </a:lvl1pPr>
          </a:lstStyle>
          <a:p>
            <a:pPr>
              <a:defRPr/>
            </a:pPr>
            <a:fld id="{3A4D68EC-10F0-4BAC-9937-75B2866E9D68}" type="slidenum">
              <a:rPr lang="fr-FR">
                <a:solidFill>
                  <a:prstClr val="black">
                    <a:tint val="75000"/>
                  </a:prstClr>
                </a:solidFill>
              </a:rPr>
            </a:fld>
            <a:endParaRPr lang="fr-FR">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es-ES"/>
              <a:t>Haga clic para modificar el estilo de título del patrón</a:t>
            </a:r>
            <a:endParaRPr lang="fr-FR"/>
          </a:p>
        </p:txBody>
      </p:sp>
      <p:sp>
        <p:nvSpPr>
          <p:cNvPr id="3" name="Espace réservé du texte 2"/>
          <p:cNvSpPr>
            <a:spLocks noGrp="1"/>
          </p:cNvSpPr>
          <p:nvPr>
            <p:ph type="body" idx="1" hasCustomPrompt="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endParaRPr lang="es-ES"/>
          </a:p>
        </p:txBody>
      </p:sp>
      <p:sp>
        <p:nvSpPr>
          <p:cNvPr id="4" name="Espace réservé du contenu 3"/>
          <p:cNvSpPr>
            <a:spLocks noGrp="1"/>
          </p:cNvSpPr>
          <p:nvPr>
            <p:ph sz="half" idx="2" hasCustomPrompt="1"/>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fr-FR"/>
          </a:p>
        </p:txBody>
      </p:sp>
      <p:sp>
        <p:nvSpPr>
          <p:cNvPr id="5" name="Espace réservé du texte 4"/>
          <p:cNvSpPr>
            <a:spLocks noGrp="1"/>
          </p:cNvSpPr>
          <p:nvPr>
            <p:ph type="body" sz="quarter" idx="3" hasCustomPrompt="1"/>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endParaRPr lang="es-ES"/>
          </a:p>
        </p:txBody>
      </p:sp>
      <p:sp>
        <p:nvSpPr>
          <p:cNvPr id="6" name="Espace réservé du contenu 5"/>
          <p:cNvSpPr>
            <a:spLocks noGrp="1"/>
          </p:cNvSpPr>
          <p:nvPr>
            <p:ph sz="quarter" idx="4" hasCustomPrompt="1"/>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fr-FR"/>
          </a:p>
        </p:txBody>
      </p:sp>
      <p:sp>
        <p:nvSpPr>
          <p:cNvPr id="7" name="Espace réservé de la date 3"/>
          <p:cNvSpPr>
            <a:spLocks noGrp="1"/>
          </p:cNvSpPr>
          <p:nvPr>
            <p:ph type="dt" sz="half" idx="10"/>
          </p:nvPr>
        </p:nvSpPr>
        <p:spPr/>
        <p:txBody>
          <a:bodyPr/>
          <a:lstStyle>
            <a:lvl1pPr>
              <a:defRPr/>
            </a:lvl1pPr>
          </a:lstStyle>
          <a:p>
            <a:pPr>
              <a:defRPr/>
            </a:pPr>
            <a:fld id="{88F3B1F6-E101-47D9-A9B5-FE9AC67AB239}" type="datetimeFigureOut">
              <a:rPr lang="fr-FR">
                <a:solidFill>
                  <a:prstClr val="black">
                    <a:tint val="75000"/>
                  </a:prstClr>
                </a:solidFill>
              </a:rPr>
            </a:fld>
            <a:endParaRPr lang="fr-FR">
              <a:solidFill>
                <a:prstClr val="black">
                  <a:tint val="75000"/>
                </a:prstClr>
              </a:solidFill>
            </a:endParaRPr>
          </a:p>
        </p:txBody>
      </p:sp>
      <p:sp>
        <p:nvSpPr>
          <p:cNvPr id="8" name="Espace réservé du pied de page 4"/>
          <p:cNvSpPr>
            <a:spLocks noGrp="1"/>
          </p:cNvSpPr>
          <p:nvPr>
            <p:ph type="ftr" sz="quarter" idx="11"/>
          </p:nvPr>
        </p:nvSpPr>
        <p:spPr/>
        <p:txBody>
          <a:bodyPr/>
          <a:lstStyle>
            <a:lvl1pPr>
              <a:defRPr/>
            </a:lvl1pPr>
          </a:lstStyle>
          <a:p>
            <a:pPr>
              <a:defRPr/>
            </a:pPr>
            <a:endParaRPr lang="fr-FR">
              <a:solidFill>
                <a:prstClr val="black">
                  <a:tint val="75000"/>
                </a:prstClr>
              </a:solidFill>
            </a:endParaRPr>
          </a:p>
        </p:txBody>
      </p:sp>
      <p:sp>
        <p:nvSpPr>
          <p:cNvPr id="9" name="Espace réservé du numéro de diapositive 5"/>
          <p:cNvSpPr>
            <a:spLocks noGrp="1"/>
          </p:cNvSpPr>
          <p:nvPr>
            <p:ph type="sldNum" sz="quarter" idx="12"/>
          </p:nvPr>
        </p:nvSpPr>
        <p:spPr/>
        <p:txBody>
          <a:bodyPr/>
          <a:lstStyle>
            <a:lvl1pPr>
              <a:defRPr/>
            </a:lvl1pPr>
          </a:lstStyle>
          <a:p>
            <a:pPr>
              <a:defRPr/>
            </a:pPr>
            <a:fld id="{2E65E359-405E-40B7-BBC9-37815DF561D5}" type="slidenum">
              <a:rPr lang="fr-FR">
                <a:solidFill>
                  <a:prstClr val="black">
                    <a:tint val="75000"/>
                  </a:prstClr>
                </a:solidFill>
              </a:rPr>
            </a:fld>
            <a:endParaRPr lang="fr-FR">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s-ES"/>
              <a:t>Haga clic para modificar el estilo de título del patrón</a:t>
            </a:r>
            <a:endParaRPr lang="fr-FR"/>
          </a:p>
        </p:txBody>
      </p:sp>
      <p:sp>
        <p:nvSpPr>
          <p:cNvPr id="3" name="Espace réservé de la date 3"/>
          <p:cNvSpPr>
            <a:spLocks noGrp="1"/>
          </p:cNvSpPr>
          <p:nvPr>
            <p:ph type="dt" sz="half" idx="10"/>
          </p:nvPr>
        </p:nvSpPr>
        <p:spPr/>
        <p:txBody>
          <a:bodyPr/>
          <a:lstStyle>
            <a:lvl1pPr>
              <a:defRPr/>
            </a:lvl1pPr>
          </a:lstStyle>
          <a:p>
            <a:pPr>
              <a:defRPr/>
            </a:pPr>
            <a:fld id="{40BE9DE2-4F46-436E-AE61-51B3E830F574}" type="datetimeFigureOut">
              <a:rPr lang="fr-FR">
                <a:solidFill>
                  <a:prstClr val="black">
                    <a:tint val="75000"/>
                  </a:prstClr>
                </a:solidFill>
              </a:rPr>
            </a:fld>
            <a:endParaRPr lang="fr-FR">
              <a:solidFill>
                <a:prstClr val="black">
                  <a:tint val="75000"/>
                </a:prstClr>
              </a:solidFill>
            </a:endParaRPr>
          </a:p>
        </p:txBody>
      </p:sp>
      <p:sp>
        <p:nvSpPr>
          <p:cNvPr id="4" name="Espace réservé du pied de page 4"/>
          <p:cNvSpPr>
            <a:spLocks noGrp="1"/>
          </p:cNvSpPr>
          <p:nvPr>
            <p:ph type="ftr" sz="quarter" idx="11"/>
          </p:nvPr>
        </p:nvSpPr>
        <p:spPr/>
        <p:txBody>
          <a:bodyPr/>
          <a:lstStyle>
            <a:lvl1pPr>
              <a:defRPr/>
            </a:lvl1pPr>
          </a:lstStyle>
          <a:p>
            <a:pPr>
              <a:defRPr/>
            </a:pPr>
            <a:endParaRPr lang="fr-FR">
              <a:solidFill>
                <a:prstClr val="black">
                  <a:tint val="75000"/>
                </a:prstClr>
              </a:solidFill>
            </a:endParaRPr>
          </a:p>
        </p:txBody>
      </p:sp>
      <p:sp>
        <p:nvSpPr>
          <p:cNvPr id="5" name="Espace réservé du numéro de diapositive 5"/>
          <p:cNvSpPr>
            <a:spLocks noGrp="1"/>
          </p:cNvSpPr>
          <p:nvPr>
            <p:ph type="sldNum" sz="quarter" idx="12"/>
          </p:nvPr>
        </p:nvSpPr>
        <p:spPr/>
        <p:txBody>
          <a:bodyPr/>
          <a:lstStyle>
            <a:lvl1pPr>
              <a:defRPr/>
            </a:lvl1pPr>
          </a:lstStyle>
          <a:p>
            <a:pPr>
              <a:defRPr/>
            </a:pPr>
            <a:fld id="{E89E3F8E-5872-411E-A3D2-8B5BB40E5A66}" type="slidenum">
              <a:rPr lang="fr-FR">
                <a:solidFill>
                  <a:prstClr val="black">
                    <a:tint val="75000"/>
                  </a:prstClr>
                </a:solidFill>
              </a:rPr>
            </a:fld>
            <a:endParaRPr lang="fr-FR">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pPr>
              <a:defRPr/>
            </a:pPr>
            <a:fld id="{CD317321-2B53-4F42-8D63-729CB2247563}" type="datetimeFigureOut">
              <a:rPr lang="fr-FR">
                <a:solidFill>
                  <a:prstClr val="black">
                    <a:tint val="75000"/>
                  </a:prstClr>
                </a:solidFill>
              </a:rPr>
            </a:fld>
            <a:endParaRPr lang="fr-FR">
              <a:solidFill>
                <a:prstClr val="black">
                  <a:tint val="75000"/>
                </a:prstClr>
              </a:solidFill>
            </a:endParaRPr>
          </a:p>
        </p:txBody>
      </p:sp>
      <p:sp>
        <p:nvSpPr>
          <p:cNvPr id="3" name="Espace réservé du pied de page 4"/>
          <p:cNvSpPr>
            <a:spLocks noGrp="1"/>
          </p:cNvSpPr>
          <p:nvPr>
            <p:ph type="ftr" sz="quarter" idx="11"/>
          </p:nvPr>
        </p:nvSpPr>
        <p:spPr/>
        <p:txBody>
          <a:bodyPr/>
          <a:lstStyle>
            <a:lvl1pPr>
              <a:defRPr/>
            </a:lvl1pPr>
          </a:lstStyle>
          <a:p>
            <a:pPr>
              <a:defRPr/>
            </a:pPr>
            <a:endParaRPr lang="fr-FR">
              <a:solidFill>
                <a:prstClr val="black">
                  <a:tint val="75000"/>
                </a:prstClr>
              </a:solidFill>
            </a:endParaRPr>
          </a:p>
        </p:txBody>
      </p:sp>
      <p:sp>
        <p:nvSpPr>
          <p:cNvPr id="4" name="Espace réservé du numéro de diapositive 5"/>
          <p:cNvSpPr>
            <a:spLocks noGrp="1"/>
          </p:cNvSpPr>
          <p:nvPr>
            <p:ph type="sldNum" sz="quarter" idx="12"/>
          </p:nvPr>
        </p:nvSpPr>
        <p:spPr/>
        <p:txBody>
          <a:bodyPr/>
          <a:lstStyle>
            <a:lvl1pPr>
              <a:defRPr/>
            </a:lvl1pPr>
          </a:lstStyle>
          <a:p>
            <a:pPr>
              <a:defRPr/>
            </a:pPr>
            <a:fld id="{B60A2132-7DFA-462C-A525-2456BED6AC38}" type="slidenum">
              <a:rPr lang="fr-FR">
                <a:solidFill>
                  <a:prstClr val="black">
                    <a:tint val="75000"/>
                  </a:prstClr>
                </a:solidFill>
              </a:rPr>
            </a:fld>
            <a:endParaRPr lang="fr-FR">
              <a:solidFill>
                <a:prstClr val="black">
                  <a:tint val="75000"/>
                </a:prst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fr-FR"/>
          </a:p>
        </p:txBody>
      </p:sp>
      <p:sp>
        <p:nvSpPr>
          <p:cNvPr id="3" name="Espace réservé du contenu 2"/>
          <p:cNvSpPr>
            <a:spLocks noGrp="1"/>
          </p:cNvSpPr>
          <p:nvPr>
            <p:ph idx="1" hasCustomPrompt="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fr-FR"/>
          </a:p>
        </p:txBody>
      </p:sp>
      <p:sp>
        <p:nvSpPr>
          <p:cNvPr id="4" name="Espace réservé du texte 3"/>
          <p:cNvSpPr>
            <a:spLocks noGrp="1"/>
          </p:cNvSpPr>
          <p:nvPr>
            <p:ph type="body" sz="half" idx="2" hasCustomPrompt="1"/>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endParaRPr lang="es-ES"/>
          </a:p>
        </p:txBody>
      </p:sp>
      <p:sp>
        <p:nvSpPr>
          <p:cNvPr id="5" name="Espace réservé de la date 3"/>
          <p:cNvSpPr>
            <a:spLocks noGrp="1"/>
          </p:cNvSpPr>
          <p:nvPr>
            <p:ph type="dt" sz="half" idx="10"/>
          </p:nvPr>
        </p:nvSpPr>
        <p:spPr/>
        <p:txBody>
          <a:bodyPr/>
          <a:lstStyle>
            <a:lvl1pPr>
              <a:defRPr/>
            </a:lvl1pPr>
          </a:lstStyle>
          <a:p>
            <a:pPr>
              <a:defRPr/>
            </a:pPr>
            <a:fld id="{317F2D82-3CE3-4874-9301-4DF89050AE80}" type="datetimeFigureOut">
              <a:rPr lang="fr-FR">
                <a:solidFill>
                  <a:prstClr val="black">
                    <a:tint val="75000"/>
                  </a:prstClr>
                </a:solidFill>
              </a:rPr>
            </a:fld>
            <a:endParaRPr lang="fr-FR">
              <a:solidFill>
                <a:prstClr val="black">
                  <a:tint val="75000"/>
                </a:prstClr>
              </a:solidFill>
            </a:endParaRPr>
          </a:p>
        </p:txBody>
      </p:sp>
      <p:sp>
        <p:nvSpPr>
          <p:cNvPr id="6" name="Espace réservé du pied de page 4"/>
          <p:cNvSpPr>
            <a:spLocks noGrp="1"/>
          </p:cNvSpPr>
          <p:nvPr>
            <p:ph type="ftr" sz="quarter" idx="11"/>
          </p:nvPr>
        </p:nvSpPr>
        <p:spPr/>
        <p:txBody>
          <a:bodyPr/>
          <a:lstStyle>
            <a:lvl1pPr>
              <a:defRPr/>
            </a:lvl1pPr>
          </a:lstStyle>
          <a:p>
            <a:pPr>
              <a:defRPr/>
            </a:pPr>
            <a:endParaRPr lang="fr-FR">
              <a:solidFill>
                <a:prstClr val="black">
                  <a:tint val="75000"/>
                </a:prstClr>
              </a:solidFill>
            </a:endParaRPr>
          </a:p>
        </p:txBody>
      </p:sp>
      <p:sp>
        <p:nvSpPr>
          <p:cNvPr id="7" name="Espace réservé du numéro de diapositive 5"/>
          <p:cNvSpPr>
            <a:spLocks noGrp="1"/>
          </p:cNvSpPr>
          <p:nvPr>
            <p:ph type="sldNum" sz="quarter" idx="12"/>
          </p:nvPr>
        </p:nvSpPr>
        <p:spPr/>
        <p:txBody>
          <a:bodyPr/>
          <a:lstStyle>
            <a:lvl1pPr>
              <a:defRPr/>
            </a:lvl1pPr>
          </a:lstStyle>
          <a:p>
            <a:pPr>
              <a:defRPr/>
            </a:pPr>
            <a:fld id="{C420C990-5125-4ABA-96A3-080241CF9B79}" type="slidenum">
              <a:rPr lang="fr-FR">
                <a:solidFill>
                  <a:prstClr val="black">
                    <a:tint val="75000"/>
                  </a:prstClr>
                </a:solidFill>
              </a:rPr>
            </a:fld>
            <a:endParaRPr lang="fr-FR">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s-ES"/>
              <a:t>Haga clic para modificar el estilo de título del patrón</a:t>
            </a:r>
            <a:endParaRPr lang="fr-FR"/>
          </a:p>
        </p:txBody>
      </p:sp>
      <p:sp>
        <p:nvSpPr>
          <p:cNvPr id="3" name="Espace réservé du contenu 2"/>
          <p:cNvSpPr>
            <a:spLocks noGrp="1"/>
          </p:cNvSpPr>
          <p:nvPr>
            <p:ph idx="1" hasCustomPrompt="1"/>
          </p:nvPr>
        </p:nvSpPr>
        <p:spPr/>
        <p:txBody>
          <a:bodyPr/>
          <a:lstStyle/>
          <a:p>
            <a:pPr lvl="0"/>
            <a:r>
              <a:rPr lang="es-ES"/>
              <a:t>Haga clic para modificar el estilo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fr-FR"/>
          </a:p>
        </p:txBody>
      </p:sp>
      <p:sp>
        <p:nvSpPr>
          <p:cNvPr id="4" name="Espace réservé de la date 3"/>
          <p:cNvSpPr>
            <a:spLocks noGrp="1"/>
          </p:cNvSpPr>
          <p:nvPr>
            <p:ph type="dt" sz="half" idx="10"/>
          </p:nvPr>
        </p:nvSpPr>
        <p:spPr/>
        <p:txBody>
          <a:bodyPr/>
          <a:lstStyle>
            <a:lvl1pPr>
              <a:defRPr/>
            </a:lvl1pPr>
          </a:lstStyle>
          <a:p>
            <a:pPr>
              <a:defRPr/>
            </a:pPr>
            <a:fld id="{A67C33B6-0EA3-43A7-828C-0A20AC8636E7}" type="datetimeFigureOut">
              <a:rPr lang="fr-FR">
                <a:solidFill>
                  <a:prstClr val="black">
                    <a:tint val="75000"/>
                  </a:prstClr>
                </a:solidFill>
              </a:rPr>
            </a:fld>
            <a:endParaRPr lang="fr-FR">
              <a:solidFill>
                <a:prstClr val="black">
                  <a:tint val="75000"/>
                </a:prstClr>
              </a:solidFill>
            </a:endParaRPr>
          </a:p>
        </p:txBody>
      </p:sp>
      <p:sp>
        <p:nvSpPr>
          <p:cNvPr id="5" name="Espace réservé du pied de page 4"/>
          <p:cNvSpPr>
            <a:spLocks noGrp="1"/>
          </p:cNvSpPr>
          <p:nvPr>
            <p:ph type="ftr" sz="quarter" idx="11"/>
          </p:nvPr>
        </p:nvSpPr>
        <p:spPr/>
        <p:txBody>
          <a:bodyPr/>
          <a:lstStyle>
            <a:lvl1pPr>
              <a:defRPr/>
            </a:lvl1pPr>
          </a:lstStyle>
          <a:p>
            <a:pPr>
              <a:defRPr/>
            </a:pPr>
            <a:endParaRPr lang="fr-FR">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lvl1pPr>
              <a:defRPr/>
            </a:lvl1pPr>
          </a:lstStyle>
          <a:p>
            <a:pPr>
              <a:defRPr/>
            </a:pPr>
            <a:fld id="{817AF126-EB18-4E06-A39C-9C7B83AB23FA}" type="slidenum">
              <a:rPr lang="fr-FR">
                <a:solidFill>
                  <a:prstClr val="black">
                    <a:tint val="75000"/>
                  </a:prstClr>
                </a:solidFill>
              </a:rPr>
            </a:fld>
            <a:endParaRPr lang="fr-FR">
              <a:solidFill>
                <a:prstClr val="black">
                  <a:tint val="75000"/>
                </a:prstClr>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fr-FR"/>
          </a:p>
        </p:txBody>
      </p:sp>
      <p:sp>
        <p:nvSpPr>
          <p:cNvPr id="3" name="Espace réservé pour une image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a:t>Haga clic en el icono para agregar una imagen</a:t>
            </a:r>
            <a:endParaRPr lang="fr-FR" noProof="0"/>
          </a:p>
        </p:txBody>
      </p:sp>
      <p:sp>
        <p:nvSpPr>
          <p:cNvPr id="4" name="Espace réservé du texte 3"/>
          <p:cNvSpPr>
            <a:spLocks noGrp="1"/>
          </p:cNvSpPr>
          <p:nvPr>
            <p:ph type="body" sz="half" idx="2" hasCustomPrompt="1"/>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endParaRPr lang="es-ES"/>
          </a:p>
        </p:txBody>
      </p:sp>
      <p:sp>
        <p:nvSpPr>
          <p:cNvPr id="5" name="Espace réservé de la date 3"/>
          <p:cNvSpPr>
            <a:spLocks noGrp="1"/>
          </p:cNvSpPr>
          <p:nvPr>
            <p:ph type="dt" sz="half" idx="10"/>
          </p:nvPr>
        </p:nvSpPr>
        <p:spPr/>
        <p:txBody>
          <a:bodyPr/>
          <a:lstStyle>
            <a:lvl1pPr>
              <a:defRPr/>
            </a:lvl1pPr>
          </a:lstStyle>
          <a:p>
            <a:pPr>
              <a:defRPr/>
            </a:pPr>
            <a:fld id="{21508A74-8B75-4782-9106-6464B776EBCB}" type="datetimeFigureOut">
              <a:rPr lang="fr-FR">
                <a:solidFill>
                  <a:prstClr val="black">
                    <a:tint val="75000"/>
                  </a:prstClr>
                </a:solidFill>
              </a:rPr>
            </a:fld>
            <a:endParaRPr lang="fr-FR">
              <a:solidFill>
                <a:prstClr val="black">
                  <a:tint val="75000"/>
                </a:prstClr>
              </a:solidFill>
            </a:endParaRPr>
          </a:p>
        </p:txBody>
      </p:sp>
      <p:sp>
        <p:nvSpPr>
          <p:cNvPr id="6" name="Espace réservé du pied de page 4"/>
          <p:cNvSpPr>
            <a:spLocks noGrp="1"/>
          </p:cNvSpPr>
          <p:nvPr>
            <p:ph type="ftr" sz="quarter" idx="11"/>
          </p:nvPr>
        </p:nvSpPr>
        <p:spPr/>
        <p:txBody>
          <a:bodyPr/>
          <a:lstStyle>
            <a:lvl1pPr>
              <a:defRPr/>
            </a:lvl1pPr>
          </a:lstStyle>
          <a:p>
            <a:pPr>
              <a:defRPr/>
            </a:pPr>
            <a:endParaRPr lang="fr-FR">
              <a:solidFill>
                <a:prstClr val="black">
                  <a:tint val="75000"/>
                </a:prstClr>
              </a:solidFill>
            </a:endParaRPr>
          </a:p>
        </p:txBody>
      </p:sp>
      <p:sp>
        <p:nvSpPr>
          <p:cNvPr id="7" name="Espace réservé du numéro de diapositive 5"/>
          <p:cNvSpPr>
            <a:spLocks noGrp="1"/>
          </p:cNvSpPr>
          <p:nvPr>
            <p:ph type="sldNum" sz="quarter" idx="12"/>
          </p:nvPr>
        </p:nvSpPr>
        <p:spPr/>
        <p:txBody>
          <a:bodyPr/>
          <a:lstStyle>
            <a:lvl1pPr>
              <a:defRPr/>
            </a:lvl1pPr>
          </a:lstStyle>
          <a:p>
            <a:pPr>
              <a:defRPr/>
            </a:pPr>
            <a:fld id="{034E32C7-7918-4A4B-9BDA-551247747AC7}" type="slidenum">
              <a:rPr lang="fr-FR">
                <a:solidFill>
                  <a:prstClr val="black">
                    <a:tint val="75000"/>
                  </a:prstClr>
                </a:solidFill>
              </a:rPr>
            </a:fld>
            <a:endParaRPr lang="fr-FR">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s-ES"/>
              <a:t>Haga clic para modificar el estilo de título del patrón</a:t>
            </a:r>
            <a:endParaRPr lang="fr-FR"/>
          </a:p>
        </p:txBody>
      </p:sp>
      <p:sp>
        <p:nvSpPr>
          <p:cNvPr id="3" name="Espace réservé du texte vertical 2"/>
          <p:cNvSpPr>
            <a:spLocks noGrp="1"/>
          </p:cNvSpPr>
          <p:nvPr>
            <p:ph type="body" orient="vert" idx="1" hasCustomPrompt="1"/>
          </p:nvPr>
        </p:nvSpPr>
        <p:spPr/>
        <p:txBody>
          <a:bodyPr vert="eaVert"/>
          <a:lstStyle/>
          <a:p>
            <a:pPr lvl="0"/>
            <a:r>
              <a:rPr lang="es-ES"/>
              <a:t>Haga clic para modificar el estilo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fr-FR"/>
          </a:p>
        </p:txBody>
      </p:sp>
      <p:sp>
        <p:nvSpPr>
          <p:cNvPr id="4" name="Espace réservé de la date 3"/>
          <p:cNvSpPr>
            <a:spLocks noGrp="1"/>
          </p:cNvSpPr>
          <p:nvPr>
            <p:ph type="dt" sz="half" idx="10"/>
          </p:nvPr>
        </p:nvSpPr>
        <p:spPr/>
        <p:txBody>
          <a:bodyPr/>
          <a:lstStyle>
            <a:lvl1pPr>
              <a:defRPr/>
            </a:lvl1pPr>
          </a:lstStyle>
          <a:p>
            <a:pPr>
              <a:defRPr/>
            </a:pPr>
            <a:fld id="{1EC5D1DD-8E91-45DE-8A98-70623A5CDA69}" type="datetimeFigureOut">
              <a:rPr lang="fr-FR">
                <a:solidFill>
                  <a:prstClr val="black">
                    <a:tint val="75000"/>
                  </a:prstClr>
                </a:solidFill>
              </a:rPr>
            </a:fld>
            <a:endParaRPr lang="fr-FR">
              <a:solidFill>
                <a:prstClr val="black">
                  <a:tint val="75000"/>
                </a:prstClr>
              </a:solidFill>
            </a:endParaRPr>
          </a:p>
        </p:txBody>
      </p:sp>
      <p:sp>
        <p:nvSpPr>
          <p:cNvPr id="5" name="Espace réservé du pied de page 4"/>
          <p:cNvSpPr>
            <a:spLocks noGrp="1"/>
          </p:cNvSpPr>
          <p:nvPr>
            <p:ph type="ftr" sz="quarter" idx="11"/>
          </p:nvPr>
        </p:nvSpPr>
        <p:spPr/>
        <p:txBody>
          <a:bodyPr/>
          <a:lstStyle>
            <a:lvl1pPr>
              <a:defRPr/>
            </a:lvl1pPr>
          </a:lstStyle>
          <a:p>
            <a:pPr>
              <a:defRPr/>
            </a:pPr>
            <a:endParaRPr lang="fr-FR">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lvl1pPr>
              <a:defRPr/>
            </a:lvl1pPr>
          </a:lstStyle>
          <a:p>
            <a:pPr>
              <a:defRPr/>
            </a:pPr>
            <a:fld id="{D47A4D9E-A883-4C2C-A3F3-7EBCCF584C1E}" type="slidenum">
              <a:rPr lang="fr-FR">
                <a:solidFill>
                  <a:prstClr val="black">
                    <a:tint val="75000"/>
                  </a:prstClr>
                </a:solidFill>
              </a:rPr>
            </a:fld>
            <a:endParaRPr lang="fr-FR">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fr-FR"/>
          </a:p>
        </p:txBody>
      </p:sp>
      <p:sp>
        <p:nvSpPr>
          <p:cNvPr id="3" name="Espace réservé du texte vertical 2"/>
          <p:cNvSpPr>
            <a:spLocks noGrp="1"/>
          </p:cNvSpPr>
          <p:nvPr>
            <p:ph type="body" orient="vert" idx="1" hasCustomPrompt="1"/>
          </p:nvPr>
        </p:nvSpPr>
        <p:spPr>
          <a:xfrm>
            <a:off x="457200" y="274638"/>
            <a:ext cx="6019800" cy="5851525"/>
          </a:xfrm>
        </p:spPr>
        <p:txBody>
          <a:bodyPr vert="eaVert"/>
          <a:lstStyle/>
          <a:p>
            <a:pPr lvl="0"/>
            <a:r>
              <a:rPr lang="es-ES"/>
              <a:t>Haga clic para modificar el estilo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fr-FR"/>
          </a:p>
        </p:txBody>
      </p:sp>
      <p:sp>
        <p:nvSpPr>
          <p:cNvPr id="4" name="Espace réservé de la date 3"/>
          <p:cNvSpPr>
            <a:spLocks noGrp="1"/>
          </p:cNvSpPr>
          <p:nvPr>
            <p:ph type="dt" sz="half" idx="10"/>
          </p:nvPr>
        </p:nvSpPr>
        <p:spPr/>
        <p:txBody>
          <a:bodyPr/>
          <a:lstStyle>
            <a:lvl1pPr>
              <a:defRPr/>
            </a:lvl1pPr>
          </a:lstStyle>
          <a:p>
            <a:pPr>
              <a:defRPr/>
            </a:pPr>
            <a:fld id="{3FF1F6EA-14C7-46C1-957D-75B2CD0E1E16}" type="datetimeFigureOut">
              <a:rPr lang="fr-FR">
                <a:solidFill>
                  <a:prstClr val="black">
                    <a:tint val="75000"/>
                  </a:prstClr>
                </a:solidFill>
              </a:rPr>
            </a:fld>
            <a:endParaRPr lang="fr-FR">
              <a:solidFill>
                <a:prstClr val="black">
                  <a:tint val="75000"/>
                </a:prstClr>
              </a:solidFill>
            </a:endParaRPr>
          </a:p>
        </p:txBody>
      </p:sp>
      <p:sp>
        <p:nvSpPr>
          <p:cNvPr id="5" name="Espace réservé du pied de page 4"/>
          <p:cNvSpPr>
            <a:spLocks noGrp="1"/>
          </p:cNvSpPr>
          <p:nvPr>
            <p:ph type="ftr" sz="quarter" idx="11"/>
          </p:nvPr>
        </p:nvSpPr>
        <p:spPr/>
        <p:txBody>
          <a:bodyPr/>
          <a:lstStyle>
            <a:lvl1pPr>
              <a:defRPr/>
            </a:lvl1pPr>
          </a:lstStyle>
          <a:p>
            <a:pPr>
              <a:defRPr/>
            </a:pPr>
            <a:endParaRPr lang="fr-FR">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lvl1pPr>
              <a:defRPr/>
            </a:lvl1pPr>
          </a:lstStyle>
          <a:p>
            <a:pPr>
              <a:defRPr/>
            </a:pPr>
            <a:fld id="{B3C9BA14-0111-4FAC-8352-1BDEDF3E371E}" type="slidenum">
              <a:rPr lang="fr-FR">
                <a:solidFill>
                  <a:prstClr val="black">
                    <a:tint val="75000"/>
                  </a:prstClr>
                </a:solidFill>
              </a:rPr>
            </a:fld>
            <a:endParaRPr lang="fr-FR">
              <a:solidFill>
                <a:prstClr val="black">
                  <a:tint val="75000"/>
                </a:prstClr>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es-ES"/>
              <a:t>Haga clic para modificar el estilo de título del patrón</a:t>
            </a:r>
            <a:endParaRPr lang="fr-FR"/>
          </a:p>
        </p:txBody>
      </p:sp>
      <p:sp>
        <p:nvSpPr>
          <p:cNvPr id="3" name="Sous-titre 2"/>
          <p:cNvSpPr>
            <a:spLocks noGrp="1"/>
          </p:cNvSpPr>
          <p:nvPr>
            <p:ph type="subTitle" idx="1" hasCustomPrompt="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fr-FR"/>
          </a:p>
        </p:txBody>
      </p:sp>
      <p:sp>
        <p:nvSpPr>
          <p:cNvPr id="4" name="Espace réservé de la date 3"/>
          <p:cNvSpPr>
            <a:spLocks noGrp="1"/>
          </p:cNvSpPr>
          <p:nvPr>
            <p:ph type="dt" sz="half" idx="10"/>
          </p:nvPr>
        </p:nvSpPr>
        <p:spPr/>
        <p:txBody>
          <a:bodyPr/>
          <a:lstStyle>
            <a:lvl1pPr>
              <a:defRPr/>
            </a:lvl1pPr>
          </a:lstStyle>
          <a:p>
            <a:pPr>
              <a:defRPr/>
            </a:pPr>
            <a:fld id="{B9C180E2-C424-45AF-AA44-B97006C7E6FA}" type="datetimeFigureOut">
              <a:rPr lang="fr-FR">
                <a:solidFill>
                  <a:prstClr val="black">
                    <a:tint val="75000"/>
                  </a:prstClr>
                </a:solidFill>
              </a:rPr>
            </a:fld>
            <a:endParaRPr lang="fr-FR">
              <a:solidFill>
                <a:prstClr val="black">
                  <a:tint val="75000"/>
                </a:prstClr>
              </a:solidFill>
            </a:endParaRPr>
          </a:p>
        </p:txBody>
      </p:sp>
      <p:sp>
        <p:nvSpPr>
          <p:cNvPr id="5" name="Espace réservé du pied de page 4"/>
          <p:cNvSpPr>
            <a:spLocks noGrp="1"/>
          </p:cNvSpPr>
          <p:nvPr>
            <p:ph type="ftr" sz="quarter" idx="11"/>
          </p:nvPr>
        </p:nvSpPr>
        <p:spPr/>
        <p:txBody>
          <a:bodyPr/>
          <a:lstStyle>
            <a:lvl1pPr>
              <a:defRPr/>
            </a:lvl1pPr>
          </a:lstStyle>
          <a:p>
            <a:pPr>
              <a:defRPr/>
            </a:pPr>
            <a:endParaRPr lang="fr-FR">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lvl1pPr>
              <a:defRPr/>
            </a:lvl1pPr>
          </a:lstStyle>
          <a:p>
            <a:pPr>
              <a:defRPr/>
            </a:pPr>
            <a:fld id="{511AD1B3-F421-425A-ADD9-B9D63806666A}" type="slidenum">
              <a:rPr lang="fr-FR">
                <a:solidFill>
                  <a:prstClr val="black">
                    <a:tint val="75000"/>
                  </a:prstClr>
                </a:solidFill>
              </a:rPr>
            </a:fld>
            <a:endParaRPr lang="fr-FR">
              <a:solidFill>
                <a:prstClr val="black">
                  <a:tint val="75000"/>
                </a:prstClr>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s-ES"/>
              <a:t>Haga clic para modificar el estilo de título del patrón</a:t>
            </a:r>
            <a:endParaRPr lang="fr-FR"/>
          </a:p>
        </p:txBody>
      </p:sp>
      <p:sp>
        <p:nvSpPr>
          <p:cNvPr id="3" name="Espace réservé du contenu 2"/>
          <p:cNvSpPr>
            <a:spLocks noGrp="1"/>
          </p:cNvSpPr>
          <p:nvPr>
            <p:ph idx="1" hasCustomPrompt="1"/>
          </p:nvPr>
        </p:nvSpPr>
        <p:spPr/>
        <p:txBody>
          <a:bodyPr/>
          <a:lstStyle/>
          <a:p>
            <a:pPr lvl="0"/>
            <a:r>
              <a:rPr lang="es-ES"/>
              <a:t>Haga clic para modificar el estilo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fr-FR"/>
          </a:p>
        </p:txBody>
      </p:sp>
      <p:sp>
        <p:nvSpPr>
          <p:cNvPr id="4" name="Espace réservé de la date 3"/>
          <p:cNvSpPr>
            <a:spLocks noGrp="1"/>
          </p:cNvSpPr>
          <p:nvPr>
            <p:ph type="dt" sz="half" idx="10"/>
          </p:nvPr>
        </p:nvSpPr>
        <p:spPr/>
        <p:txBody>
          <a:bodyPr/>
          <a:lstStyle>
            <a:lvl1pPr>
              <a:defRPr/>
            </a:lvl1pPr>
          </a:lstStyle>
          <a:p>
            <a:pPr>
              <a:defRPr/>
            </a:pPr>
            <a:fld id="{75232BE2-934F-45ED-837F-7AB378C1774D}" type="datetimeFigureOut">
              <a:rPr lang="fr-FR">
                <a:solidFill>
                  <a:prstClr val="black">
                    <a:tint val="75000"/>
                  </a:prstClr>
                </a:solidFill>
              </a:rPr>
            </a:fld>
            <a:endParaRPr lang="fr-FR">
              <a:solidFill>
                <a:prstClr val="black">
                  <a:tint val="75000"/>
                </a:prstClr>
              </a:solidFill>
            </a:endParaRPr>
          </a:p>
        </p:txBody>
      </p:sp>
      <p:sp>
        <p:nvSpPr>
          <p:cNvPr id="5" name="Espace réservé du pied de page 4"/>
          <p:cNvSpPr>
            <a:spLocks noGrp="1"/>
          </p:cNvSpPr>
          <p:nvPr>
            <p:ph type="ftr" sz="quarter" idx="11"/>
          </p:nvPr>
        </p:nvSpPr>
        <p:spPr/>
        <p:txBody>
          <a:bodyPr/>
          <a:lstStyle>
            <a:lvl1pPr>
              <a:defRPr/>
            </a:lvl1pPr>
          </a:lstStyle>
          <a:p>
            <a:pPr>
              <a:defRPr/>
            </a:pPr>
            <a:endParaRPr lang="fr-FR">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lvl1pPr>
              <a:defRPr/>
            </a:lvl1pPr>
          </a:lstStyle>
          <a:p>
            <a:pPr>
              <a:defRPr/>
            </a:pPr>
            <a:fld id="{0B204B7B-CBF5-49D1-AEE5-5954F37105ED}" type="slidenum">
              <a:rPr lang="fr-FR">
                <a:solidFill>
                  <a:prstClr val="black">
                    <a:tint val="75000"/>
                  </a:prstClr>
                </a:solidFill>
              </a:rPr>
            </a:fld>
            <a:endParaRPr lang="fr-FR">
              <a:solidFill>
                <a:prstClr val="black">
                  <a:tint val="75000"/>
                </a:prstClr>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fr-FR"/>
          </a:p>
        </p:txBody>
      </p:sp>
      <p:sp>
        <p:nvSpPr>
          <p:cNvPr id="3" name="Espace réservé du texte 2"/>
          <p:cNvSpPr>
            <a:spLocks noGrp="1"/>
          </p:cNvSpPr>
          <p:nvPr>
            <p:ph type="body" idx="1" hasCustomPrompt="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endParaRPr lang="es-ES"/>
          </a:p>
        </p:txBody>
      </p:sp>
      <p:sp>
        <p:nvSpPr>
          <p:cNvPr id="4" name="Espace réservé de la date 3"/>
          <p:cNvSpPr>
            <a:spLocks noGrp="1"/>
          </p:cNvSpPr>
          <p:nvPr>
            <p:ph type="dt" sz="half" idx="10"/>
          </p:nvPr>
        </p:nvSpPr>
        <p:spPr/>
        <p:txBody>
          <a:bodyPr/>
          <a:lstStyle>
            <a:lvl1pPr>
              <a:defRPr/>
            </a:lvl1pPr>
          </a:lstStyle>
          <a:p>
            <a:pPr>
              <a:defRPr/>
            </a:pPr>
            <a:fld id="{93C38697-0DC8-4152-ABF6-CA29A2E3C1F6}" type="datetimeFigureOut">
              <a:rPr lang="fr-FR">
                <a:solidFill>
                  <a:prstClr val="black">
                    <a:tint val="75000"/>
                  </a:prstClr>
                </a:solidFill>
              </a:rPr>
            </a:fld>
            <a:endParaRPr lang="fr-FR">
              <a:solidFill>
                <a:prstClr val="black">
                  <a:tint val="75000"/>
                </a:prstClr>
              </a:solidFill>
            </a:endParaRPr>
          </a:p>
        </p:txBody>
      </p:sp>
      <p:sp>
        <p:nvSpPr>
          <p:cNvPr id="5" name="Espace réservé du pied de page 4"/>
          <p:cNvSpPr>
            <a:spLocks noGrp="1"/>
          </p:cNvSpPr>
          <p:nvPr>
            <p:ph type="ftr" sz="quarter" idx="11"/>
          </p:nvPr>
        </p:nvSpPr>
        <p:spPr/>
        <p:txBody>
          <a:bodyPr/>
          <a:lstStyle>
            <a:lvl1pPr>
              <a:defRPr/>
            </a:lvl1pPr>
          </a:lstStyle>
          <a:p>
            <a:pPr>
              <a:defRPr/>
            </a:pPr>
            <a:endParaRPr lang="fr-FR">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lvl1pPr>
              <a:defRPr/>
            </a:lvl1pPr>
          </a:lstStyle>
          <a:p>
            <a:pPr>
              <a:defRPr/>
            </a:pPr>
            <a:fld id="{0B3032E9-F77C-41BE-98D0-21C157D2FB4E}" type="slidenum">
              <a:rPr lang="fr-FR">
                <a:solidFill>
                  <a:prstClr val="black">
                    <a:tint val="75000"/>
                  </a:prstClr>
                </a:solidFill>
              </a:rPr>
            </a:fld>
            <a:endParaRPr lang="fr-FR">
              <a:solidFill>
                <a:prstClr val="black">
                  <a:tint val="75000"/>
                </a:prstClr>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s-ES"/>
              <a:t>Haga clic para modificar el estilo de título del patrón</a:t>
            </a:r>
            <a:endParaRPr lang="fr-FR"/>
          </a:p>
        </p:txBody>
      </p:sp>
      <p:sp>
        <p:nvSpPr>
          <p:cNvPr id="3" name="Espace réservé du contenu 2"/>
          <p:cNvSpPr>
            <a:spLocks noGrp="1"/>
          </p:cNvSpPr>
          <p:nvPr>
            <p:ph sz="half" idx="1" hasCustomPrompt="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fr-FR"/>
          </a:p>
        </p:txBody>
      </p:sp>
      <p:sp>
        <p:nvSpPr>
          <p:cNvPr id="4" name="Espace réservé du contenu 3"/>
          <p:cNvSpPr>
            <a:spLocks noGrp="1"/>
          </p:cNvSpPr>
          <p:nvPr>
            <p:ph sz="half" idx="2" hasCustomPrompt="1"/>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fr-FR"/>
          </a:p>
        </p:txBody>
      </p:sp>
      <p:sp>
        <p:nvSpPr>
          <p:cNvPr id="5" name="Espace réservé de la date 3"/>
          <p:cNvSpPr>
            <a:spLocks noGrp="1"/>
          </p:cNvSpPr>
          <p:nvPr>
            <p:ph type="dt" sz="half" idx="10"/>
          </p:nvPr>
        </p:nvSpPr>
        <p:spPr/>
        <p:txBody>
          <a:bodyPr/>
          <a:lstStyle>
            <a:lvl1pPr>
              <a:defRPr/>
            </a:lvl1pPr>
          </a:lstStyle>
          <a:p>
            <a:pPr>
              <a:defRPr/>
            </a:pPr>
            <a:fld id="{AAC99DFC-6C7A-4537-9E0D-A530D4685DA5}" type="datetimeFigureOut">
              <a:rPr lang="fr-FR">
                <a:solidFill>
                  <a:prstClr val="black">
                    <a:tint val="75000"/>
                  </a:prstClr>
                </a:solidFill>
              </a:rPr>
            </a:fld>
            <a:endParaRPr lang="fr-FR">
              <a:solidFill>
                <a:prstClr val="black">
                  <a:tint val="75000"/>
                </a:prstClr>
              </a:solidFill>
            </a:endParaRPr>
          </a:p>
        </p:txBody>
      </p:sp>
      <p:sp>
        <p:nvSpPr>
          <p:cNvPr id="6" name="Espace réservé du pied de page 4"/>
          <p:cNvSpPr>
            <a:spLocks noGrp="1"/>
          </p:cNvSpPr>
          <p:nvPr>
            <p:ph type="ftr" sz="quarter" idx="11"/>
          </p:nvPr>
        </p:nvSpPr>
        <p:spPr/>
        <p:txBody>
          <a:bodyPr/>
          <a:lstStyle>
            <a:lvl1pPr>
              <a:defRPr/>
            </a:lvl1pPr>
          </a:lstStyle>
          <a:p>
            <a:pPr>
              <a:defRPr/>
            </a:pPr>
            <a:endParaRPr lang="fr-FR">
              <a:solidFill>
                <a:prstClr val="black">
                  <a:tint val="75000"/>
                </a:prstClr>
              </a:solidFill>
            </a:endParaRPr>
          </a:p>
        </p:txBody>
      </p:sp>
      <p:sp>
        <p:nvSpPr>
          <p:cNvPr id="7" name="Espace réservé du numéro de diapositive 5"/>
          <p:cNvSpPr>
            <a:spLocks noGrp="1"/>
          </p:cNvSpPr>
          <p:nvPr>
            <p:ph type="sldNum" sz="quarter" idx="12"/>
          </p:nvPr>
        </p:nvSpPr>
        <p:spPr/>
        <p:txBody>
          <a:bodyPr/>
          <a:lstStyle>
            <a:lvl1pPr>
              <a:defRPr/>
            </a:lvl1pPr>
          </a:lstStyle>
          <a:p>
            <a:pPr>
              <a:defRPr/>
            </a:pPr>
            <a:fld id="{29290D2C-0542-4A1F-87B4-17023EE25832}" type="slidenum">
              <a:rPr lang="fr-FR">
                <a:solidFill>
                  <a:prstClr val="black">
                    <a:tint val="75000"/>
                  </a:prstClr>
                </a:solidFill>
              </a:rPr>
            </a:fld>
            <a:endParaRPr lang="fr-FR">
              <a:solidFill>
                <a:prstClr val="black">
                  <a:tint val="75000"/>
                </a:prstClr>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es-ES"/>
              <a:t>Haga clic para modificar el estilo de título del patrón</a:t>
            </a:r>
            <a:endParaRPr lang="fr-FR"/>
          </a:p>
        </p:txBody>
      </p:sp>
      <p:sp>
        <p:nvSpPr>
          <p:cNvPr id="3" name="Espace réservé du texte 2"/>
          <p:cNvSpPr>
            <a:spLocks noGrp="1"/>
          </p:cNvSpPr>
          <p:nvPr>
            <p:ph type="body" idx="1" hasCustomPrompt="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endParaRPr lang="es-ES"/>
          </a:p>
        </p:txBody>
      </p:sp>
      <p:sp>
        <p:nvSpPr>
          <p:cNvPr id="4" name="Espace réservé du contenu 3"/>
          <p:cNvSpPr>
            <a:spLocks noGrp="1"/>
          </p:cNvSpPr>
          <p:nvPr>
            <p:ph sz="half" idx="2" hasCustomPrompt="1"/>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fr-FR"/>
          </a:p>
        </p:txBody>
      </p:sp>
      <p:sp>
        <p:nvSpPr>
          <p:cNvPr id="5" name="Espace réservé du texte 4"/>
          <p:cNvSpPr>
            <a:spLocks noGrp="1"/>
          </p:cNvSpPr>
          <p:nvPr>
            <p:ph type="body" sz="quarter" idx="3" hasCustomPrompt="1"/>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endParaRPr lang="es-ES"/>
          </a:p>
        </p:txBody>
      </p:sp>
      <p:sp>
        <p:nvSpPr>
          <p:cNvPr id="6" name="Espace réservé du contenu 5"/>
          <p:cNvSpPr>
            <a:spLocks noGrp="1"/>
          </p:cNvSpPr>
          <p:nvPr>
            <p:ph sz="quarter" idx="4" hasCustomPrompt="1"/>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fr-FR"/>
          </a:p>
        </p:txBody>
      </p:sp>
      <p:sp>
        <p:nvSpPr>
          <p:cNvPr id="7" name="Espace réservé de la date 3"/>
          <p:cNvSpPr>
            <a:spLocks noGrp="1"/>
          </p:cNvSpPr>
          <p:nvPr>
            <p:ph type="dt" sz="half" idx="10"/>
          </p:nvPr>
        </p:nvSpPr>
        <p:spPr/>
        <p:txBody>
          <a:bodyPr/>
          <a:lstStyle>
            <a:lvl1pPr>
              <a:defRPr/>
            </a:lvl1pPr>
          </a:lstStyle>
          <a:p>
            <a:pPr>
              <a:defRPr/>
            </a:pPr>
            <a:fld id="{63FBC830-6C9A-4CB1-A5A6-D67CD2142BCF}" type="datetimeFigureOut">
              <a:rPr lang="fr-FR">
                <a:solidFill>
                  <a:prstClr val="black">
                    <a:tint val="75000"/>
                  </a:prstClr>
                </a:solidFill>
              </a:rPr>
            </a:fld>
            <a:endParaRPr lang="fr-FR">
              <a:solidFill>
                <a:prstClr val="black">
                  <a:tint val="75000"/>
                </a:prstClr>
              </a:solidFill>
            </a:endParaRPr>
          </a:p>
        </p:txBody>
      </p:sp>
      <p:sp>
        <p:nvSpPr>
          <p:cNvPr id="8" name="Espace réservé du pied de page 4"/>
          <p:cNvSpPr>
            <a:spLocks noGrp="1"/>
          </p:cNvSpPr>
          <p:nvPr>
            <p:ph type="ftr" sz="quarter" idx="11"/>
          </p:nvPr>
        </p:nvSpPr>
        <p:spPr/>
        <p:txBody>
          <a:bodyPr/>
          <a:lstStyle>
            <a:lvl1pPr>
              <a:defRPr/>
            </a:lvl1pPr>
          </a:lstStyle>
          <a:p>
            <a:pPr>
              <a:defRPr/>
            </a:pPr>
            <a:endParaRPr lang="fr-FR">
              <a:solidFill>
                <a:prstClr val="black">
                  <a:tint val="75000"/>
                </a:prstClr>
              </a:solidFill>
            </a:endParaRPr>
          </a:p>
        </p:txBody>
      </p:sp>
      <p:sp>
        <p:nvSpPr>
          <p:cNvPr id="9" name="Espace réservé du numéro de diapositive 5"/>
          <p:cNvSpPr>
            <a:spLocks noGrp="1"/>
          </p:cNvSpPr>
          <p:nvPr>
            <p:ph type="sldNum" sz="quarter" idx="12"/>
          </p:nvPr>
        </p:nvSpPr>
        <p:spPr/>
        <p:txBody>
          <a:bodyPr/>
          <a:lstStyle>
            <a:lvl1pPr>
              <a:defRPr/>
            </a:lvl1pPr>
          </a:lstStyle>
          <a:p>
            <a:pPr>
              <a:defRPr/>
            </a:pPr>
            <a:fld id="{3A9BFF58-FF0A-4FA8-9827-94F8EBE8D487}" type="slidenum">
              <a:rPr lang="fr-FR">
                <a:solidFill>
                  <a:prstClr val="black">
                    <a:tint val="75000"/>
                  </a:prstClr>
                </a:solidFill>
              </a:rPr>
            </a:fld>
            <a:endParaRPr lang="fr-FR">
              <a:solidFill>
                <a:prstClr val="black">
                  <a:tint val="75000"/>
                </a:prstClr>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s-ES"/>
              <a:t>Haga clic para modificar el estilo de título del patrón</a:t>
            </a:r>
            <a:endParaRPr lang="fr-FR"/>
          </a:p>
        </p:txBody>
      </p:sp>
      <p:sp>
        <p:nvSpPr>
          <p:cNvPr id="3" name="Espace réservé de la date 3"/>
          <p:cNvSpPr>
            <a:spLocks noGrp="1"/>
          </p:cNvSpPr>
          <p:nvPr>
            <p:ph type="dt" sz="half" idx="10"/>
          </p:nvPr>
        </p:nvSpPr>
        <p:spPr/>
        <p:txBody>
          <a:bodyPr/>
          <a:lstStyle>
            <a:lvl1pPr>
              <a:defRPr/>
            </a:lvl1pPr>
          </a:lstStyle>
          <a:p>
            <a:pPr>
              <a:defRPr/>
            </a:pPr>
            <a:fld id="{CF214EB8-4C44-4531-A862-B88F93D61695}" type="datetimeFigureOut">
              <a:rPr lang="fr-FR">
                <a:solidFill>
                  <a:prstClr val="black">
                    <a:tint val="75000"/>
                  </a:prstClr>
                </a:solidFill>
              </a:rPr>
            </a:fld>
            <a:endParaRPr lang="fr-FR">
              <a:solidFill>
                <a:prstClr val="black">
                  <a:tint val="75000"/>
                </a:prstClr>
              </a:solidFill>
            </a:endParaRPr>
          </a:p>
        </p:txBody>
      </p:sp>
      <p:sp>
        <p:nvSpPr>
          <p:cNvPr id="4" name="Espace réservé du pied de page 4"/>
          <p:cNvSpPr>
            <a:spLocks noGrp="1"/>
          </p:cNvSpPr>
          <p:nvPr>
            <p:ph type="ftr" sz="quarter" idx="11"/>
          </p:nvPr>
        </p:nvSpPr>
        <p:spPr/>
        <p:txBody>
          <a:bodyPr/>
          <a:lstStyle>
            <a:lvl1pPr>
              <a:defRPr/>
            </a:lvl1pPr>
          </a:lstStyle>
          <a:p>
            <a:pPr>
              <a:defRPr/>
            </a:pPr>
            <a:endParaRPr lang="fr-FR">
              <a:solidFill>
                <a:prstClr val="black">
                  <a:tint val="75000"/>
                </a:prstClr>
              </a:solidFill>
            </a:endParaRPr>
          </a:p>
        </p:txBody>
      </p:sp>
      <p:sp>
        <p:nvSpPr>
          <p:cNvPr id="5" name="Espace réservé du numéro de diapositive 5"/>
          <p:cNvSpPr>
            <a:spLocks noGrp="1"/>
          </p:cNvSpPr>
          <p:nvPr>
            <p:ph type="sldNum" sz="quarter" idx="12"/>
          </p:nvPr>
        </p:nvSpPr>
        <p:spPr/>
        <p:txBody>
          <a:bodyPr/>
          <a:lstStyle>
            <a:lvl1pPr>
              <a:defRPr/>
            </a:lvl1pPr>
          </a:lstStyle>
          <a:p>
            <a:pPr>
              <a:defRPr/>
            </a:pPr>
            <a:fld id="{3F53C586-CDBA-46EC-AFBC-4AE0A6DBEA1A}" type="slidenum">
              <a:rPr lang="fr-FR">
                <a:solidFill>
                  <a:prstClr val="black">
                    <a:tint val="75000"/>
                  </a:prstClr>
                </a:solidFill>
              </a:rPr>
            </a:fld>
            <a:endParaRPr lang="fr-FR">
              <a:solidFill>
                <a:prstClr val="black">
                  <a:tint val="75000"/>
                </a:prstClr>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pPr>
              <a:defRPr/>
            </a:pPr>
            <a:fld id="{D7851BAA-7B3C-45DC-AF63-5D0DF7A20466}" type="datetimeFigureOut">
              <a:rPr lang="fr-FR">
                <a:solidFill>
                  <a:prstClr val="black">
                    <a:tint val="75000"/>
                  </a:prstClr>
                </a:solidFill>
              </a:rPr>
            </a:fld>
            <a:endParaRPr lang="fr-FR">
              <a:solidFill>
                <a:prstClr val="black">
                  <a:tint val="75000"/>
                </a:prstClr>
              </a:solidFill>
            </a:endParaRPr>
          </a:p>
        </p:txBody>
      </p:sp>
      <p:sp>
        <p:nvSpPr>
          <p:cNvPr id="3" name="Espace réservé du pied de page 4"/>
          <p:cNvSpPr>
            <a:spLocks noGrp="1"/>
          </p:cNvSpPr>
          <p:nvPr>
            <p:ph type="ftr" sz="quarter" idx="11"/>
          </p:nvPr>
        </p:nvSpPr>
        <p:spPr/>
        <p:txBody>
          <a:bodyPr/>
          <a:lstStyle>
            <a:lvl1pPr>
              <a:defRPr/>
            </a:lvl1pPr>
          </a:lstStyle>
          <a:p>
            <a:pPr>
              <a:defRPr/>
            </a:pPr>
            <a:endParaRPr lang="fr-FR">
              <a:solidFill>
                <a:prstClr val="black">
                  <a:tint val="75000"/>
                </a:prstClr>
              </a:solidFill>
            </a:endParaRPr>
          </a:p>
        </p:txBody>
      </p:sp>
      <p:sp>
        <p:nvSpPr>
          <p:cNvPr id="4" name="Espace réservé du numéro de diapositive 5"/>
          <p:cNvSpPr>
            <a:spLocks noGrp="1"/>
          </p:cNvSpPr>
          <p:nvPr>
            <p:ph type="sldNum" sz="quarter" idx="12"/>
          </p:nvPr>
        </p:nvSpPr>
        <p:spPr/>
        <p:txBody>
          <a:bodyPr/>
          <a:lstStyle>
            <a:lvl1pPr>
              <a:defRPr/>
            </a:lvl1pPr>
          </a:lstStyle>
          <a:p>
            <a:pPr>
              <a:defRPr/>
            </a:pPr>
            <a:fld id="{68296BE7-3BE1-4959-B550-D9FDE7883517}" type="slidenum">
              <a:rPr lang="fr-FR">
                <a:solidFill>
                  <a:prstClr val="black">
                    <a:tint val="75000"/>
                  </a:prstClr>
                </a:solidFill>
              </a:rPr>
            </a:fld>
            <a:endParaRPr lang="fr-FR">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fr-FR"/>
          </a:p>
        </p:txBody>
      </p:sp>
      <p:sp>
        <p:nvSpPr>
          <p:cNvPr id="3" name="Espace réservé du texte 2"/>
          <p:cNvSpPr>
            <a:spLocks noGrp="1"/>
          </p:cNvSpPr>
          <p:nvPr>
            <p:ph type="body" idx="1" hasCustomPrompt="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endParaRPr lang="es-ES"/>
          </a:p>
        </p:txBody>
      </p:sp>
      <p:sp>
        <p:nvSpPr>
          <p:cNvPr id="4" name="Espace réservé de la date 3"/>
          <p:cNvSpPr>
            <a:spLocks noGrp="1"/>
          </p:cNvSpPr>
          <p:nvPr>
            <p:ph type="dt" sz="half" idx="10"/>
          </p:nvPr>
        </p:nvSpPr>
        <p:spPr/>
        <p:txBody>
          <a:bodyPr/>
          <a:lstStyle>
            <a:lvl1pPr>
              <a:defRPr/>
            </a:lvl1pPr>
          </a:lstStyle>
          <a:p>
            <a:pPr>
              <a:defRPr/>
            </a:pPr>
            <a:fld id="{2C3250FF-3D4F-4948-BA36-018544431A54}" type="datetimeFigureOut">
              <a:rPr lang="fr-FR">
                <a:solidFill>
                  <a:prstClr val="black">
                    <a:tint val="75000"/>
                  </a:prstClr>
                </a:solidFill>
              </a:rPr>
            </a:fld>
            <a:endParaRPr lang="fr-FR">
              <a:solidFill>
                <a:prstClr val="black">
                  <a:tint val="75000"/>
                </a:prstClr>
              </a:solidFill>
            </a:endParaRPr>
          </a:p>
        </p:txBody>
      </p:sp>
      <p:sp>
        <p:nvSpPr>
          <p:cNvPr id="5" name="Espace réservé du pied de page 4"/>
          <p:cNvSpPr>
            <a:spLocks noGrp="1"/>
          </p:cNvSpPr>
          <p:nvPr>
            <p:ph type="ftr" sz="quarter" idx="11"/>
          </p:nvPr>
        </p:nvSpPr>
        <p:spPr/>
        <p:txBody>
          <a:bodyPr/>
          <a:lstStyle>
            <a:lvl1pPr>
              <a:defRPr/>
            </a:lvl1pPr>
          </a:lstStyle>
          <a:p>
            <a:pPr>
              <a:defRPr/>
            </a:pPr>
            <a:endParaRPr lang="fr-FR">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lvl1pPr>
              <a:defRPr/>
            </a:lvl1pPr>
          </a:lstStyle>
          <a:p>
            <a:pPr>
              <a:defRPr/>
            </a:pPr>
            <a:fld id="{EFF3D766-CE0A-4D43-87D6-A1D12224200F}" type="slidenum">
              <a:rPr lang="fr-FR">
                <a:solidFill>
                  <a:prstClr val="black">
                    <a:tint val="75000"/>
                  </a:prstClr>
                </a:solidFill>
              </a:rPr>
            </a:fld>
            <a:endParaRPr lang="fr-FR">
              <a:solidFill>
                <a:prstClr val="black">
                  <a:tint val="75000"/>
                </a:prstClr>
              </a:solidFil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fr-FR"/>
          </a:p>
        </p:txBody>
      </p:sp>
      <p:sp>
        <p:nvSpPr>
          <p:cNvPr id="3" name="Espace réservé du contenu 2"/>
          <p:cNvSpPr>
            <a:spLocks noGrp="1"/>
          </p:cNvSpPr>
          <p:nvPr>
            <p:ph idx="1" hasCustomPrompt="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fr-FR"/>
          </a:p>
        </p:txBody>
      </p:sp>
      <p:sp>
        <p:nvSpPr>
          <p:cNvPr id="4" name="Espace réservé du texte 3"/>
          <p:cNvSpPr>
            <a:spLocks noGrp="1"/>
          </p:cNvSpPr>
          <p:nvPr>
            <p:ph type="body" sz="half" idx="2" hasCustomPrompt="1"/>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endParaRPr lang="es-ES"/>
          </a:p>
        </p:txBody>
      </p:sp>
      <p:sp>
        <p:nvSpPr>
          <p:cNvPr id="5" name="Espace réservé de la date 3"/>
          <p:cNvSpPr>
            <a:spLocks noGrp="1"/>
          </p:cNvSpPr>
          <p:nvPr>
            <p:ph type="dt" sz="half" idx="10"/>
          </p:nvPr>
        </p:nvSpPr>
        <p:spPr/>
        <p:txBody>
          <a:bodyPr/>
          <a:lstStyle>
            <a:lvl1pPr>
              <a:defRPr/>
            </a:lvl1pPr>
          </a:lstStyle>
          <a:p>
            <a:pPr>
              <a:defRPr/>
            </a:pPr>
            <a:fld id="{46B1E94A-E755-441D-90BE-D7A9FC388470}" type="datetimeFigureOut">
              <a:rPr lang="fr-FR">
                <a:solidFill>
                  <a:prstClr val="black">
                    <a:tint val="75000"/>
                  </a:prstClr>
                </a:solidFill>
              </a:rPr>
            </a:fld>
            <a:endParaRPr lang="fr-FR">
              <a:solidFill>
                <a:prstClr val="black">
                  <a:tint val="75000"/>
                </a:prstClr>
              </a:solidFill>
            </a:endParaRPr>
          </a:p>
        </p:txBody>
      </p:sp>
      <p:sp>
        <p:nvSpPr>
          <p:cNvPr id="6" name="Espace réservé du pied de page 4"/>
          <p:cNvSpPr>
            <a:spLocks noGrp="1"/>
          </p:cNvSpPr>
          <p:nvPr>
            <p:ph type="ftr" sz="quarter" idx="11"/>
          </p:nvPr>
        </p:nvSpPr>
        <p:spPr/>
        <p:txBody>
          <a:bodyPr/>
          <a:lstStyle>
            <a:lvl1pPr>
              <a:defRPr/>
            </a:lvl1pPr>
          </a:lstStyle>
          <a:p>
            <a:pPr>
              <a:defRPr/>
            </a:pPr>
            <a:endParaRPr lang="fr-FR">
              <a:solidFill>
                <a:prstClr val="black">
                  <a:tint val="75000"/>
                </a:prstClr>
              </a:solidFill>
            </a:endParaRPr>
          </a:p>
        </p:txBody>
      </p:sp>
      <p:sp>
        <p:nvSpPr>
          <p:cNvPr id="7" name="Espace réservé du numéro de diapositive 5"/>
          <p:cNvSpPr>
            <a:spLocks noGrp="1"/>
          </p:cNvSpPr>
          <p:nvPr>
            <p:ph type="sldNum" sz="quarter" idx="12"/>
          </p:nvPr>
        </p:nvSpPr>
        <p:spPr/>
        <p:txBody>
          <a:bodyPr/>
          <a:lstStyle>
            <a:lvl1pPr>
              <a:defRPr/>
            </a:lvl1pPr>
          </a:lstStyle>
          <a:p>
            <a:pPr>
              <a:defRPr/>
            </a:pPr>
            <a:fld id="{7EA43792-CD4D-47DC-B8CF-6BAFBD7683CE}" type="slidenum">
              <a:rPr lang="fr-FR">
                <a:solidFill>
                  <a:prstClr val="black">
                    <a:tint val="75000"/>
                  </a:prstClr>
                </a:solidFill>
              </a:rPr>
            </a:fld>
            <a:endParaRPr lang="fr-FR">
              <a:solidFill>
                <a:prstClr val="black">
                  <a:tint val="75000"/>
                </a:prstClr>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fr-FR"/>
          </a:p>
        </p:txBody>
      </p:sp>
      <p:sp>
        <p:nvSpPr>
          <p:cNvPr id="3" name="Espace réservé pour une image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a:t>Haga clic en el icono para agregar una imagen</a:t>
            </a:r>
            <a:endParaRPr lang="fr-FR" noProof="0"/>
          </a:p>
        </p:txBody>
      </p:sp>
      <p:sp>
        <p:nvSpPr>
          <p:cNvPr id="4" name="Espace réservé du texte 3"/>
          <p:cNvSpPr>
            <a:spLocks noGrp="1"/>
          </p:cNvSpPr>
          <p:nvPr>
            <p:ph type="body" sz="half" idx="2" hasCustomPrompt="1"/>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endParaRPr lang="es-ES"/>
          </a:p>
        </p:txBody>
      </p:sp>
      <p:sp>
        <p:nvSpPr>
          <p:cNvPr id="5" name="Espace réservé de la date 3"/>
          <p:cNvSpPr>
            <a:spLocks noGrp="1"/>
          </p:cNvSpPr>
          <p:nvPr>
            <p:ph type="dt" sz="half" idx="10"/>
          </p:nvPr>
        </p:nvSpPr>
        <p:spPr/>
        <p:txBody>
          <a:bodyPr/>
          <a:lstStyle>
            <a:lvl1pPr>
              <a:defRPr/>
            </a:lvl1pPr>
          </a:lstStyle>
          <a:p>
            <a:pPr>
              <a:defRPr/>
            </a:pPr>
            <a:fld id="{10A3162B-A600-4F02-AA2C-486D5DE1712F}" type="datetimeFigureOut">
              <a:rPr lang="fr-FR">
                <a:solidFill>
                  <a:prstClr val="black">
                    <a:tint val="75000"/>
                  </a:prstClr>
                </a:solidFill>
              </a:rPr>
            </a:fld>
            <a:endParaRPr lang="fr-FR">
              <a:solidFill>
                <a:prstClr val="black">
                  <a:tint val="75000"/>
                </a:prstClr>
              </a:solidFill>
            </a:endParaRPr>
          </a:p>
        </p:txBody>
      </p:sp>
      <p:sp>
        <p:nvSpPr>
          <p:cNvPr id="6" name="Espace réservé du pied de page 4"/>
          <p:cNvSpPr>
            <a:spLocks noGrp="1"/>
          </p:cNvSpPr>
          <p:nvPr>
            <p:ph type="ftr" sz="quarter" idx="11"/>
          </p:nvPr>
        </p:nvSpPr>
        <p:spPr/>
        <p:txBody>
          <a:bodyPr/>
          <a:lstStyle>
            <a:lvl1pPr>
              <a:defRPr/>
            </a:lvl1pPr>
          </a:lstStyle>
          <a:p>
            <a:pPr>
              <a:defRPr/>
            </a:pPr>
            <a:endParaRPr lang="fr-FR">
              <a:solidFill>
                <a:prstClr val="black">
                  <a:tint val="75000"/>
                </a:prstClr>
              </a:solidFill>
            </a:endParaRPr>
          </a:p>
        </p:txBody>
      </p:sp>
      <p:sp>
        <p:nvSpPr>
          <p:cNvPr id="7" name="Espace réservé du numéro de diapositive 5"/>
          <p:cNvSpPr>
            <a:spLocks noGrp="1"/>
          </p:cNvSpPr>
          <p:nvPr>
            <p:ph type="sldNum" sz="quarter" idx="12"/>
          </p:nvPr>
        </p:nvSpPr>
        <p:spPr/>
        <p:txBody>
          <a:bodyPr/>
          <a:lstStyle>
            <a:lvl1pPr>
              <a:defRPr/>
            </a:lvl1pPr>
          </a:lstStyle>
          <a:p>
            <a:pPr>
              <a:defRPr/>
            </a:pPr>
            <a:fld id="{66A52FC3-3C52-4A8C-85F8-2AEC01DA99BB}" type="slidenum">
              <a:rPr lang="fr-FR">
                <a:solidFill>
                  <a:prstClr val="black">
                    <a:tint val="75000"/>
                  </a:prstClr>
                </a:solidFill>
              </a:rPr>
            </a:fld>
            <a:endParaRPr lang="fr-FR">
              <a:solidFill>
                <a:prstClr val="black">
                  <a:tint val="75000"/>
                </a:prstClr>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s-ES"/>
              <a:t>Haga clic para modificar el estilo de título del patrón</a:t>
            </a:r>
            <a:endParaRPr lang="fr-FR"/>
          </a:p>
        </p:txBody>
      </p:sp>
      <p:sp>
        <p:nvSpPr>
          <p:cNvPr id="3" name="Espace réservé du texte vertical 2"/>
          <p:cNvSpPr>
            <a:spLocks noGrp="1"/>
          </p:cNvSpPr>
          <p:nvPr>
            <p:ph type="body" orient="vert" idx="1" hasCustomPrompt="1"/>
          </p:nvPr>
        </p:nvSpPr>
        <p:spPr/>
        <p:txBody>
          <a:bodyPr vert="eaVert"/>
          <a:lstStyle/>
          <a:p>
            <a:pPr lvl="0"/>
            <a:r>
              <a:rPr lang="es-ES"/>
              <a:t>Haga clic para modificar el estilo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fr-FR"/>
          </a:p>
        </p:txBody>
      </p:sp>
      <p:sp>
        <p:nvSpPr>
          <p:cNvPr id="4" name="Espace réservé de la date 3"/>
          <p:cNvSpPr>
            <a:spLocks noGrp="1"/>
          </p:cNvSpPr>
          <p:nvPr>
            <p:ph type="dt" sz="half" idx="10"/>
          </p:nvPr>
        </p:nvSpPr>
        <p:spPr/>
        <p:txBody>
          <a:bodyPr/>
          <a:lstStyle>
            <a:lvl1pPr>
              <a:defRPr/>
            </a:lvl1pPr>
          </a:lstStyle>
          <a:p>
            <a:pPr>
              <a:defRPr/>
            </a:pPr>
            <a:fld id="{646BC7FB-A86C-45C4-9E8D-E0DC357A1EC7}" type="datetimeFigureOut">
              <a:rPr lang="fr-FR">
                <a:solidFill>
                  <a:prstClr val="black">
                    <a:tint val="75000"/>
                  </a:prstClr>
                </a:solidFill>
              </a:rPr>
            </a:fld>
            <a:endParaRPr lang="fr-FR">
              <a:solidFill>
                <a:prstClr val="black">
                  <a:tint val="75000"/>
                </a:prstClr>
              </a:solidFill>
            </a:endParaRPr>
          </a:p>
        </p:txBody>
      </p:sp>
      <p:sp>
        <p:nvSpPr>
          <p:cNvPr id="5" name="Espace réservé du pied de page 4"/>
          <p:cNvSpPr>
            <a:spLocks noGrp="1"/>
          </p:cNvSpPr>
          <p:nvPr>
            <p:ph type="ftr" sz="quarter" idx="11"/>
          </p:nvPr>
        </p:nvSpPr>
        <p:spPr/>
        <p:txBody>
          <a:bodyPr/>
          <a:lstStyle>
            <a:lvl1pPr>
              <a:defRPr/>
            </a:lvl1pPr>
          </a:lstStyle>
          <a:p>
            <a:pPr>
              <a:defRPr/>
            </a:pPr>
            <a:endParaRPr lang="fr-FR">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lvl1pPr>
              <a:defRPr/>
            </a:lvl1pPr>
          </a:lstStyle>
          <a:p>
            <a:pPr>
              <a:defRPr/>
            </a:pPr>
            <a:fld id="{8FA6F3D0-BD8A-4D06-88DE-9B10849F25DB}" type="slidenum">
              <a:rPr lang="fr-FR">
                <a:solidFill>
                  <a:prstClr val="black">
                    <a:tint val="75000"/>
                  </a:prstClr>
                </a:solidFill>
              </a:rPr>
            </a:fld>
            <a:endParaRPr lang="fr-FR">
              <a:solidFill>
                <a:prstClr val="black">
                  <a:tint val="75000"/>
                </a:prstClr>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fr-FR"/>
          </a:p>
        </p:txBody>
      </p:sp>
      <p:sp>
        <p:nvSpPr>
          <p:cNvPr id="3" name="Espace réservé du texte vertical 2"/>
          <p:cNvSpPr>
            <a:spLocks noGrp="1"/>
          </p:cNvSpPr>
          <p:nvPr>
            <p:ph type="body" orient="vert" idx="1" hasCustomPrompt="1"/>
          </p:nvPr>
        </p:nvSpPr>
        <p:spPr>
          <a:xfrm>
            <a:off x="457200" y="274638"/>
            <a:ext cx="6019800" cy="5851525"/>
          </a:xfrm>
        </p:spPr>
        <p:txBody>
          <a:bodyPr vert="eaVert"/>
          <a:lstStyle/>
          <a:p>
            <a:pPr lvl="0"/>
            <a:r>
              <a:rPr lang="es-ES"/>
              <a:t>Haga clic para modificar el estilo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fr-FR"/>
          </a:p>
        </p:txBody>
      </p:sp>
      <p:sp>
        <p:nvSpPr>
          <p:cNvPr id="4" name="Espace réservé de la date 3"/>
          <p:cNvSpPr>
            <a:spLocks noGrp="1"/>
          </p:cNvSpPr>
          <p:nvPr>
            <p:ph type="dt" sz="half" idx="10"/>
          </p:nvPr>
        </p:nvSpPr>
        <p:spPr/>
        <p:txBody>
          <a:bodyPr/>
          <a:lstStyle>
            <a:lvl1pPr>
              <a:defRPr/>
            </a:lvl1pPr>
          </a:lstStyle>
          <a:p>
            <a:pPr>
              <a:defRPr/>
            </a:pPr>
            <a:fld id="{F2C47FC5-0A29-49D0-B4DB-FD6C1AFD8B69}" type="datetimeFigureOut">
              <a:rPr lang="fr-FR">
                <a:solidFill>
                  <a:prstClr val="black">
                    <a:tint val="75000"/>
                  </a:prstClr>
                </a:solidFill>
              </a:rPr>
            </a:fld>
            <a:endParaRPr lang="fr-FR">
              <a:solidFill>
                <a:prstClr val="black">
                  <a:tint val="75000"/>
                </a:prstClr>
              </a:solidFill>
            </a:endParaRPr>
          </a:p>
        </p:txBody>
      </p:sp>
      <p:sp>
        <p:nvSpPr>
          <p:cNvPr id="5" name="Espace réservé du pied de page 4"/>
          <p:cNvSpPr>
            <a:spLocks noGrp="1"/>
          </p:cNvSpPr>
          <p:nvPr>
            <p:ph type="ftr" sz="quarter" idx="11"/>
          </p:nvPr>
        </p:nvSpPr>
        <p:spPr/>
        <p:txBody>
          <a:bodyPr/>
          <a:lstStyle>
            <a:lvl1pPr>
              <a:defRPr/>
            </a:lvl1pPr>
          </a:lstStyle>
          <a:p>
            <a:pPr>
              <a:defRPr/>
            </a:pPr>
            <a:endParaRPr lang="fr-FR">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lvl1pPr>
              <a:defRPr/>
            </a:lvl1pPr>
          </a:lstStyle>
          <a:p>
            <a:pPr>
              <a:defRPr/>
            </a:pPr>
            <a:fld id="{E61E983B-D8FE-4804-8F7B-6DE8D04550BD}" type="slidenum">
              <a:rPr lang="fr-FR">
                <a:solidFill>
                  <a:prstClr val="black">
                    <a:tint val="75000"/>
                  </a:prstClr>
                </a:solidFill>
              </a:rPr>
            </a:fld>
            <a:endParaRPr lang="fr-FR">
              <a:solidFill>
                <a:prstClr val="black">
                  <a:tint val="75000"/>
                </a:prstClr>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es-ES"/>
              <a:t>Haga clic para modificar el estilo de título del patrón</a:t>
            </a:r>
            <a:endParaRPr lang="fr-FR"/>
          </a:p>
        </p:txBody>
      </p:sp>
      <p:sp>
        <p:nvSpPr>
          <p:cNvPr id="3" name="Sous-titre 2"/>
          <p:cNvSpPr>
            <a:spLocks noGrp="1"/>
          </p:cNvSpPr>
          <p:nvPr>
            <p:ph type="subTitle" idx="1" hasCustomPrompt="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fr-FR"/>
          </a:p>
        </p:txBody>
      </p:sp>
      <p:sp>
        <p:nvSpPr>
          <p:cNvPr id="4" name="Espace réservé de la date 3"/>
          <p:cNvSpPr>
            <a:spLocks noGrp="1"/>
          </p:cNvSpPr>
          <p:nvPr>
            <p:ph type="dt" sz="half" idx="10"/>
          </p:nvPr>
        </p:nvSpPr>
        <p:spPr/>
        <p:txBody>
          <a:bodyPr/>
          <a:lstStyle>
            <a:lvl1pPr>
              <a:defRPr/>
            </a:lvl1pPr>
          </a:lstStyle>
          <a:p>
            <a:pPr>
              <a:defRPr/>
            </a:pPr>
            <a:fld id="{B9C180E2-C424-45AF-AA44-B97006C7E6FA}" type="datetimeFigureOut">
              <a:rPr lang="fr-FR">
                <a:solidFill>
                  <a:prstClr val="black">
                    <a:tint val="75000"/>
                  </a:prstClr>
                </a:solidFill>
              </a:rPr>
            </a:fld>
            <a:endParaRPr lang="fr-FR">
              <a:solidFill>
                <a:prstClr val="black">
                  <a:tint val="75000"/>
                </a:prstClr>
              </a:solidFill>
            </a:endParaRPr>
          </a:p>
        </p:txBody>
      </p:sp>
      <p:sp>
        <p:nvSpPr>
          <p:cNvPr id="5" name="Espace réservé du pied de page 4"/>
          <p:cNvSpPr>
            <a:spLocks noGrp="1"/>
          </p:cNvSpPr>
          <p:nvPr>
            <p:ph type="ftr" sz="quarter" idx="11"/>
          </p:nvPr>
        </p:nvSpPr>
        <p:spPr/>
        <p:txBody>
          <a:bodyPr/>
          <a:lstStyle>
            <a:lvl1pPr>
              <a:defRPr/>
            </a:lvl1pPr>
          </a:lstStyle>
          <a:p>
            <a:pPr>
              <a:defRPr/>
            </a:pPr>
            <a:endParaRPr lang="fr-FR">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lvl1pPr>
              <a:defRPr/>
            </a:lvl1pPr>
          </a:lstStyle>
          <a:p>
            <a:pPr>
              <a:defRPr/>
            </a:pPr>
            <a:fld id="{511AD1B3-F421-425A-ADD9-B9D63806666A}" type="slidenum">
              <a:rPr lang="fr-FR">
                <a:solidFill>
                  <a:prstClr val="black">
                    <a:tint val="75000"/>
                  </a:prstClr>
                </a:solidFill>
              </a:rPr>
            </a:fld>
            <a:endParaRPr lang="fr-FR">
              <a:solidFill>
                <a:prstClr val="black">
                  <a:tint val="75000"/>
                </a:prstClr>
              </a:solidFil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s-ES"/>
              <a:t>Haga clic para modificar el estilo de título del patrón</a:t>
            </a:r>
            <a:endParaRPr lang="fr-FR"/>
          </a:p>
        </p:txBody>
      </p:sp>
      <p:sp>
        <p:nvSpPr>
          <p:cNvPr id="3" name="Espace réservé du contenu 2"/>
          <p:cNvSpPr>
            <a:spLocks noGrp="1"/>
          </p:cNvSpPr>
          <p:nvPr>
            <p:ph idx="1" hasCustomPrompt="1"/>
          </p:nvPr>
        </p:nvSpPr>
        <p:spPr/>
        <p:txBody>
          <a:bodyPr/>
          <a:lstStyle/>
          <a:p>
            <a:pPr lvl="0"/>
            <a:r>
              <a:rPr lang="es-ES"/>
              <a:t>Haga clic para modificar el estilo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fr-FR"/>
          </a:p>
        </p:txBody>
      </p:sp>
      <p:sp>
        <p:nvSpPr>
          <p:cNvPr id="4" name="Espace réservé de la date 3"/>
          <p:cNvSpPr>
            <a:spLocks noGrp="1"/>
          </p:cNvSpPr>
          <p:nvPr>
            <p:ph type="dt" sz="half" idx="10"/>
          </p:nvPr>
        </p:nvSpPr>
        <p:spPr/>
        <p:txBody>
          <a:bodyPr/>
          <a:lstStyle>
            <a:lvl1pPr>
              <a:defRPr/>
            </a:lvl1pPr>
          </a:lstStyle>
          <a:p>
            <a:pPr>
              <a:defRPr/>
            </a:pPr>
            <a:fld id="{75232BE2-934F-45ED-837F-7AB378C1774D}" type="datetimeFigureOut">
              <a:rPr lang="fr-FR">
                <a:solidFill>
                  <a:prstClr val="black">
                    <a:tint val="75000"/>
                  </a:prstClr>
                </a:solidFill>
              </a:rPr>
            </a:fld>
            <a:endParaRPr lang="fr-FR">
              <a:solidFill>
                <a:prstClr val="black">
                  <a:tint val="75000"/>
                </a:prstClr>
              </a:solidFill>
            </a:endParaRPr>
          </a:p>
        </p:txBody>
      </p:sp>
      <p:sp>
        <p:nvSpPr>
          <p:cNvPr id="5" name="Espace réservé du pied de page 4"/>
          <p:cNvSpPr>
            <a:spLocks noGrp="1"/>
          </p:cNvSpPr>
          <p:nvPr>
            <p:ph type="ftr" sz="quarter" idx="11"/>
          </p:nvPr>
        </p:nvSpPr>
        <p:spPr/>
        <p:txBody>
          <a:bodyPr/>
          <a:lstStyle>
            <a:lvl1pPr>
              <a:defRPr/>
            </a:lvl1pPr>
          </a:lstStyle>
          <a:p>
            <a:pPr>
              <a:defRPr/>
            </a:pPr>
            <a:endParaRPr lang="fr-FR">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lvl1pPr>
              <a:defRPr/>
            </a:lvl1pPr>
          </a:lstStyle>
          <a:p>
            <a:pPr>
              <a:defRPr/>
            </a:pPr>
            <a:fld id="{0B204B7B-CBF5-49D1-AEE5-5954F37105ED}" type="slidenum">
              <a:rPr lang="fr-FR">
                <a:solidFill>
                  <a:prstClr val="black">
                    <a:tint val="75000"/>
                  </a:prstClr>
                </a:solidFill>
              </a:rPr>
            </a:fld>
            <a:endParaRPr lang="fr-FR">
              <a:solidFill>
                <a:prstClr val="black">
                  <a:tint val="75000"/>
                </a:prstClr>
              </a:solidFil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fr-FR"/>
          </a:p>
        </p:txBody>
      </p:sp>
      <p:sp>
        <p:nvSpPr>
          <p:cNvPr id="3" name="Espace réservé du texte 2"/>
          <p:cNvSpPr>
            <a:spLocks noGrp="1"/>
          </p:cNvSpPr>
          <p:nvPr>
            <p:ph type="body" idx="1" hasCustomPrompt="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endParaRPr lang="es-ES"/>
          </a:p>
        </p:txBody>
      </p:sp>
      <p:sp>
        <p:nvSpPr>
          <p:cNvPr id="4" name="Espace réservé de la date 3"/>
          <p:cNvSpPr>
            <a:spLocks noGrp="1"/>
          </p:cNvSpPr>
          <p:nvPr>
            <p:ph type="dt" sz="half" idx="10"/>
          </p:nvPr>
        </p:nvSpPr>
        <p:spPr/>
        <p:txBody>
          <a:bodyPr/>
          <a:lstStyle>
            <a:lvl1pPr>
              <a:defRPr/>
            </a:lvl1pPr>
          </a:lstStyle>
          <a:p>
            <a:pPr>
              <a:defRPr/>
            </a:pPr>
            <a:fld id="{93C38697-0DC8-4152-ABF6-CA29A2E3C1F6}" type="datetimeFigureOut">
              <a:rPr lang="fr-FR">
                <a:solidFill>
                  <a:prstClr val="black">
                    <a:tint val="75000"/>
                  </a:prstClr>
                </a:solidFill>
              </a:rPr>
            </a:fld>
            <a:endParaRPr lang="fr-FR">
              <a:solidFill>
                <a:prstClr val="black">
                  <a:tint val="75000"/>
                </a:prstClr>
              </a:solidFill>
            </a:endParaRPr>
          </a:p>
        </p:txBody>
      </p:sp>
      <p:sp>
        <p:nvSpPr>
          <p:cNvPr id="5" name="Espace réservé du pied de page 4"/>
          <p:cNvSpPr>
            <a:spLocks noGrp="1"/>
          </p:cNvSpPr>
          <p:nvPr>
            <p:ph type="ftr" sz="quarter" idx="11"/>
          </p:nvPr>
        </p:nvSpPr>
        <p:spPr/>
        <p:txBody>
          <a:bodyPr/>
          <a:lstStyle>
            <a:lvl1pPr>
              <a:defRPr/>
            </a:lvl1pPr>
          </a:lstStyle>
          <a:p>
            <a:pPr>
              <a:defRPr/>
            </a:pPr>
            <a:endParaRPr lang="fr-FR">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lvl1pPr>
              <a:defRPr/>
            </a:lvl1pPr>
          </a:lstStyle>
          <a:p>
            <a:pPr>
              <a:defRPr/>
            </a:pPr>
            <a:fld id="{0B3032E9-F77C-41BE-98D0-21C157D2FB4E}" type="slidenum">
              <a:rPr lang="fr-FR">
                <a:solidFill>
                  <a:prstClr val="black">
                    <a:tint val="75000"/>
                  </a:prstClr>
                </a:solidFill>
              </a:rPr>
            </a:fld>
            <a:endParaRPr lang="fr-FR">
              <a:solidFill>
                <a:prstClr val="black">
                  <a:tint val="75000"/>
                </a:prstClr>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s-ES"/>
              <a:t>Haga clic para modificar el estilo de título del patrón</a:t>
            </a:r>
            <a:endParaRPr lang="fr-FR"/>
          </a:p>
        </p:txBody>
      </p:sp>
      <p:sp>
        <p:nvSpPr>
          <p:cNvPr id="3" name="Espace réservé du contenu 2"/>
          <p:cNvSpPr>
            <a:spLocks noGrp="1"/>
          </p:cNvSpPr>
          <p:nvPr>
            <p:ph sz="half" idx="1" hasCustomPrompt="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fr-FR"/>
          </a:p>
        </p:txBody>
      </p:sp>
      <p:sp>
        <p:nvSpPr>
          <p:cNvPr id="4" name="Espace réservé du contenu 3"/>
          <p:cNvSpPr>
            <a:spLocks noGrp="1"/>
          </p:cNvSpPr>
          <p:nvPr>
            <p:ph sz="half" idx="2" hasCustomPrompt="1"/>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fr-FR"/>
          </a:p>
        </p:txBody>
      </p:sp>
      <p:sp>
        <p:nvSpPr>
          <p:cNvPr id="5" name="Espace réservé de la date 3"/>
          <p:cNvSpPr>
            <a:spLocks noGrp="1"/>
          </p:cNvSpPr>
          <p:nvPr>
            <p:ph type="dt" sz="half" idx="10"/>
          </p:nvPr>
        </p:nvSpPr>
        <p:spPr/>
        <p:txBody>
          <a:bodyPr/>
          <a:lstStyle>
            <a:lvl1pPr>
              <a:defRPr/>
            </a:lvl1pPr>
          </a:lstStyle>
          <a:p>
            <a:pPr>
              <a:defRPr/>
            </a:pPr>
            <a:fld id="{AAC99DFC-6C7A-4537-9E0D-A530D4685DA5}" type="datetimeFigureOut">
              <a:rPr lang="fr-FR">
                <a:solidFill>
                  <a:prstClr val="black">
                    <a:tint val="75000"/>
                  </a:prstClr>
                </a:solidFill>
              </a:rPr>
            </a:fld>
            <a:endParaRPr lang="fr-FR">
              <a:solidFill>
                <a:prstClr val="black">
                  <a:tint val="75000"/>
                </a:prstClr>
              </a:solidFill>
            </a:endParaRPr>
          </a:p>
        </p:txBody>
      </p:sp>
      <p:sp>
        <p:nvSpPr>
          <p:cNvPr id="6" name="Espace réservé du pied de page 4"/>
          <p:cNvSpPr>
            <a:spLocks noGrp="1"/>
          </p:cNvSpPr>
          <p:nvPr>
            <p:ph type="ftr" sz="quarter" idx="11"/>
          </p:nvPr>
        </p:nvSpPr>
        <p:spPr/>
        <p:txBody>
          <a:bodyPr/>
          <a:lstStyle>
            <a:lvl1pPr>
              <a:defRPr/>
            </a:lvl1pPr>
          </a:lstStyle>
          <a:p>
            <a:pPr>
              <a:defRPr/>
            </a:pPr>
            <a:endParaRPr lang="fr-FR">
              <a:solidFill>
                <a:prstClr val="black">
                  <a:tint val="75000"/>
                </a:prstClr>
              </a:solidFill>
            </a:endParaRPr>
          </a:p>
        </p:txBody>
      </p:sp>
      <p:sp>
        <p:nvSpPr>
          <p:cNvPr id="7" name="Espace réservé du numéro de diapositive 5"/>
          <p:cNvSpPr>
            <a:spLocks noGrp="1"/>
          </p:cNvSpPr>
          <p:nvPr>
            <p:ph type="sldNum" sz="quarter" idx="12"/>
          </p:nvPr>
        </p:nvSpPr>
        <p:spPr/>
        <p:txBody>
          <a:bodyPr/>
          <a:lstStyle>
            <a:lvl1pPr>
              <a:defRPr/>
            </a:lvl1pPr>
          </a:lstStyle>
          <a:p>
            <a:pPr>
              <a:defRPr/>
            </a:pPr>
            <a:fld id="{29290D2C-0542-4A1F-87B4-17023EE25832}" type="slidenum">
              <a:rPr lang="fr-FR">
                <a:solidFill>
                  <a:prstClr val="black">
                    <a:tint val="75000"/>
                  </a:prstClr>
                </a:solidFill>
              </a:rPr>
            </a:fld>
            <a:endParaRPr lang="fr-FR">
              <a:solidFill>
                <a:prstClr val="black">
                  <a:tint val="75000"/>
                </a:prstClr>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es-ES"/>
              <a:t>Haga clic para modificar el estilo de título del patrón</a:t>
            </a:r>
            <a:endParaRPr lang="fr-FR"/>
          </a:p>
        </p:txBody>
      </p:sp>
      <p:sp>
        <p:nvSpPr>
          <p:cNvPr id="3" name="Espace réservé du texte 2"/>
          <p:cNvSpPr>
            <a:spLocks noGrp="1"/>
          </p:cNvSpPr>
          <p:nvPr>
            <p:ph type="body" idx="1" hasCustomPrompt="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endParaRPr lang="es-ES"/>
          </a:p>
        </p:txBody>
      </p:sp>
      <p:sp>
        <p:nvSpPr>
          <p:cNvPr id="4" name="Espace réservé du contenu 3"/>
          <p:cNvSpPr>
            <a:spLocks noGrp="1"/>
          </p:cNvSpPr>
          <p:nvPr>
            <p:ph sz="half" idx="2" hasCustomPrompt="1"/>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fr-FR"/>
          </a:p>
        </p:txBody>
      </p:sp>
      <p:sp>
        <p:nvSpPr>
          <p:cNvPr id="5" name="Espace réservé du texte 4"/>
          <p:cNvSpPr>
            <a:spLocks noGrp="1"/>
          </p:cNvSpPr>
          <p:nvPr>
            <p:ph type="body" sz="quarter" idx="3" hasCustomPrompt="1"/>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endParaRPr lang="es-ES"/>
          </a:p>
        </p:txBody>
      </p:sp>
      <p:sp>
        <p:nvSpPr>
          <p:cNvPr id="6" name="Espace réservé du contenu 5"/>
          <p:cNvSpPr>
            <a:spLocks noGrp="1"/>
          </p:cNvSpPr>
          <p:nvPr>
            <p:ph sz="quarter" idx="4" hasCustomPrompt="1"/>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fr-FR"/>
          </a:p>
        </p:txBody>
      </p:sp>
      <p:sp>
        <p:nvSpPr>
          <p:cNvPr id="7" name="Espace réservé de la date 3"/>
          <p:cNvSpPr>
            <a:spLocks noGrp="1"/>
          </p:cNvSpPr>
          <p:nvPr>
            <p:ph type="dt" sz="half" idx="10"/>
          </p:nvPr>
        </p:nvSpPr>
        <p:spPr/>
        <p:txBody>
          <a:bodyPr/>
          <a:lstStyle>
            <a:lvl1pPr>
              <a:defRPr/>
            </a:lvl1pPr>
          </a:lstStyle>
          <a:p>
            <a:pPr>
              <a:defRPr/>
            </a:pPr>
            <a:fld id="{63FBC830-6C9A-4CB1-A5A6-D67CD2142BCF}" type="datetimeFigureOut">
              <a:rPr lang="fr-FR">
                <a:solidFill>
                  <a:prstClr val="black">
                    <a:tint val="75000"/>
                  </a:prstClr>
                </a:solidFill>
              </a:rPr>
            </a:fld>
            <a:endParaRPr lang="fr-FR">
              <a:solidFill>
                <a:prstClr val="black">
                  <a:tint val="75000"/>
                </a:prstClr>
              </a:solidFill>
            </a:endParaRPr>
          </a:p>
        </p:txBody>
      </p:sp>
      <p:sp>
        <p:nvSpPr>
          <p:cNvPr id="8" name="Espace réservé du pied de page 4"/>
          <p:cNvSpPr>
            <a:spLocks noGrp="1"/>
          </p:cNvSpPr>
          <p:nvPr>
            <p:ph type="ftr" sz="quarter" idx="11"/>
          </p:nvPr>
        </p:nvSpPr>
        <p:spPr/>
        <p:txBody>
          <a:bodyPr/>
          <a:lstStyle>
            <a:lvl1pPr>
              <a:defRPr/>
            </a:lvl1pPr>
          </a:lstStyle>
          <a:p>
            <a:pPr>
              <a:defRPr/>
            </a:pPr>
            <a:endParaRPr lang="fr-FR">
              <a:solidFill>
                <a:prstClr val="black">
                  <a:tint val="75000"/>
                </a:prstClr>
              </a:solidFill>
            </a:endParaRPr>
          </a:p>
        </p:txBody>
      </p:sp>
      <p:sp>
        <p:nvSpPr>
          <p:cNvPr id="9" name="Espace réservé du numéro de diapositive 5"/>
          <p:cNvSpPr>
            <a:spLocks noGrp="1"/>
          </p:cNvSpPr>
          <p:nvPr>
            <p:ph type="sldNum" sz="quarter" idx="12"/>
          </p:nvPr>
        </p:nvSpPr>
        <p:spPr/>
        <p:txBody>
          <a:bodyPr/>
          <a:lstStyle>
            <a:lvl1pPr>
              <a:defRPr/>
            </a:lvl1pPr>
          </a:lstStyle>
          <a:p>
            <a:pPr>
              <a:defRPr/>
            </a:pPr>
            <a:fld id="{3A9BFF58-FF0A-4FA8-9827-94F8EBE8D487}" type="slidenum">
              <a:rPr lang="fr-FR">
                <a:solidFill>
                  <a:prstClr val="black">
                    <a:tint val="75000"/>
                  </a:prstClr>
                </a:solidFill>
              </a:rPr>
            </a:fld>
            <a:endParaRPr lang="fr-FR">
              <a:solidFill>
                <a:prstClr val="black">
                  <a:tint val="75000"/>
                </a:prstClr>
              </a:solidFil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s-ES"/>
              <a:t>Haga clic para modificar el estilo de título del patrón</a:t>
            </a:r>
            <a:endParaRPr lang="fr-FR"/>
          </a:p>
        </p:txBody>
      </p:sp>
      <p:sp>
        <p:nvSpPr>
          <p:cNvPr id="3" name="Espace réservé de la date 3"/>
          <p:cNvSpPr>
            <a:spLocks noGrp="1"/>
          </p:cNvSpPr>
          <p:nvPr>
            <p:ph type="dt" sz="half" idx="10"/>
          </p:nvPr>
        </p:nvSpPr>
        <p:spPr/>
        <p:txBody>
          <a:bodyPr/>
          <a:lstStyle>
            <a:lvl1pPr>
              <a:defRPr/>
            </a:lvl1pPr>
          </a:lstStyle>
          <a:p>
            <a:pPr>
              <a:defRPr/>
            </a:pPr>
            <a:fld id="{CF214EB8-4C44-4531-A862-B88F93D61695}" type="datetimeFigureOut">
              <a:rPr lang="fr-FR">
                <a:solidFill>
                  <a:prstClr val="black">
                    <a:tint val="75000"/>
                  </a:prstClr>
                </a:solidFill>
              </a:rPr>
            </a:fld>
            <a:endParaRPr lang="fr-FR">
              <a:solidFill>
                <a:prstClr val="black">
                  <a:tint val="75000"/>
                </a:prstClr>
              </a:solidFill>
            </a:endParaRPr>
          </a:p>
        </p:txBody>
      </p:sp>
      <p:sp>
        <p:nvSpPr>
          <p:cNvPr id="4" name="Espace réservé du pied de page 4"/>
          <p:cNvSpPr>
            <a:spLocks noGrp="1"/>
          </p:cNvSpPr>
          <p:nvPr>
            <p:ph type="ftr" sz="quarter" idx="11"/>
          </p:nvPr>
        </p:nvSpPr>
        <p:spPr/>
        <p:txBody>
          <a:bodyPr/>
          <a:lstStyle>
            <a:lvl1pPr>
              <a:defRPr/>
            </a:lvl1pPr>
          </a:lstStyle>
          <a:p>
            <a:pPr>
              <a:defRPr/>
            </a:pPr>
            <a:endParaRPr lang="fr-FR">
              <a:solidFill>
                <a:prstClr val="black">
                  <a:tint val="75000"/>
                </a:prstClr>
              </a:solidFill>
            </a:endParaRPr>
          </a:p>
        </p:txBody>
      </p:sp>
      <p:sp>
        <p:nvSpPr>
          <p:cNvPr id="5" name="Espace réservé du numéro de diapositive 5"/>
          <p:cNvSpPr>
            <a:spLocks noGrp="1"/>
          </p:cNvSpPr>
          <p:nvPr>
            <p:ph type="sldNum" sz="quarter" idx="12"/>
          </p:nvPr>
        </p:nvSpPr>
        <p:spPr/>
        <p:txBody>
          <a:bodyPr/>
          <a:lstStyle>
            <a:lvl1pPr>
              <a:defRPr/>
            </a:lvl1pPr>
          </a:lstStyle>
          <a:p>
            <a:pPr>
              <a:defRPr/>
            </a:pPr>
            <a:fld id="{3F53C586-CDBA-46EC-AFBC-4AE0A6DBEA1A}" type="slidenum">
              <a:rPr lang="fr-FR">
                <a:solidFill>
                  <a:prstClr val="black">
                    <a:tint val="75000"/>
                  </a:prstClr>
                </a:solidFill>
              </a:rPr>
            </a:fld>
            <a:endParaRPr lang="fr-FR">
              <a:solidFill>
                <a:prstClr val="black">
                  <a:tint val="75000"/>
                </a:prst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s-ES"/>
              <a:t>Haga clic para modificar el estilo de título del patrón</a:t>
            </a:r>
            <a:endParaRPr lang="fr-FR"/>
          </a:p>
        </p:txBody>
      </p:sp>
      <p:sp>
        <p:nvSpPr>
          <p:cNvPr id="3" name="Espace réservé du contenu 2"/>
          <p:cNvSpPr>
            <a:spLocks noGrp="1"/>
          </p:cNvSpPr>
          <p:nvPr>
            <p:ph sz="half" idx="1" hasCustomPrompt="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fr-FR"/>
          </a:p>
        </p:txBody>
      </p:sp>
      <p:sp>
        <p:nvSpPr>
          <p:cNvPr id="4" name="Espace réservé du contenu 3"/>
          <p:cNvSpPr>
            <a:spLocks noGrp="1"/>
          </p:cNvSpPr>
          <p:nvPr>
            <p:ph sz="half" idx="2" hasCustomPrompt="1"/>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fr-FR"/>
          </a:p>
        </p:txBody>
      </p:sp>
      <p:sp>
        <p:nvSpPr>
          <p:cNvPr id="5" name="Espace réservé de la date 3"/>
          <p:cNvSpPr>
            <a:spLocks noGrp="1"/>
          </p:cNvSpPr>
          <p:nvPr>
            <p:ph type="dt" sz="half" idx="10"/>
          </p:nvPr>
        </p:nvSpPr>
        <p:spPr/>
        <p:txBody>
          <a:bodyPr/>
          <a:lstStyle>
            <a:lvl1pPr>
              <a:defRPr/>
            </a:lvl1pPr>
          </a:lstStyle>
          <a:p>
            <a:pPr>
              <a:defRPr/>
            </a:pPr>
            <a:fld id="{F31F948D-FEC5-455D-ADCF-6758F2C0FEBA}" type="datetimeFigureOut">
              <a:rPr lang="fr-FR">
                <a:solidFill>
                  <a:prstClr val="black">
                    <a:tint val="75000"/>
                  </a:prstClr>
                </a:solidFill>
              </a:rPr>
            </a:fld>
            <a:endParaRPr lang="fr-FR">
              <a:solidFill>
                <a:prstClr val="black">
                  <a:tint val="75000"/>
                </a:prstClr>
              </a:solidFill>
            </a:endParaRPr>
          </a:p>
        </p:txBody>
      </p:sp>
      <p:sp>
        <p:nvSpPr>
          <p:cNvPr id="6" name="Espace réservé du pied de page 4"/>
          <p:cNvSpPr>
            <a:spLocks noGrp="1"/>
          </p:cNvSpPr>
          <p:nvPr>
            <p:ph type="ftr" sz="quarter" idx="11"/>
          </p:nvPr>
        </p:nvSpPr>
        <p:spPr/>
        <p:txBody>
          <a:bodyPr/>
          <a:lstStyle>
            <a:lvl1pPr>
              <a:defRPr/>
            </a:lvl1pPr>
          </a:lstStyle>
          <a:p>
            <a:pPr>
              <a:defRPr/>
            </a:pPr>
            <a:endParaRPr lang="fr-FR">
              <a:solidFill>
                <a:prstClr val="black">
                  <a:tint val="75000"/>
                </a:prstClr>
              </a:solidFill>
            </a:endParaRPr>
          </a:p>
        </p:txBody>
      </p:sp>
      <p:sp>
        <p:nvSpPr>
          <p:cNvPr id="7" name="Espace réservé du numéro de diapositive 5"/>
          <p:cNvSpPr>
            <a:spLocks noGrp="1"/>
          </p:cNvSpPr>
          <p:nvPr>
            <p:ph type="sldNum" sz="quarter" idx="12"/>
          </p:nvPr>
        </p:nvSpPr>
        <p:spPr/>
        <p:txBody>
          <a:bodyPr/>
          <a:lstStyle>
            <a:lvl1pPr>
              <a:defRPr/>
            </a:lvl1pPr>
          </a:lstStyle>
          <a:p>
            <a:pPr>
              <a:defRPr/>
            </a:pPr>
            <a:fld id="{6E213802-1C0A-447E-809E-4D4D862EDE57}" type="slidenum">
              <a:rPr lang="fr-FR">
                <a:solidFill>
                  <a:prstClr val="black">
                    <a:tint val="75000"/>
                  </a:prstClr>
                </a:solidFill>
              </a:rPr>
            </a:fld>
            <a:endParaRPr lang="fr-FR">
              <a:solidFill>
                <a:prstClr val="black">
                  <a:tint val="75000"/>
                </a:prstClr>
              </a:solidFil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pPr>
              <a:defRPr/>
            </a:pPr>
            <a:fld id="{D7851BAA-7B3C-45DC-AF63-5D0DF7A20466}" type="datetimeFigureOut">
              <a:rPr lang="fr-FR">
                <a:solidFill>
                  <a:prstClr val="black">
                    <a:tint val="75000"/>
                  </a:prstClr>
                </a:solidFill>
              </a:rPr>
            </a:fld>
            <a:endParaRPr lang="fr-FR">
              <a:solidFill>
                <a:prstClr val="black">
                  <a:tint val="75000"/>
                </a:prstClr>
              </a:solidFill>
            </a:endParaRPr>
          </a:p>
        </p:txBody>
      </p:sp>
      <p:sp>
        <p:nvSpPr>
          <p:cNvPr id="3" name="Espace réservé du pied de page 4"/>
          <p:cNvSpPr>
            <a:spLocks noGrp="1"/>
          </p:cNvSpPr>
          <p:nvPr>
            <p:ph type="ftr" sz="quarter" idx="11"/>
          </p:nvPr>
        </p:nvSpPr>
        <p:spPr/>
        <p:txBody>
          <a:bodyPr/>
          <a:lstStyle>
            <a:lvl1pPr>
              <a:defRPr/>
            </a:lvl1pPr>
          </a:lstStyle>
          <a:p>
            <a:pPr>
              <a:defRPr/>
            </a:pPr>
            <a:endParaRPr lang="fr-FR">
              <a:solidFill>
                <a:prstClr val="black">
                  <a:tint val="75000"/>
                </a:prstClr>
              </a:solidFill>
            </a:endParaRPr>
          </a:p>
        </p:txBody>
      </p:sp>
      <p:sp>
        <p:nvSpPr>
          <p:cNvPr id="4" name="Espace réservé du numéro de diapositive 5"/>
          <p:cNvSpPr>
            <a:spLocks noGrp="1"/>
          </p:cNvSpPr>
          <p:nvPr>
            <p:ph type="sldNum" sz="quarter" idx="12"/>
          </p:nvPr>
        </p:nvSpPr>
        <p:spPr/>
        <p:txBody>
          <a:bodyPr/>
          <a:lstStyle>
            <a:lvl1pPr>
              <a:defRPr/>
            </a:lvl1pPr>
          </a:lstStyle>
          <a:p>
            <a:pPr>
              <a:defRPr/>
            </a:pPr>
            <a:fld id="{68296BE7-3BE1-4959-B550-D9FDE7883517}" type="slidenum">
              <a:rPr lang="fr-FR">
                <a:solidFill>
                  <a:prstClr val="black">
                    <a:tint val="75000"/>
                  </a:prstClr>
                </a:solidFill>
              </a:rPr>
            </a:fld>
            <a:endParaRPr lang="fr-FR">
              <a:solidFill>
                <a:prstClr val="black">
                  <a:tint val="75000"/>
                </a:prstClr>
              </a:solidFil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fr-FR"/>
          </a:p>
        </p:txBody>
      </p:sp>
      <p:sp>
        <p:nvSpPr>
          <p:cNvPr id="3" name="Espace réservé du contenu 2"/>
          <p:cNvSpPr>
            <a:spLocks noGrp="1"/>
          </p:cNvSpPr>
          <p:nvPr>
            <p:ph idx="1" hasCustomPrompt="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fr-FR"/>
          </a:p>
        </p:txBody>
      </p:sp>
      <p:sp>
        <p:nvSpPr>
          <p:cNvPr id="4" name="Espace réservé du texte 3"/>
          <p:cNvSpPr>
            <a:spLocks noGrp="1"/>
          </p:cNvSpPr>
          <p:nvPr>
            <p:ph type="body" sz="half" idx="2" hasCustomPrompt="1"/>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endParaRPr lang="es-ES"/>
          </a:p>
        </p:txBody>
      </p:sp>
      <p:sp>
        <p:nvSpPr>
          <p:cNvPr id="5" name="Espace réservé de la date 3"/>
          <p:cNvSpPr>
            <a:spLocks noGrp="1"/>
          </p:cNvSpPr>
          <p:nvPr>
            <p:ph type="dt" sz="half" idx="10"/>
          </p:nvPr>
        </p:nvSpPr>
        <p:spPr/>
        <p:txBody>
          <a:bodyPr/>
          <a:lstStyle>
            <a:lvl1pPr>
              <a:defRPr/>
            </a:lvl1pPr>
          </a:lstStyle>
          <a:p>
            <a:pPr>
              <a:defRPr/>
            </a:pPr>
            <a:fld id="{46B1E94A-E755-441D-90BE-D7A9FC388470}" type="datetimeFigureOut">
              <a:rPr lang="fr-FR">
                <a:solidFill>
                  <a:prstClr val="black">
                    <a:tint val="75000"/>
                  </a:prstClr>
                </a:solidFill>
              </a:rPr>
            </a:fld>
            <a:endParaRPr lang="fr-FR">
              <a:solidFill>
                <a:prstClr val="black">
                  <a:tint val="75000"/>
                </a:prstClr>
              </a:solidFill>
            </a:endParaRPr>
          </a:p>
        </p:txBody>
      </p:sp>
      <p:sp>
        <p:nvSpPr>
          <p:cNvPr id="6" name="Espace réservé du pied de page 4"/>
          <p:cNvSpPr>
            <a:spLocks noGrp="1"/>
          </p:cNvSpPr>
          <p:nvPr>
            <p:ph type="ftr" sz="quarter" idx="11"/>
          </p:nvPr>
        </p:nvSpPr>
        <p:spPr/>
        <p:txBody>
          <a:bodyPr/>
          <a:lstStyle>
            <a:lvl1pPr>
              <a:defRPr/>
            </a:lvl1pPr>
          </a:lstStyle>
          <a:p>
            <a:pPr>
              <a:defRPr/>
            </a:pPr>
            <a:endParaRPr lang="fr-FR">
              <a:solidFill>
                <a:prstClr val="black">
                  <a:tint val="75000"/>
                </a:prstClr>
              </a:solidFill>
            </a:endParaRPr>
          </a:p>
        </p:txBody>
      </p:sp>
      <p:sp>
        <p:nvSpPr>
          <p:cNvPr id="7" name="Espace réservé du numéro de diapositive 5"/>
          <p:cNvSpPr>
            <a:spLocks noGrp="1"/>
          </p:cNvSpPr>
          <p:nvPr>
            <p:ph type="sldNum" sz="quarter" idx="12"/>
          </p:nvPr>
        </p:nvSpPr>
        <p:spPr/>
        <p:txBody>
          <a:bodyPr/>
          <a:lstStyle>
            <a:lvl1pPr>
              <a:defRPr/>
            </a:lvl1pPr>
          </a:lstStyle>
          <a:p>
            <a:pPr>
              <a:defRPr/>
            </a:pPr>
            <a:fld id="{7EA43792-CD4D-47DC-B8CF-6BAFBD7683CE}" type="slidenum">
              <a:rPr lang="fr-FR">
                <a:solidFill>
                  <a:prstClr val="black">
                    <a:tint val="75000"/>
                  </a:prstClr>
                </a:solidFill>
              </a:rPr>
            </a:fld>
            <a:endParaRPr lang="fr-FR">
              <a:solidFill>
                <a:prstClr val="black">
                  <a:tint val="75000"/>
                </a:prstClr>
              </a:solidFil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fr-FR"/>
          </a:p>
        </p:txBody>
      </p:sp>
      <p:sp>
        <p:nvSpPr>
          <p:cNvPr id="3" name="Espace réservé pour une image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a:t>Haga clic en el icono para agregar una imagen</a:t>
            </a:r>
            <a:endParaRPr lang="fr-FR" noProof="0"/>
          </a:p>
        </p:txBody>
      </p:sp>
      <p:sp>
        <p:nvSpPr>
          <p:cNvPr id="4" name="Espace réservé du texte 3"/>
          <p:cNvSpPr>
            <a:spLocks noGrp="1"/>
          </p:cNvSpPr>
          <p:nvPr>
            <p:ph type="body" sz="half" idx="2" hasCustomPrompt="1"/>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endParaRPr lang="es-ES"/>
          </a:p>
        </p:txBody>
      </p:sp>
      <p:sp>
        <p:nvSpPr>
          <p:cNvPr id="5" name="Espace réservé de la date 3"/>
          <p:cNvSpPr>
            <a:spLocks noGrp="1"/>
          </p:cNvSpPr>
          <p:nvPr>
            <p:ph type="dt" sz="half" idx="10"/>
          </p:nvPr>
        </p:nvSpPr>
        <p:spPr/>
        <p:txBody>
          <a:bodyPr/>
          <a:lstStyle>
            <a:lvl1pPr>
              <a:defRPr/>
            </a:lvl1pPr>
          </a:lstStyle>
          <a:p>
            <a:pPr>
              <a:defRPr/>
            </a:pPr>
            <a:fld id="{10A3162B-A600-4F02-AA2C-486D5DE1712F}" type="datetimeFigureOut">
              <a:rPr lang="fr-FR">
                <a:solidFill>
                  <a:prstClr val="black">
                    <a:tint val="75000"/>
                  </a:prstClr>
                </a:solidFill>
              </a:rPr>
            </a:fld>
            <a:endParaRPr lang="fr-FR">
              <a:solidFill>
                <a:prstClr val="black">
                  <a:tint val="75000"/>
                </a:prstClr>
              </a:solidFill>
            </a:endParaRPr>
          </a:p>
        </p:txBody>
      </p:sp>
      <p:sp>
        <p:nvSpPr>
          <p:cNvPr id="6" name="Espace réservé du pied de page 4"/>
          <p:cNvSpPr>
            <a:spLocks noGrp="1"/>
          </p:cNvSpPr>
          <p:nvPr>
            <p:ph type="ftr" sz="quarter" idx="11"/>
          </p:nvPr>
        </p:nvSpPr>
        <p:spPr/>
        <p:txBody>
          <a:bodyPr/>
          <a:lstStyle>
            <a:lvl1pPr>
              <a:defRPr/>
            </a:lvl1pPr>
          </a:lstStyle>
          <a:p>
            <a:pPr>
              <a:defRPr/>
            </a:pPr>
            <a:endParaRPr lang="fr-FR">
              <a:solidFill>
                <a:prstClr val="black">
                  <a:tint val="75000"/>
                </a:prstClr>
              </a:solidFill>
            </a:endParaRPr>
          </a:p>
        </p:txBody>
      </p:sp>
      <p:sp>
        <p:nvSpPr>
          <p:cNvPr id="7" name="Espace réservé du numéro de diapositive 5"/>
          <p:cNvSpPr>
            <a:spLocks noGrp="1"/>
          </p:cNvSpPr>
          <p:nvPr>
            <p:ph type="sldNum" sz="quarter" idx="12"/>
          </p:nvPr>
        </p:nvSpPr>
        <p:spPr/>
        <p:txBody>
          <a:bodyPr/>
          <a:lstStyle>
            <a:lvl1pPr>
              <a:defRPr/>
            </a:lvl1pPr>
          </a:lstStyle>
          <a:p>
            <a:pPr>
              <a:defRPr/>
            </a:pPr>
            <a:fld id="{66A52FC3-3C52-4A8C-85F8-2AEC01DA99BB}" type="slidenum">
              <a:rPr lang="fr-FR">
                <a:solidFill>
                  <a:prstClr val="black">
                    <a:tint val="75000"/>
                  </a:prstClr>
                </a:solidFill>
              </a:rPr>
            </a:fld>
            <a:endParaRPr lang="fr-FR">
              <a:solidFill>
                <a:prstClr val="black">
                  <a:tint val="75000"/>
                </a:prstClr>
              </a:solidFil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s-ES"/>
              <a:t>Haga clic para modificar el estilo de título del patrón</a:t>
            </a:r>
            <a:endParaRPr lang="fr-FR"/>
          </a:p>
        </p:txBody>
      </p:sp>
      <p:sp>
        <p:nvSpPr>
          <p:cNvPr id="3" name="Espace réservé du texte vertical 2"/>
          <p:cNvSpPr>
            <a:spLocks noGrp="1"/>
          </p:cNvSpPr>
          <p:nvPr>
            <p:ph type="body" orient="vert" idx="1" hasCustomPrompt="1"/>
          </p:nvPr>
        </p:nvSpPr>
        <p:spPr/>
        <p:txBody>
          <a:bodyPr vert="eaVert"/>
          <a:lstStyle/>
          <a:p>
            <a:pPr lvl="0"/>
            <a:r>
              <a:rPr lang="es-ES"/>
              <a:t>Haga clic para modificar el estilo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fr-FR"/>
          </a:p>
        </p:txBody>
      </p:sp>
      <p:sp>
        <p:nvSpPr>
          <p:cNvPr id="4" name="Espace réservé de la date 3"/>
          <p:cNvSpPr>
            <a:spLocks noGrp="1"/>
          </p:cNvSpPr>
          <p:nvPr>
            <p:ph type="dt" sz="half" idx="10"/>
          </p:nvPr>
        </p:nvSpPr>
        <p:spPr/>
        <p:txBody>
          <a:bodyPr/>
          <a:lstStyle>
            <a:lvl1pPr>
              <a:defRPr/>
            </a:lvl1pPr>
          </a:lstStyle>
          <a:p>
            <a:pPr>
              <a:defRPr/>
            </a:pPr>
            <a:fld id="{646BC7FB-A86C-45C4-9E8D-E0DC357A1EC7}" type="datetimeFigureOut">
              <a:rPr lang="fr-FR">
                <a:solidFill>
                  <a:prstClr val="black">
                    <a:tint val="75000"/>
                  </a:prstClr>
                </a:solidFill>
              </a:rPr>
            </a:fld>
            <a:endParaRPr lang="fr-FR">
              <a:solidFill>
                <a:prstClr val="black">
                  <a:tint val="75000"/>
                </a:prstClr>
              </a:solidFill>
            </a:endParaRPr>
          </a:p>
        </p:txBody>
      </p:sp>
      <p:sp>
        <p:nvSpPr>
          <p:cNvPr id="5" name="Espace réservé du pied de page 4"/>
          <p:cNvSpPr>
            <a:spLocks noGrp="1"/>
          </p:cNvSpPr>
          <p:nvPr>
            <p:ph type="ftr" sz="quarter" idx="11"/>
          </p:nvPr>
        </p:nvSpPr>
        <p:spPr/>
        <p:txBody>
          <a:bodyPr/>
          <a:lstStyle>
            <a:lvl1pPr>
              <a:defRPr/>
            </a:lvl1pPr>
          </a:lstStyle>
          <a:p>
            <a:pPr>
              <a:defRPr/>
            </a:pPr>
            <a:endParaRPr lang="fr-FR">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lvl1pPr>
              <a:defRPr/>
            </a:lvl1pPr>
          </a:lstStyle>
          <a:p>
            <a:pPr>
              <a:defRPr/>
            </a:pPr>
            <a:fld id="{8FA6F3D0-BD8A-4D06-88DE-9B10849F25DB}" type="slidenum">
              <a:rPr lang="fr-FR">
                <a:solidFill>
                  <a:prstClr val="black">
                    <a:tint val="75000"/>
                  </a:prstClr>
                </a:solidFill>
              </a:rPr>
            </a:fld>
            <a:endParaRPr lang="fr-FR">
              <a:solidFill>
                <a:prstClr val="black">
                  <a:tint val="75000"/>
                </a:prstClr>
              </a:solidFil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fr-FR"/>
          </a:p>
        </p:txBody>
      </p:sp>
      <p:sp>
        <p:nvSpPr>
          <p:cNvPr id="3" name="Espace réservé du texte vertical 2"/>
          <p:cNvSpPr>
            <a:spLocks noGrp="1"/>
          </p:cNvSpPr>
          <p:nvPr>
            <p:ph type="body" orient="vert" idx="1" hasCustomPrompt="1"/>
          </p:nvPr>
        </p:nvSpPr>
        <p:spPr>
          <a:xfrm>
            <a:off x="457200" y="274638"/>
            <a:ext cx="6019800" cy="5851525"/>
          </a:xfrm>
        </p:spPr>
        <p:txBody>
          <a:bodyPr vert="eaVert"/>
          <a:lstStyle/>
          <a:p>
            <a:pPr lvl="0"/>
            <a:r>
              <a:rPr lang="es-ES"/>
              <a:t>Haga clic para modificar el estilo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fr-FR"/>
          </a:p>
        </p:txBody>
      </p:sp>
      <p:sp>
        <p:nvSpPr>
          <p:cNvPr id="4" name="Espace réservé de la date 3"/>
          <p:cNvSpPr>
            <a:spLocks noGrp="1"/>
          </p:cNvSpPr>
          <p:nvPr>
            <p:ph type="dt" sz="half" idx="10"/>
          </p:nvPr>
        </p:nvSpPr>
        <p:spPr/>
        <p:txBody>
          <a:bodyPr/>
          <a:lstStyle>
            <a:lvl1pPr>
              <a:defRPr/>
            </a:lvl1pPr>
          </a:lstStyle>
          <a:p>
            <a:pPr>
              <a:defRPr/>
            </a:pPr>
            <a:fld id="{F2C47FC5-0A29-49D0-B4DB-FD6C1AFD8B69}" type="datetimeFigureOut">
              <a:rPr lang="fr-FR">
                <a:solidFill>
                  <a:prstClr val="black">
                    <a:tint val="75000"/>
                  </a:prstClr>
                </a:solidFill>
              </a:rPr>
            </a:fld>
            <a:endParaRPr lang="fr-FR">
              <a:solidFill>
                <a:prstClr val="black">
                  <a:tint val="75000"/>
                </a:prstClr>
              </a:solidFill>
            </a:endParaRPr>
          </a:p>
        </p:txBody>
      </p:sp>
      <p:sp>
        <p:nvSpPr>
          <p:cNvPr id="5" name="Espace réservé du pied de page 4"/>
          <p:cNvSpPr>
            <a:spLocks noGrp="1"/>
          </p:cNvSpPr>
          <p:nvPr>
            <p:ph type="ftr" sz="quarter" idx="11"/>
          </p:nvPr>
        </p:nvSpPr>
        <p:spPr/>
        <p:txBody>
          <a:bodyPr/>
          <a:lstStyle>
            <a:lvl1pPr>
              <a:defRPr/>
            </a:lvl1pPr>
          </a:lstStyle>
          <a:p>
            <a:pPr>
              <a:defRPr/>
            </a:pPr>
            <a:endParaRPr lang="fr-FR">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lvl1pPr>
              <a:defRPr/>
            </a:lvl1pPr>
          </a:lstStyle>
          <a:p>
            <a:pPr>
              <a:defRPr/>
            </a:pPr>
            <a:fld id="{E61E983B-D8FE-4804-8F7B-6DE8D04550BD}" type="slidenum">
              <a:rPr lang="fr-FR">
                <a:solidFill>
                  <a:prstClr val="black">
                    <a:tint val="75000"/>
                  </a:prstClr>
                </a:solidFill>
              </a:rPr>
            </a:fld>
            <a:endParaRPr lang="fr-FR">
              <a:solidFill>
                <a:prstClr val="black">
                  <a:tint val="75000"/>
                </a:prstClr>
              </a:solidFil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es-ES"/>
              <a:t>Haga clic para modificar el estilo de título del patrón</a:t>
            </a:r>
            <a:endParaRPr lang="fr-FR"/>
          </a:p>
        </p:txBody>
      </p:sp>
      <p:sp>
        <p:nvSpPr>
          <p:cNvPr id="3" name="Sous-titre 2"/>
          <p:cNvSpPr>
            <a:spLocks noGrp="1"/>
          </p:cNvSpPr>
          <p:nvPr>
            <p:ph type="subTitle" idx="1" hasCustomPrompt="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fr-FR"/>
          </a:p>
        </p:txBody>
      </p:sp>
      <p:sp>
        <p:nvSpPr>
          <p:cNvPr id="4" name="Espace réservé de la date 3"/>
          <p:cNvSpPr>
            <a:spLocks noGrp="1"/>
          </p:cNvSpPr>
          <p:nvPr>
            <p:ph type="dt" sz="half" idx="10"/>
          </p:nvPr>
        </p:nvSpPr>
        <p:spPr/>
        <p:txBody>
          <a:bodyPr/>
          <a:lstStyle>
            <a:lvl1pPr>
              <a:defRPr/>
            </a:lvl1pPr>
          </a:lstStyle>
          <a:p>
            <a:pPr>
              <a:defRPr/>
            </a:pPr>
            <a:fld id="{B9C180E2-C424-45AF-AA44-B97006C7E6FA}" type="datetimeFigureOut">
              <a:rPr lang="fr-FR">
                <a:solidFill>
                  <a:prstClr val="black">
                    <a:tint val="75000"/>
                  </a:prstClr>
                </a:solidFill>
              </a:rPr>
            </a:fld>
            <a:endParaRPr lang="fr-FR">
              <a:solidFill>
                <a:prstClr val="black">
                  <a:tint val="75000"/>
                </a:prstClr>
              </a:solidFill>
            </a:endParaRPr>
          </a:p>
        </p:txBody>
      </p:sp>
      <p:sp>
        <p:nvSpPr>
          <p:cNvPr id="5" name="Espace réservé du pied de page 4"/>
          <p:cNvSpPr>
            <a:spLocks noGrp="1"/>
          </p:cNvSpPr>
          <p:nvPr>
            <p:ph type="ftr" sz="quarter" idx="11"/>
          </p:nvPr>
        </p:nvSpPr>
        <p:spPr/>
        <p:txBody>
          <a:bodyPr/>
          <a:lstStyle>
            <a:lvl1pPr>
              <a:defRPr/>
            </a:lvl1pPr>
          </a:lstStyle>
          <a:p>
            <a:pPr>
              <a:defRPr/>
            </a:pPr>
            <a:endParaRPr lang="fr-FR">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lvl1pPr>
              <a:defRPr/>
            </a:lvl1pPr>
          </a:lstStyle>
          <a:p>
            <a:pPr>
              <a:defRPr/>
            </a:pPr>
            <a:fld id="{511AD1B3-F421-425A-ADD9-B9D63806666A}" type="slidenum">
              <a:rPr lang="fr-FR">
                <a:solidFill>
                  <a:prstClr val="black">
                    <a:tint val="75000"/>
                  </a:prstClr>
                </a:solidFill>
              </a:rPr>
            </a:fld>
            <a:endParaRPr lang="fr-FR">
              <a:solidFill>
                <a:prstClr val="black">
                  <a:tint val="75000"/>
                </a:prstClr>
              </a:solidFil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s-ES"/>
              <a:t>Haga clic para modificar el estilo de título del patrón</a:t>
            </a:r>
            <a:endParaRPr lang="fr-FR"/>
          </a:p>
        </p:txBody>
      </p:sp>
      <p:sp>
        <p:nvSpPr>
          <p:cNvPr id="3" name="Espace réservé du contenu 2"/>
          <p:cNvSpPr>
            <a:spLocks noGrp="1"/>
          </p:cNvSpPr>
          <p:nvPr>
            <p:ph idx="1" hasCustomPrompt="1"/>
          </p:nvPr>
        </p:nvSpPr>
        <p:spPr/>
        <p:txBody>
          <a:bodyPr/>
          <a:lstStyle/>
          <a:p>
            <a:pPr lvl="0"/>
            <a:r>
              <a:rPr lang="es-ES"/>
              <a:t>Haga clic para modificar el estilo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fr-FR"/>
          </a:p>
        </p:txBody>
      </p:sp>
      <p:sp>
        <p:nvSpPr>
          <p:cNvPr id="4" name="Espace réservé de la date 3"/>
          <p:cNvSpPr>
            <a:spLocks noGrp="1"/>
          </p:cNvSpPr>
          <p:nvPr>
            <p:ph type="dt" sz="half" idx="10"/>
          </p:nvPr>
        </p:nvSpPr>
        <p:spPr/>
        <p:txBody>
          <a:bodyPr/>
          <a:lstStyle>
            <a:lvl1pPr>
              <a:defRPr/>
            </a:lvl1pPr>
          </a:lstStyle>
          <a:p>
            <a:pPr>
              <a:defRPr/>
            </a:pPr>
            <a:fld id="{75232BE2-934F-45ED-837F-7AB378C1774D}" type="datetimeFigureOut">
              <a:rPr lang="fr-FR">
                <a:solidFill>
                  <a:prstClr val="black">
                    <a:tint val="75000"/>
                  </a:prstClr>
                </a:solidFill>
              </a:rPr>
            </a:fld>
            <a:endParaRPr lang="fr-FR">
              <a:solidFill>
                <a:prstClr val="black">
                  <a:tint val="75000"/>
                </a:prstClr>
              </a:solidFill>
            </a:endParaRPr>
          </a:p>
        </p:txBody>
      </p:sp>
      <p:sp>
        <p:nvSpPr>
          <p:cNvPr id="5" name="Espace réservé du pied de page 4"/>
          <p:cNvSpPr>
            <a:spLocks noGrp="1"/>
          </p:cNvSpPr>
          <p:nvPr>
            <p:ph type="ftr" sz="quarter" idx="11"/>
          </p:nvPr>
        </p:nvSpPr>
        <p:spPr/>
        <p:txBody>
          <a:bodyPr/>
          <a:lstStyle>
            <a:lvl1pPr>
              <a:defRPr/>
            </a:lvl1pPr>
          </a:lstStyle>
          <a:p>
            <a:pPr>
              <a:defRPr/>
            </a:pPr>
            <a:endParaRPr lang="fr-FR">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lvl1pPr>
              <a:defRPr/>
            </a:lvl1pPr>
          </a:lstStyle>
          <a:p>
            <a:pPr>
              <a:defRPr/>
            </a:pPr>
            <a:fld id="{0B204B7B-CBF5-49D1-AEE5-5954F37105ED}" type="slidenum">
              <a:rPr lang="fr-FR">
                <a:solidFill>
                  <a:prstClr val="black">
                    <a:tint val="75000"/>
                  </a:prstClr>
                </a:solidFill>
              </a:rPr>
            </a:fld>
            <a:endParaRPr lang="fr-FR">
              <a:solidFill>
                <a:prstClr val="black">
                  <a:tint val="75000"/>
                </a:prstClr>
              </a:solidFil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fr-FR"/>
          </a:p>
        </p:txBody>
      </p:sp>
      <p:sp>
        <p:nvSpPr>
          <p:cNvPr id="3" name="Espace réservé du texte 2"/>
          <p:cNvSpPr>
            <a:spLocks noGrp="1"/>
          </p:cNvSpPr>
          <p:nvPr>
            <p:ph type="body" idx="1" hasCustomPrompt="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endParaRPr lang="es-ES"/>
          </a:p>
        </p:txBody>
      </p:sp>
      <p:sp>
        <p:nvSpPr>
          <p:cNvPr id="4" name="Espace réservé de la date 3"/>
          <p:cNvSpPr>
            <a:spLocks noGrp="1"/>
          </p:cNvSpPr>
          <p:nvPr>
            <p:ph type="dt" sz="half" idx="10"/>
          </p:nvPr>
        </p:nvSpPr>
        <p:spPr/>
        <p:txBody>
          <a:bodyPr/>
          <a:lstStyle>
            <a:lvl1pPr>
              <a:defRPr/>
            </a:lvl1pPr>
          </a:lstStyle>
          <a:p>
            <a:pPr>
              <a:defRPr/>
            </a:pPr>
            <a:fld id="{93C38697-0DC8-4152-ABF6-CA29A2E3C1F6}" type="datetimeFigureOut">
              <a:rPr lang="fr-FR">
                <a:solidFill>
                  <a:prstClr val="black">
                    <a:tint val="75000"/>
                  </a:prstClr>
                </a:solidFill>
              </a:rPr>
            </a:fld>
            <a:endParaRPr lang="fr-FR">
              <a:solidFill>
                <a:prstClr val="black">
                  <a:tint val="75000"/>
                </a:prstClr>
              </a:solidFill>
            </a:endParaRPr>
          </a:p>
        </p:txBody>
      </p:sp>
      <p:sp>
        <p:nvSpPr>
          <p:cNvPr id="5" name="Espace réservé du pied de page 4"/>
          <p:cNvSpPr>
            <a:spLocks noGrp="1"/>
          </p:cNvSpPr>
          <p:nvPr>
            <p:ph type="ftr" sz="quarter" idx="11"/>
          </p:nvPr>
        </p:nvSpPr>
        <p:spPr/>
        <p:txBody>
          <a:bodyPr/>
          <a:lstStyle>
            <a:lvl1pPr>
              <a:defRPr/>
            </a:lvl1pPr>
          </a:lstStyle>
          <a:p>
            <a:pPr>
              <a:defRPr/>
            </a:pPr>
            <a:endParaRPr lang="fr-FR">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lvl1pPr>
              <a:defRPr/>
            </a:lvl1pPr>
          </a:lstStyle>
          <a:p>
            <a:pPr>
              <a:defRPr/>
            </a:pPr>
            <a:fld id="{0B3032E9-F77C-41BE-98D0-21C157D2FB4E}" type="slidenum">
              <a:rPr lang="fr-FR">
                <a:solidFill>
                  <a:prstClr val="black">
                    <a:tint val="75000"/>
                  </a:prstClr>
                </a:solidFill>
              </a:rPr>
            </a:fld>
            <a:endParaRPr lang="fr-FR">
              <a:solidFill>
                <a:prstClr val="black">
                  <a:tint val="75000"/>
                </a:prstClr>
              </a:solidFil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s-ES"/>
              <a:t>Haga clic para modificar el estilo de título del patrón</a:t>
            </a:r>
            <a:endParaRPr lang="fr-FR"/>
          </a:p>
        </p:txBody>
      </p:sp>
      <p:sp>
        <p:nvSpPr>
          <p:cNvPr id="3" name="Espace réservé du contenu 2"/>
          <p:cNvSpPr>
            <a:spLocks noGrp="1"/>
          </p:cNvSpPr>
          <p:nvPr>
            <p:ph sz="half" idx="1" hasCustomPrompt="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fr-FR"/>
          </a:p>
        </p:txBody>
      </p:sp>
      <p:sp>
        <p:nvSpPr>
          <p:cNvPr id="4" name="Espace réservé du contenu 3"/>
          <p:cNvSpPr>
            <a:spLocks noGrp="1"/>
          </p:cNvSpPr>
          <p:nvPr>
            <p:ph sz="half" idx="2" hasCustomPrompt="1"/>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fr-FR"/>
          </a:p>
        </p:txBody>
      </p:sp>
      <p:sp>
        <p:nvSpPr>
          <p:cNvPr id="5" name="Espace réservé de la date 3"/>
          <p:cNvSpPr>
            <a:spLocks noGrp="1"/>
          </p:cNvSpPr>
          <p:nvPr>
            <p:ph type="dt" sz="half" idx="10"/>
          </p:nvPr>
        </p:nvSpPr>
        <p:spPr/>
        <p:txBody>
          <a:bodyPr/>
          <a:lstStyle>
            <a:lvl1pPr>
              <a:defRPr/>
            </a:lvl1pPr>
          </a:lstStyle>
          <a:p>
            <a:pPr>
              <a:defRPr/>
            </a:pPr>
            <a:fld id="{AAC99DFC-6C7A-4537-9E0D-A530D4685DA5}" type="datetimeFigureOut">
              <a:rPr lang="fr-FR">
                <a:solidFill>
                  <a:prstClr val="black">
                    <a:tint val="75000"/>
                  </a:prstClr>
                </a:solidFill>
              </a:rPr>
            </a:fld>
            <a:endParaRPr lang="fr-FR">
              <a:solidFill>
                <a:prstClr val="black">
                  <a:tint val="75000"/>
                </a:prstClr>
              </a:solidFill>
            </a:endParaRPr>
          </a:p>
        </p:txBody>
      </p:sp>
      <p:sp>
        <p:nvSpPr>
          <p:cNvPr id="6" name="Espace réservé du pied de page 4"/>
          <p:cNvSpPr>
            <a:spLocks noGrp="1"/>
          </p:cNvSpPr>
          <p:nvPr>
            <p:ph type="ftr" sz="quarter" idx="11"/>
          </p:nvPr>
        </p:nvSpPr>
        <p:spPr/>
        <p:txBody>
          <a:bodyPr/>
          <a:lstStyle>
            <a:lvl1pPr>
              <a:defRPr/>
            </a:lvl1pPr>
          </a:lstStyle>
          <a:p>
            <a:pPr>
              <a:defRPr/>
            </a:pPr>
            <a:endParaRPr lang="fr-FR">
              <a:solidFill>
                <a:prstClr val="black">
                  <a:tint val="75000"/>
                </a:prstClr>
              </a:solidFill>
            </a:endParaRPr>
          </a:p>
        </p:txBody>
      </p:sp>
      <p:sp>
        <p:nvSpPr>
          <p:cNvPr id="7" name="Espace réservé du numéro de diapositive 5"/>
          <p:cNvSpPr>
            <a:spLocks noGrp="1"/>
          </p:cNvSpPr>
          <p:nvPr>
            <p:ph type="sldNum" sz="quarter" idx="12"/>
          </p:nvPr>
        </p:nvSpPr>
        <p:spPr/>
        <p:txBody>
          <a:bodyPr/>
          <a:lstStyle>
            <a:lvl1pPr>
              <a:defRPr/>
            </a:lvl1pPr>
          </a:lstStyle>
          <a:p>
            <a:pPr>
              <a:defRPr/>
            </a:pPr>
            <a:fld id="{29290D2C-0542-4A1F-87B4-17023EE25832}" type="slidenum">
              <a:rPr lang="fr-FR">
                <a:solidFill>
                  <a:prstClr val="black">
                    <a:tint val="75000"/>
                  </a:prstClr>
                </a:solidFill>
              </a:rPr>
            </a:fld>
            <a:endParaRPr lang="fr-FR">
              <a:solidFill>
                <a:prstClr val="black">
                  <a:tint val="75000"/>
                </a:prstClr>
              </a:solidFil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es-ES"/>
              <a:t>Haga clic para modificar el estilo de título del patrón</a:t>
            </a:r>
            <a:endParaRPr lang="fr-FR"/>
          </a:p>
        </p:txBody>
      </p:sp>
      <p:sp>
        <p:nvSpPr>
          <p:cNvPr id="3" name="Espace réservé du texte 2"/>
          <p:cNvSpPr>
            <a:spLocks noGrp="1"/>
          </p:cNvSpPr>
          <p:nvPr>
            <p:ph type="body" idx="1" hasCustomPrompt="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endParaRPr lang="es-ES"/>
          </a:p>
        </p:txBody>
      </p:sp>
      <p:sp>
        <p:nvSpPr>
          <p:cNvPr id="4" name="Espace réservé du contenu 3"/>
          <p:cNvSpPr>
            <a:spLocks noGrp="1"/>
          </p:cNvSpPr>
          <p:nvPr>
            <p:ph sz="half" idx="2" hasCustomPrompt="1"/>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fr-FR"/>
          </a:p>
        </p:txBody>
      </p:sp>
      <p:sp>
        <p:nvSpPr>
          <p:cNvPr id="5" name="Espace réservé du texte 4"/>
          <p:cNvSpPr>
            <a:spLocks noGrp="1"/>
          </p:cNvSpPr>
          <p:nvPr>
            <p:ph type="body" sz="quarter" idx="3" hasCustomPrompt="1"/>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endParaRPr lang="es-ES"/>
          </a:p>
        </p:txBody>
      </p:sp>
      <p:sp>
        <p:nvSpPr>
          <p:cNvPr id="6" name="Espace réservé du contenu 5"/>
          <p:cNvSpPr>
            <a:spLocks noGrp="1"/>
          </p:cNvSpPr>
          <p:nvPr>
            <p:ph sz="quarter" idx="4" hasCustomPrompt="1"/>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fr-FR"/>
          </a:p>
        </p:txBody>
      </p:sp>
      <p:sp>
        <p:nvSpPr>
          <p:cNvPr id="7" name="Espace réservé de la date 3"/>
          <p:cNvSpPr>
            <a:spLocks noGrp="1"/>
          </p:cNvSpPr>
          <p:nvPr>
            <p:ph type="dt" sz="half" idx="10"/>
          </p:nvPr>
        </p:nvSpPr>
        <p:spPr/>
        <p:txBody>
          <a:bodyPr/>
          <a:lstStyle>
            <a:lvl1pPr>
              <a:defRPr/>
            </a:lvl1pPr>
          </a:lstStyle>
          <a:p>
            <a:pPr>
              <a:defRPr/>
            </a:pPr>
            <a:fld id="{63FBC830-6C9A-4CB1-A5A6-D67CD2142BCF}" type="datetimeFigureOut">
              <a:rPr lang="fr-FR">
                <a:solidFill>
                  <a:prstClr val="black">
                    <a:tint val="75000"/>
                  </a:prstClr>
                </a:solidFill>
              </a:rPr>
            </a:fld>
            <a:endParaRPr lang="fr-FR">
              <a:solidFill>
                <a:prstClr val="black">
                  <a:tint val="75000"/>
                </a:prstClr>
              </a:solidFill>
            </a:endParaRPr>
          </a:p>
        </p:txBody>
      </p:sp>
      <p:sp>
        <p:nvSpPr>
          <p:cNvPr id="8" name="Espace réservé du pied de page 4"/>
          <p:cNvSpPr>
            <a:spLocks noGrp="1"/>
          </p:cNvSpPr>
          <p:nvPr>
            <p:ph type="ftr" sz="quarter" idx="11"/>
          </p:nvPr>
        </p:nvSpPr>
        <p:spPr/>
        <p:txBody>
          <a:bodyPr/>
          <a:lstStyle>
            <a:lvl1pPr>
              <a:defRPr/>
            </a:lvl1pPr>
          </a:lstStyle>
          <a:p>
            <a:pPr>
              <a:defRPr/>
            </a:pPr>
            <a:endParaRPr lang="fr-FR">
              <a:solidFill>
                <a:prstClr val="black">
                  <a:tint val="75000"/>
                </a:prstClr>
              </a:solidFill>
            </a:endParaRPr>
          </a:p>
        </p:txBody>
      </p:sp>
      <p:sp>
        <p:nvSpPr>
          <p:cNvPr id="9" name="Espace réservé du numéro de diapositive 5"/>
          <p:cNvSpPr>
            <a:spLocks noGrp="1"/>
          </p:cNvSpPr>
          <p:nvPr>
            <p:ph type="sldNum" sz="quarter" idx="12"/>
          </p:nvPr>
        </p:nvSpPr>
        <p:spPr/>
        <p:txBody>
          <a:bodyPr/>
          <a:lstStyle>
            <a:lvl1pPr>
              <a:defRPr/>
            </a:lvl1pPr>
          </a:lstStyle>
          <a:p>
            <a:pPr>
              <a:defRPr/>
            </a:pPr>
            <a:fld id="{3A9BFF58-FF0A-4FA8-9827-94F8EBE8D487}" type="slidenum">
              <a:rPr lang="fr-FR">
                <a:solidFill>
                  <a:prstClr val="black">
                    <a:tint val="75000"/>
                  </a:prstClr>
                </a:solidFill>
              </a:rPr>
            </a:fld>
            <a:endParaRPr lang="fr-FR">
              <a:solidFill>
                <a:prstClr val="black">
                  <a:tint val="75000"/>
                </a:prst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es-ES"/>
              <a:t>Haga clic para modificar el estilo de título del patrón</a:t>
            </a:r>
            <a:endParaRPr lang="fr-FR"/>
          </a:p>
        </p:txBody>
      </p:sp>
      <p:sp>
        <p:nvSpPr>
          <p:cNvPr id="3" name="Espace réservé du texte 2"/>
          <p:cNvSpPr>
            <a:spLocks noGrp="1"/>
          </p:cNvSpPr>
          <p:nvPr>
            <p:ph type="body" idx="1" hasCustomPrompt="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endParaRPr lang="es-ES"/>
          </a:p>
        </p:txBody>
      </p:sp>
      <p:sp>
        <p:nvSpPr>
          <p:cNvPr id="4" name="Espace réservé du contenu 3"/>
          <p:cNvSpPr>
            <a:spLocks noGrp="1"/>
          </p:cNvSpPr>
          <p:nvPr>
            <p:ph sz="half" idx="2" hasCustomPrompt="1"/>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fr-FR"/>
          </a:p>
        </p:txBody>
      </p:sp>
      <p:sp>
        <p:nvSpPr>
          <p:cNvPr id="5" name="Espace réservé du texte 4"/>
          <p:cNvSpPr>
            <a:spLocks noGrp="1"/>
          </p:cNvSpPr>
          <p:nvPr>
            <p:ph type="body" sz="quarter" idx="3" hasCustomPrompt="1"/>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endParaRPr lang="es-ES"/>
          </a:p>
        </p:txBody>
      </p:sp>
      <p:sp>
        <p:nvSpPr>
          <p:cNvPr id="6" name="Espace réservé du contenu 5"/>
          <p:cNvSpPr>
            <a:spLocks noGrp="1"/>
          </p:cNvSpPr>
          <p:nvPr>
            <p:ph sz="quarter" idx="4" hasCustomPrompt="1"/>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fr-FR"/>
          </a:p>
        </p:txBody>
      </p:sp>
      <p:sp>
        <p:nvSpPr>
          <p:cNvPr id="7" name="Espace réservé de la date 3"/>
          <p:cNvSpPr>
            <a:spLocks noGrp="1"/>
          </p:cNvSpPr>
          <p:nvPr>
            <p:ph type="dt" sz="half" idx="10"/>
          </p:nvPr>
        </p:nvSpPr>
        <p:spPr/>
        <p:txBody>
          <a:bodyPr/>
          <a:lstStyle>
            <a:lvl1pPr>
              <a:defRPr/>
            </a:lvl1pPr>
          </a:lstStyle>
          <a:p>
            <a:pPr>
              <a:defRPr/>
            </a:pPr>
            <a:fld id="{C317D578-371F-43E3-B3A0-1951C8DA3EC2}" type="datetimeFigureOut">
              <a:rPr lang="fr-FR">
                <a:solidFill>
                  <a:prstClr val="black">
                    <a:tint val="75000"/>
                  </a:prstClr>
                </a:solidFill>
              </a:rPr>
            </a:fld>
            <a:endParaRPr lang="fr-FR">
              <a:solidFill>
                <a:prstClr val="black">
                  <a:tint val="75000"/>
                </a:prstClr>
              </a:solidFill>
            </a:endParaRPr>
          </a:p>
        </p:txBody>
      </p:sp>
      <p:sp>
        <p:nvSpPr>
          <p:cNvPr id="8" name="Espace réservé du pied de page 4"/>
          <p:cNvSpPr>
            <a:spLocks noGrp="1"/>
          </p:cNvSpPr>
          <p:nvPr>
            <p:ph type="ftr" sz="quarter" idx="11"/>
          </p:nvPr>
        </p:nvSpPr>
        <p:spPr/>
        <p:txBody>
          <a:bodyPr/>
          <a:lstStyle>
            <a:lvl1pPr>
              <a:defRPr/>
            </a:lvl1pPr>
          </a:lstStyle>
          <a:p>
            <a:pPr>
              <a:defRPr/>
            </a:pPr>
            <a:endParaRPr lang="fr-FR">
              <a:solidFill>
                <a:prstClr val="black">
                  <a:tint val="75000"/>
                </a:prstClr>
              </a:solidFill>
            </a:endParaRPr>
          </a:p>
        </p:txBody>
      </p:sp>
      <p:sp>
        <p:nvSpPr>
          <p:cNvPr id="9" name="Espace réservé du numéro de diapositive 5"/>
          <p:cNvSpPr>
            <a:spLocks noGrp="1"/>
          </p:cNvSpPr>
          <p:nvPr>
            <p:ph type="sldNum" sz="quarter" idx="12"/>
          </p:nvPr>
        </p:nvSpPr>
        <p:spPr/>
        <p:txBody>
          <a:bodyPr/>
          <a:lstStyle>
            <a:lvl1pPr>
              <a:defRPr/>
            </a:lvl1pPr>
          </a:lstStyle>
          <a:p>
            <a:pPr>
              <a:defRPr/>
            </a:pPr>
            <a:fld id="{5F2FC785-2C72-4B42-BCB8-36B860CECB66}" type="slidenum">
              <a:rPr lang="fr-FR">
                <a:solidFill>
                  <a:prstClr val="black">
                    <a:tint val="75000"/>
                  </a:prstClr>
                </a:solidFill>
              </a:rPr>
            </a:fld>
            <a:endParaRPr lang="fr-FR">
              <a:solidFill>
                <a:prstClr val="black">
                  <a:tint val="75000"/>
                </a:prstClr>
              </a:solidFil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s-ES"/>
              <a:t>Haga clic para modificar el estilo de título del patrón</a:t>
            </a:r>
            <a:endParaRPr lang="fr-FR"/>
          </a:p>
        </p:txBody>
      </p:sp>
      <p:sp>
        <p:nvSpPr>
          <p:cNvPr id="3" name="Espace réservé de la date 3"/>
          <p:cNvSpPr>
            <a:spLocks noGrp="1"/>
          </p:cNvSpPr>
          <p:nvPr>
            <p:ph type="dt" sz="half" idx="10"/>
          </p:nvPr>
        </p:nvSpPr>
        <p:spPr/>
        <p:txBody>
          <a:bodyPr/>
          <a:lstStyle>
            <a:lvl1pPr>
              <a:defRPr/>
            </a:lvl1pPr>
          </a:lstStyle>
          <a:p>
            <a:pPr>
              <a:defRPr/>
            </a:pPr>
            <a:fld id="{CF214EB8-4C44-4531-A862-B88F93D61695}" type="datetimeFigureOut">
              <a:rPr lang="fr-FR">
                <a:solidFill>
                  <a:prstClr val="black">
                    <a:tint val="75000"/>
                  </a:prstClr>
                </a:solidFill>
              </a:rPr>
            </a:fld>
            <a:endParaRPr lang="fr-FR">
              <a:solidFill>
                <a:prstClr val="black">
                  <a:tint val="75000"/>
                </a:prstClr>
              </a:solidFill>
            </a:endParaRPr>
          </a:p>
        </p:txBody>
      </p:sp>
      <p:sp>
        <p:nvSpPr>
          <p:cNvPr id="4" name="Espace réservé du pied de page 4"/>
          <p:cNvSpPr>
            <a:spLocks noGrp="1"/>
          </p:cNvSpPr>
          <p:nvPr>
            <p:ph type="ftr" sz="quarter" idx="11"/>
          </p:nvPr>
        </p:nvSpPr>
        <p:spPr/>
        <p:txBody>
          <a:bodyPr/>
          <a:lstStyle>
            <a:lvl1pPr>
              <a:defRPr/>
            </a:lvl1pPr>
          </a:lstStyle>
          <a:p>
            <a:pPr>
              <a:defRPr/>
            </a:pPr>
            <a:endParaRPr lang="fr-FR">
              <a:solidFill>
                <a:prstClr val="black">
                  <a:tint val="75000"/>
                </a:prstClr>
              </a:solidFill>
            </a:endParaRPr>
          </a:p>
        </p:txBody>
      </p:sp>
      <p:sp>
        <p:nvSpPr>
          <p:cNvPr id="5" name="Espace réservé du numéro de diapositive 5"/>
          <p:cNvSpPr>
            <a:spLocks noGrp="1"/>
          </p:cNvSpPr>
          <p:nvPr>
            <p:ph type="sldNum" sz="quarter" idx="12"/>
          </p:nvPr>
        </p:nvSpPr>
        <p:spPr/>
        <p:txBody>
          <a:bodyPr/>
          <a:lstStyle>
            <a:lvl1pPr>
              <a:defRPr/>
            </a:lvl1pPr>
          </a:lstStyle>
          <a:p>
            <a:pPr>
              <a:defRPr/>
            </a:pPr>
            <a:fld id="{3F53C586-CDBA-46EC-AFBC-4AE0A6DBEA1A}" type="slidenum">
              <a:rPr lang="fr-FR">
                <a:solidFill>
                  <a:prstClr val="black">
                    <a:tint val="75000"/>
                  </a:prstClr>
                </a:solidFill>
              </a:rPr>
            </a:fld>
            <a:endParaRPr lang="fr-FR">
              <a:solidFill>
                <a:prstClr val="black">
                  <a:tint val="75000"/>
                </a:prstClr>
              </a:solidFil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pPr>
              <a:defRPr/>
            </a:pPr>
            <a:fld id="{D7851BAA-7B3C-45DC-AF63-5D0DF7A20466}" type="datetimeFigureOut">
              <a:rPr lang="fr-FR">
                <a:solidFill>
                  <a:prstClr val="black">
                    <a:tint val="75000"/>
                  </a:prstClr>
                </a:solidFill>
              </a:rPr>
            </a:fld>
            <a:endParaRPr lang="fr-FR">
              <a:solidFill>
                <a:prstClr val="black">
                  <a:tint val="75000"/>
                </a:prstClr>
              </a:solidFill>
            </a:endParaRPr>
          </a:p>
        </p:txBody>
      </p:sp>
      <p:sp>
        <p:nvSpPr>
          <p:cNvPr id="3" name="Espace réservé du pied de page 4"/>
          <p:cNvSpPr>
            <a:spLocks noGrp="1"/>
          </p:cNvSpPr>
          <p:nvPr>
            <p:ph type="ftr" sz="quarter" idx="11"/>
          </p:nvPr>
        </p:nvSpPr>
        <p:spPr/>
        <p:txBody>
          <a:bodyPr/>
          <a:lstStyle>
            <a:lvl1pPr>
              <a:defRPr/>
            </a:lvl1pPr>
          </a:lstStyle>
          <a:p>
            <a:pPr>
              <a:defRPr/>
            </a:pPr>
            <a:endParaRPr lang="fr-FR">
              <a:solidFill>
                <a:prstClr val="black">
                  <a:tint val="75000"/>
                </a:prstClr>
              </a:solidFill>
            </a:endParaRPr>
          </a:p>
        </p:txBody>
      </p:sp>
      <p:sp>
        <p:nvSpPr>
          <p:cNvPr id="4" name="Espace réservé du numéro de diapositive 5"/>
          <p:cNvSpPr>
            <a:spLocks noGrp="1"/>
          </p:cNvSpPr>
          <p:nvPr>
            <p:ph type="sldNum" sz="quarter" idx="12"/>
          </p:nvPr>
        </p:nvSpPr>
        <p:spPr/>
        <p:txBody>
          <a:bodyPr/>
          <a:lstStyle>
            <a:lvl1pPr>
              <a:defRPr/>
            </a:lvl1pPr>
          </a:lstStyle>
          <a:p>
            <a:pPr>
              <a:defRPr/>
            </a:pPr>
            <a:fld id="{68296BE7-3BE1-4959-B550-D9FDE7883517}" type="slidenum">
              <a:rPr lang="fr-FR">
                <a:solidFill>
                  <a:prstClr val="black">
                    <a:tint val="75000"/>
                  </a:prstClr>
                </a:solidFill>
              </a:rPr>
            </a:fld>
            <a:endParaRPr lang="fr-FR">
              <a:solidFill>
                <a:prstClr val="black">
                  <a:tint val="75000"/>
                </a:prstClr>
              </a:solidFil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fr-FR"/>
          </a:p>
        </p:txBody>
      </p:sp>
      <p:sp>
        <p:nvSpPr>
          <p:cNvPr id="3" name="Espace réservé du contenu 2"/>
          <p:cNvSpPr>
            <a:spLocks noGrp="1"/>
          </p:cNvSpPr>
          <p:nvPr>
            <p:ph idx="1" hasCustomPrompt="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fr-FR"/>
          </a:p>
        </p:txBody>
      </p:sp>
      <p:sp>
        <p:nvSpPr>
          <p:cNvPr id="4" name="Espace réservé du texte 3"/>
          <p:cNvSpPr>
            <a:spLocks noGrp="1"/>
          </p:cNvSpPr>
          <p:nvPr>
            <p:ph type="body" sz="half" idx="2" hasCustomPrompt="1"/>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endParaRPr lang="es-ES"/>
          </a:p>
        </p:txBody>
      </p:sp>
      <p:sp>
        <p:nvSpPr>
          <p:cNvPr id="5" name="Espace réservé de la date 3"/>
          <p:cNvSpPr>
            <a:spLocks noGrp="1"/>
          </p:cNvSpPr>
          <p:nvPr>
            <p:ph type="dt" sz="half" idx="10"/>
          </p:nvPr>
        </p:nvSpPr>
        <p:spPr/>
        <p:txBody>
          <a:bodyPr/>
          <a:lstStyle>
            <a:lvl1pPr>
              <a:defRPr/>
            </a:lvl1pPr>
          </a:lstStyle>
          <a:p>
            <a:pPr>
              <a:defRPr/>
            </a:pPr>
            <a:fld id="{46B1E94A-E755-441D-90BE-D7A9FC388470}" type="datetimeFigureOut">
              <a:rPr lang="fr-FR">
                <a:solidFill>
                  <a:prstClr val="black">
                    <a:tint val="75000"/>
                  </a:prstClr>
                </a:solidFill>
              </a:rPr>
            </a:fld>
            <a:endParaRPr lang="fr-FR">
              <a:solidFill>
                <a:prstClr val="black">
                  <a:tint val="75000"/>
                </a:prstClr>
              </a:solidFill>
            </a:endParaRPr>
          </a:p>
        </p:txBody>
      </p:sp>
      <p:sp>
        <p:nvSpPr>
          <p:cNvPr id="6" name="Espace réservé du pied de page 4"/>
          <p:cNvSpPr>
            <a:spLocks noGrp="1"/>
          </p:cNvSpPr>
          <p:nvPr>
            <p:ph type="ftr" sz="quarter" idx="11"/>
          </p:nvPr>
        </p:nvSpPr>
        <p:spPr/>
        <p:txBody>
          <a:bodyPr/>
          <a:lstStyle>
            <a:lvl1pPr>
              <a:defRPr/>
            </a:lvl1pPr>
          </a:lstStyle>
          <a:p>
            <a:pPr>
              <a:defRPr/>
            </a:pPr>
            <a:endParaRPr lang="fr-FR">
              <a:solidFill>
                <a:prstClr val="black">
                  <a:tint val="75000"/>
                </a:prstClr>
              </a:solidFill>
            </a:endParaRPr>
          </a:p>
        </p:txBody>
      </p:sp>
      <p:sp>
        <p:nvSpPr>
          <p:cNvPr id="7" name="Espace réservé du numéro de diapositive 5"/>
          <p:cNvSpPr>
            <a:spLocks noGrp="1"/>
          </p:cNvSpPr>
          <p:nvPr>
            <p:ph type="sldNum" sz="quarter" idx="12"/>
          </p:nvPr>
        </p:nvSpPr>
        <p:spPr/>
        <p:txBody>
          <a:bodyPr/>
          <a:lstStyle>
            <a:lvl1pPr>
              <a:defRPr/>
            </a:lvl1pPr>
          </a:lstStyle>
          <a:p>
            <a:pPr>
              <a:defRPr/>
            </a:pPr>
            <a:fld id="{7EA43792-CD4D-47DC-B8CF-6BAFBD7683CE}" type="slidenum">
              <a:rPr lang="fr-FR">
                <a:solidFill>
                  <a:prstClr val="black">
                    <a:tint val="75000"/>
                  </a:prstClr>
                </a:solidFill>
              </a:rPr>
            </a:fld>
            <a:endParaRPr lang="fr-FR">
              <a:solidFill>
                <a:prstClr val="black">
                  <a:tint val="75000"/>
                </a:prstClr>
              </a:solidFil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fr-FR"/>
          </a:p>
        </p:txBody>
      </p:sp>
      <p:sp>
        <p:nvSpPr>
          <p:cNvPr id="3" name="Espace réservé pour une image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a:t>Haga clic en el icono para agregar una imagen</a:t>
            </a:r>
            <a:endParaRPr lang="fr-FR" noProof="0"/>
          </a:p>
        </p:txBody>
      </p:sp>
      <p:sp>
        <p:nvSpPr>
          <p:cNvPr id="4" name="Espace réservé du texte 3"/>
          <p:cNvSpPr>
            <a:spLocks noGrp="1"/>
          </p:cNvSpPr>
          <p:nvPr>
            <p:ph type="body" sz="half" idx="2" hasCustomPrompt="1"/>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endParaRPr lang="es-ES"/>
          </a:p>
        </p:txBody>
      </p:sp>
      <p:sp>
        <p:nvSpPr>
          <p:cNvPr id="5" name="Espace réservé de la date 3"/>
          <p:cNvSpPr>
            <a:spLocks noGrp="1"/>
          </p:cNvSpPr>
          <p:nvPr>
            <p:ph type="dt" sz="half" idx="10"/>
          </p:nvPr>
        </p:nvSpPr>
        <p:spPr/>
        <p:txBody>
          <a:bodyPr/>
          <a:lstStyle>
            <a:lvl1pPr>
              <a:defRPr/>
            </a:lvl1pPr>
          </a:lstStyle>
          <a:p>
            <a:pPr>
              <a:defRPr/>
            </a:pPr>
            <a:fld id="{10A3162B-A600-4F02-AA2C-486D5DE1712F}" type="datetimeFigureOut">
              <a:rPr lang="fr-FR">
                <a:solidFill>
                  <a:prstClr val="black">
                    <a:tint val="75000"/>
                  </a:prstClr>
                </a:solidFill>
              </a:rPr>
            </a:fld>
            <a:endParaRPr lang="fr-FR">
              <a:solidFill>
                <a:prstClr val="black">
                  <a:tint val="75000"/>
                </a:prstClr>
              </a:solidFill>
            </a:endParaRPr>
          </a:p>
        </p:txBody>
      </p:sp>
      <p:sp>
        <p:nvSpPr>
          <p:cNvPr id="6" name="Espace réservé du pied de page 4"/>
          <p:cNvSpPr>
            <a:spLocks noGrp="1"/>
          </p:cNvSpPr>
          <p:nvPr>
            <p:ph type="ftr" sz="quarter" idx="11"/>
          </p:nvPr>
        </p:nvSpPr>
        <p:spPr/>
        <p:txBody>
          <a:bodyPr/>
          <a:lstStyle>
            <a:lvl1pPr>
              <a:defRPr/>
            </a:lvl1pPr>
          </a:lstStyle>
          <a:p>
            <a:pPr>
              <a:defRPr/>
            </a:pPr>
            <a:endParaRPr lang="fr-FR">
              <a:solidFill>
                <a:prstClr val="black">
                  <a:tint val="75000"/>
                </a:prstClr>
              </a:solidFill>
            </a:endParaRPr>
          </a:p>
        </p:txBody>
      </p:sp>
      <p:sp>
        <p:nvSpPr>
          <p:cNvPr id="7" name="Espace réservé du numéro de diapositive 5"/>
          <p:cNvSpPr>
            <a:spLocks noGrp="1"/>
          </p:cNvSpPr>
          <p:nvPr>
            <p:ph type="sldNum" sz="quarter" idx="12"/>
          </p:nvPr>
        </p:nvSpPr>
        <p:spPr/>
        <p:txBody>
          <a:bodyPr/>
          <a:lstStyle>
            <a:lvl1pPr>
              <a:defRPr/>
            </a:lvl1pPr>
          </a:lstStyle>
          <a:p>
            <a:pPr>
              <a:defRPr/>
            </a:pPr>
            <a:fld id="{66A52FC3-3C52-4A8C-85F8-2AEC01DA99BB}" type="slidenum">
              <a:rPr lang="fr-FR">
                <a:solidFill>
                  <a:prstClr val="black">
                    <a:tint val="75000"/>
                  </a:prstClr>
                </a:solidFill>
              </a:rPr>
            </a:fld>
            <a:endParaRPr lang="fr-FR">
              <a:solidFill>
                <a:prstClr val="black">
                  <a:tint val="75000"/>
                </a:prstClr>
              </a:solidFil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s-ES"/>
              <a:t>Haga clic para modificar el estilo de título del patrón</a:t>
            </a:r>
            <a:endParaRPr lang="fr-FR"/>
          </a:p>
        </p:txBody>
      </p:sp>
      <p:sp>
        <p:nvSpPr>
          <p:cNvPr id="3" name="Espace réservé du texte vertical 2"/>
          <p:cNvSpPr>
            <a:spLocks noGrp="1"/>
          </p:cNvSpPr>
          <p:nvPr>
            <p:ph type="body" orient="vert" idx="1" hasCustomPrompt="1"/>
          </p:nvPr>
        </p:nvSpPr>
        <p:spPr/>
        <p:txBody>
          <a:bodyPr vert="eaVert"/>
          <a:lstStyle/>
          <a:p>
            <a:pPr lvl="0"/>
            <a:r>
              <a:rPr lang="es-ES"/>
              <a:t>Haga clic para modificar el estilo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fr-FR"/>
          </a:p>
        </p:txBody>
      </p:sp>
      <p:sp>
        <p:nvSpPr>
          <p:cNvPr id="4" name="Espace réservé de la date 3"/>
          <p:cNvSpPr>
            <a:spLocks noGrp="1"/>
          </p:cNvSpPr>
          <p:nvPr>
            <p:ph type="dt" sz="half" idx="10"/>
          </p:nvPr>
        </p:nvSpPr>
        <p:spPr/>
        <p:txBody>
          <a:bodyPr/>
          <a:lstStyle>
            <a:lvl1pPr>
              <a:defRPr/>
            </a:lvl1pPr>
          </a:lstStyle>
          <a:p>
            <a:pPr>
              <a:defRPr/>
            </a:pPr>
            <a:fld id="{646BC7FB-A86C-45C4-9E8D-E0DC357A1EC7}" type="datetimeFigureOut">
              <a:rPr lang="fr-FR">
                <a:solidFill>
                  <a:prstClr val="black">
                    <a:tint val="75000"/>
                  </a:prstClr>
                </a:solidFill>
              </a:rPr>
            </a:fld>
            <a:endParaRPr lang="fr-FR">
              <a:solidFill>
                <a:prstClr val="black">
                  <a:tint val="75000"/>
                </a:prstClr>
              </a:solidFill>
            </a:endParaRPr>
          </a:p>
        </p:txBody>
      </p:sp>
      <p:sp>
        <p:nvSpPr>
          <p:cNvPr id="5" name="Espace réservé du pied de page 4"/>
          <p:cNvSpPr>
            <a:spLocks noGrp="1"/>
          </p:cNvSpPr>
          <p:nvPr>
            <p:ph type="ftr" sz="quarter" idx="11"/>
          </p:nvPr>
        </p:nvSpPr>
        <p:spPr/>
        <p:txBody>
          <a:bodyPr/>
          <a:lstStyle>
            <a:lvl1pPr>
              <a:defRPr/>
            </a:lvl1pPr>
          </a:lstStyle>
          <a:p>
            <a:pPr>
              <a:defRPr/>
            </a:pPr>
            <a:endParaRPr lang="fr-FR">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lvl1pPr>
              <a:defRPr/>
            </a:lvl1pPr>
          </a:lstStyle>
          <a:p>
            <a:pPr>
              <a:defRPr/>
            </a:pPr>
            <a:fld id="{8FA6F3D0-BD8A-4D06-88DE-9B10849F25DB}" type="slidenum">
              <a:rPr lang="fr-FR">
                <a:solidFill>
                  <a:prstClr val="black">
                    <a:tint val="75000"/>
                  </a:prstClr>
                </a:solidFill>
              </a:rPr>
            </a:fld>
            <a:endParaRPr lang="fr-FR">
              <a:solidFill>
                <a:prstClr val="black">
                  <a:tint val="75000"/>
                </a:prstClr>
              </a:solidFil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fr-FR"/>
          </a:p>
        </p:txBody>
      </p:sp>
      <p:sp>
        <p:nvSpPr>
          <p:cNvPr id="3" name="Espace réservé du texte vertical 2"/>
          <p:cNvSpPr>
            <a:spLocks noGrp="1"/>
          </p:cNvSpPr>
          <p:nvPr>
            <p:ph type="body" orient="vert" idx="1" hasCustomPrompt="1"/>
          </p:nvPr>
        </p:nvSpPr>
        <p:spPr>
          <a:xfrm>
            <a:off x="457200" y="274638"/>
            <a:ext cx="6019800" cy="5851525"/>
          </a:xfrm>
        </p:spPr>
        <p:txBody>
          <a:bodyPr vert="eaVert"/>
          <a:lstStyle/>
          <a:p>
            <a:pPr lvl="0"/>
            <a:r>
              <a:rPr lang="es-ES"/>
              <a:t>Haga clic para modificar el estilo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fr-FR"/>
          </a:p>
        </p:txBody>
      </p:sp>
      <p:sp>
        <p:nvSpPr>
          <p:cNvPr id="4" name="Espace réservé de la date 3"/>
          <p:cNvSpPr>
            <a:spLocks noGrp="1"/>
          </p:cNvSpPr>
          <p:nvPr>
            <p:ph type="dt" sz="half" idx="10"/>
          </p:nvPr>
        </p:nvSpPr>
        <p:spPr/>
        <p:txBody>
          <a:bodyPr/>
          <a:lstStyle>
            <a:lvl1pPr>
              <a:defRPr/>
            </a:lvl1pPr>
          </a:lstStyle>
          <a:p>
            <a:pPr>
              <a:defRPr/>
            </a:pPr>
            <a:fld id="{F2C47FC5-0A29-49D0-B4DB-FD6C1AFD8B69}" type="datetimeFigureOut">
              <a:rPr lang="fr-FR">
                <a:solidFill>
                  <a:prstClr val="black">
                    <a:tint val="75000"/>
                  </a:prstClr>
                </a:solidFill>
              </a:rPr>
            </a:fld>
            <a:endParaRPr lang="fr-FR">
              <a:solidFill>
                <a:prstClr val="black">
                  <a:tint val="75000"/>
                </a:prstClr>
              </a:solidFill>
            </a:endParaRPr>
          </a:p>
        </p:txBody>
      </p:sp>
      <p:sp>
        <p:nvSpPr>
          <p:cNvPr id="5" name="Espace réservé du pied de page 4"/>
          <p:cNvSpPr>
            <a:spLocks noGrp="1"/>
          </p:cNvSpPr>
          <p:nvPr>
            <p:ph type="ftr" sz="quarter" idx="11"/>
          </p:nvPr>
        </p:nvSpPr>
        <p:spPr/>
        <p:txBody>
          <a:bodyPr/>
          <a:lstStyle>
            <a:lvl1pPr>
              <a:defRPr/>
            </a:lvl1pPr>
          </a:lstStyle>
          <a:p>
            <a:pPr>
              <a:defRPr/>
            </a:pPr>
            <a:endParaRPr lang="fr-FR">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lvl1pPr>
              <a:defRPr/>
            </a:lvl1pPr>
          </a:lstStyle>
          <a:p>
            <a:pPr>
              <a:defRPr/>
            </a:pPr>
            <a:fld id="{E61E983B-D8FE-4804-8F7B-6DE8D04550BD}" type="slidenum">
              <a:rPr lang="fr-FR">
                <a:solidFill>
                  <a:prstClr val="black">
                    <a:tint val="75000"/>
                  </a:prstClr>
                </a:solidFill>
              </a:rPr>
            </a:fld>
            <a:endParaRPr lang="fr-FR">
              <a:solidFill>
                <a:prstClr val="black">
                  <a:tint val="75000"/>
                </a:prstClr>
              </a:solidFil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es-ES"/>
              <a:t>Haga clic para modificar el estilo de título del patrón</a:t>
            </a:r>
            <a:endParaRPr lang="fr-FR"/>
          </a:p>
        </p:txBody>
      </p:sp>
      <p:sp>
        <p:nvSpPr>
          <p:cNvPr id="3" name="Sous-titre 2"/>
          <p:cNvSpPr>
            <a:spLocks noGrp="1"/>
          </p:cNvSpPr>
          <p:nvPr>
            <p:ph type="subTitle" idx="1" hasCustomPrompt="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fr-FR"/>
          </a:p>
        </p:txBody>
      </p:sp>
      <p:sp>
        <p:nvSpPr>
          <p:cNvPr id="4" name="Espace réservé de la date 3"/>
          <p:cNvSpPr>
            <a:spLocks noGrp="1"/>
          </p:cNvSpPr>
          <p:nvPr>
            <p:ph type="dt" sz="half" idx="10"/>
          </p:nvPr>
        </p:nvSpPr>
        <p:spPr/>
        <p:txBody>
          <a:bodyPr/>
          <a:lstStyle>
            <a:lvl1pPr>
              <a:defRPr/>
            </a:lvl1pPr>
          </a:lstStyle>
          <a:p>
            <a:pPr>
              <a:defRPr/>
            </a:pPr>
            <a:fld id="{A204C43C-BB62-47BB-88AE-A3F985BDCEA0}" type="datetimeFigureOut">
              <a:rPr lang="fr-FR">
                <a:solidFill>
                  <a:prstClr val="black">
                    <a:tint val="75000"/>
                  </a:prstClr>
                </a:solidFill>
              </a:rPr>
            </a:fld>
            <a:endParaRPr lang="fr-FR">
              <a:solidFill>
                <a:prstClr val="black">
                  <a:tint val="75000"/>
                </a:prstClr>
              </a:solidFill>
            </a:endParaRPr>
          </a:p>
        </p:txBody>
      </p:sp>
      <p:sp>
        <p:nvSpPr>
          <p:cNvPr id="5" name="Espace réservé du pied de page 4"/>
          <p:cNvSpPr>
            <a:spLocks noGrp="1"/>
          </p:cNvSpPr>
          <p:nvPr>
            <p:ph type="ftr" sz="quarter" idx="11"/>
          </p:nvPr>
        </p:nvSpPr>
        <p:spPr/>
        <p:txBody>
          <a:bodyPr/>
          <a:lstStyle>
            <a:lvl1pPr>
              <a:defRPr/>
            </a:lvl1pPr>
          </a:lstStyle>
          <a:p>
            <a:pPr>
              <a:defRPr/>
            </a:pPr>
            <a:endParaRPr lang="fr-FR">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lvl1pPr>
              <a:defRPr/>
            </a:lvl1pPr>
          </a:lstStyle>
          <a:p>
            <a:fld id="{7CE4BFE5-0449-43B0-910C-743813AFE27B}" type="slidenum">
              <a:rPr lang="fr-FR"/>
            </a:fld>
            <a:endParaRPr lang="fr-F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s-ES"/>
              <a:t>Haga clic para modificar el estilo de título del patrón</a:t>
            </a:r>
            <a:endParaRPr lang="fr-FR"/>
          </a:p>
        </p:txBody>
      </p:sp>
      <p:sp>
        <p:nvSpPr>
          <p:cNvPr id="3" name="Espace réservé du contenu 2"/>
          <p:cNvSpPr>
            <a:spLocks noGrp="1"/>
          </p:cNvSpPr>
          <p:nvPr>
            <p:ph idx="1" hasCustomPrompt="1"/>
          </p:nvPr>
        </p:nvSpPr>
        <p:spPr/>
        <p:txBody>
          <a:bodyPr/>
          <a:lstStyle/>
          <a:p>
            <a:pPr lvl="0"/>
            <a:r>
              <a:rPr lang="es-ES"/>
              <a:t>Haga clic para modificar el estilo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fr-FR"/>
          </a:p>
        </p:txBody>
      </p:sp>
      <p:sp>
        <p:nvSpPr>
          <p:cNvPr id="4" name="Espace réservé de la date 3"/>
          <p:cNvSpPr>
            <a:spLocks noGrp="1"/>
          </p:cNvSpPr>
          <p:nvPr>
            <p:ph type="dt" sz="half" idx="10"/>
          </p:nvPr>
        </p:nvSpPr>
        <p:spPr/>
        <p:txBody>
          <a:bodyPr/>
          <a:lstStyle>
            <a:lvl1pPr>
              <a:defRPr/>
            </a:lvl1pPr>
          </a:lstStyle>
          <a:p>
            <a:pPr>
              <a:defRPr/>
            </a:pPr>
            <a:fld id="{9A03313D-2132-43C4-A66B-6CD1BDC81209}" type="datetimeFigureOut">
              <a:rPr lang="fr-FR">
                <a:solidFill>
                  <a:prstClr val="black">
                    <a:tint val="75000"/>
                  </a:prstClr>
                </a:solidFill>
              </a:rPr>
            </a:fld>
            <a:endParaRPr lang="fr-FR">
              <a:solidFill>
                <a:prstClr val="black">
                  <a:tint val="75000"/>
                </a:prstClr>
              </a:solidFill>
            </a:endParaRPr>
          </a:p>
        </p:txBody>
      </p:sp>
      <p:sp>
        <p:nvSpPr>
          <p:cNvPr id="5" name="Espace réservé du pied de page 4"/>
          <p:cNvSpPr>
            <a:spLocks noGrp="1"/>
          </p:cNvSpPr>
          <p:nvPr>
            <p:ph type="ftr" sz="quarter" idx="11"/>
          </p:nvPr>
        </p:nvSpPr>
        <p:spPr/>
        <p:txBody>
          <a:bodyPr/>
          <a:lstStyle>
            <a:lvl1pPr>
              <a:defRPr/>
            </a:lvl1pPr>
          </a:lstStyle>
          <a:p>
            <a:pPr>
              <a:defRPr/>
            </a:pPr>
            <a:endParaRPr lang="fr-FR">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lvl1pPr>
              <a:defRPr/>
            </a:lvl1pPr>
          </a:lstStyle>
          <a:p>
            <a:fld id="{7FB6B66D-410B-430A-BF77-53B083023F16}" type="slidenum">
              <a:rPr lang="fr-FR"/>
            </a:fld>
            <a:endParaRPr lang="fr-F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fr-FR"/>
          </a:p>
        </p:txBody>
      </p:sp>
      <p:sp>
        <p:nvSpPr>
          <p:cNvPr id="3" name="Espace réservé du texte 2"/>
          <p:cNvSpPr>
            <a:spLocks noGrp="1"/>
          </p:cNvSpPr>
          <p:nvPr>
            <p:ph type="body" idx="1" hasCustomPrompt="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endParaRPr lang="es-ES"/>
          </a:p>
        </p:txBody>
      </p:sp>
      <p:sp>
        <p:nvSpPr>
          <p:cNvPr id="4" name="Espace réservé de la date 3"/>
          <p:cNvSpPr>
            <a:spLocks noGrp="1"/>
          </p:cNvSpPr>
          <p:nvPr>
            <p:ph type="dt" sz="half" idx="10"/>
          </p:nvPr>
        </p:nvSpPr>
        <p:spPr/>
        <p:txBody>
          <a:bodyPr/>
          <a:lstStyle>
            <a:lvl1pPr>
              <a:defRPr/>
            </a:lvl1pPr>
          </a:lstStyle>
          <a:p>
            <a:pPr>
              <a:defRPr/>
            </a:pPr>
            <a:fld id="{00233A10-EA5F-408C-A4EE-697332D0E14F}" type="datetimeFigureOut">
              <a:rPr lang="fr-FR">
                <a:solidFill>
                  <a:prstClr val="black">
                    <a:tint val="75000"/>
                  </a:prstClr>
                </a:solidFill>
              </a:rPr>
            </a:fld>
            <a:endParaRPr lang="fr-FR">
              <a:solidFill>
                <a:prstClr val="black">
                  <a:tint val="75000"/>
                </a:prstClr>
              </a:solidFill>
            </a:endParaRPr>
          </a:p>
        </p:txBody>
      </p:sp>
      <p:sp>
        <p:nvSpPr>
          <p:cNvPr id="5" name="Espace réservé du pied de page 4"/>
          <p:cNvSpPr>
            <a:spLocks noGrp="1"/>
          </p:cNvSpPr>
          <p:nvPr>
            <p:ph type="ftr" sz="quarter" idx="11"/>
          </p:nvPr>
        </p:nvSpPr>
        <p:spPr/>
        <p:txBody>
          <a:bodyPr/>
          <a:lstStyle>
            <a:lvl1pPr>
              <a:defRPr/>
            </a:lvl1pPr>
          </a:lstStyle>
          <a:p>
            <a:pPr>
              <a:defRPr/>
            </a:pPr>
            <a:endParaRPr lang="fr-FR">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lvl1pPr>
              <a:defRPr/>
            </a:lvl1pPr>
          </a:lstStyle>
          <a:p>
            <a:fld id="{F7F5B92A-3219-4F0E-9A92-F8964E68DFBC}" type="slidenum">
              <a:rPr lang="fr-FR"/>
            </a:fld>
            <a:endParaRPr lang="fr-F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s-ES"/>
              <a:t>Haga clic para modificar el estilo de título del patrón</a:t>
            </a:r>
            <a:endParaRPr lang="fr-FR"/>
          </a:p>
        </p:txBody>
      </p:sp>
      <p:sp>
        <p:nvSpPr>
          <p:cNvPr id="3" name="Espace réservé du contenu 2"/>
          <p:cNvSpPr>
            <a:spLocks noGrp="1"/>
          </p:cNvSpPr>
          <p:nvPr>
            <p:ph sz="half" idx="1" hasCustomPrompt="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fr-FR"/>
          </a:p>
        </p:txBody>
      </p:sp>
      <p:sp>
        <p:nvSpPr>
          <p:cNvPr id="4" name="Espace réservé du contenu 3"/>
          <p:cNvSpPr>
            <a:spLocks noGrp="1"/>
          </p:cNvSpPr>
          <p:nvPr>
            <p:ph sz="half" idx="2" hasCustomPrompt="1"/>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fr-FR"/>
          </a:p>
        </p:txBody>
      </p:sp>
      <p:sp>
        <p:nvSpPr>
          <p:cNvPr id="5" name="Espace réservé de la date 3"/>
          <p:cNvSpPr>
            <a:spLocks noGrp="1"/>
          </p:cNvSpPr>
          <p:nvPr>
            <p:ph type="dt" sz="half" idx="10"/>
          </p:nvPr>
        </p:nvSpPr>
        <p:spPr/>
        <p:txBody>
          <a:bodyPr/>
          <a:lstStyle>
            <a:lvl1pPr>
              <a:defRPr/>
            </a:lvl1pPr>
          </a:lstStyle>
          <a:p>
            <a:pPr>
              <a:defRPr/>
            </a:pPr>
            <a:fld id="{5F6F907D-FB6A-42EB-9783-F0B8F8F806BC}" type="datetimeFigureOut">
              <a:rPr lang="fr-FR">
                <a:solidFill>
                  <a:prstClr val="black">
                    <a:tint val="75000"/>
                  </a:prstClr>
                </a:solidFill>
              </a:rPr>
            </a:fld>
            <a:endParaRPr lang="fr-FR">
              <a:solidFill>
                <a:prstClr val="black">
                  <a:tint val="75000"/>
                </a:prstClr>
              </a:solidFill>
            </a:endParaRPr>
          </a:p>
        </p:txBody>
      </p:sp>
      <p:sp>
        <p:nvSpPr>
          <p:cNvPr id="6" name="Espace réservé du pied de page 4"/>
          <p:cNvSpPr>
            <a:spLocks noGrp="1"/>
          </p:cNvSpPr>
          <p:nvPr>
            <p:ph type="ftr" sz="quarter" idx="11"/>
          </p:nvPr>
        </p:nvSpPr>
        <p:spPr/>
        <p:txBody>
          <a:bodyPr/>
          <a:lstStyle>
            <a:lvl1pPr>
              <a:defRPr/>
            </a:lvl1pPr>
          </a:lstStyle>
          <a:p>
            <a:pPr>
              <a:defRPr/>
            </a:pPr>
            <a:endParaRPr lang="fr-FR">
              <a:solidFill>
                <a:prstClr val="black">
                  <a:tint val="75000"/>
                </a:prstClr>
              </a:solidFill>
            </a:endParaRPr>
          </a:p>
        </p:txBody>
      </p:sp>
      <p:sp>
        <p:nvSpPr>
          <p:cNvPr id="7" name="Espace réservé du numéro de diapositive 5"/>
          <p:cNvSpPr>
            <a:spLocks noGrp="1"/>
          </p:cNvSpPr>
          <p:nvPr>
            <p:ph type="sldNum" sz="quarter" idx="12"/>
          </p:nvPr>
        </p:nvSpPr>
        <p:spPr/>
        <p:txBody>
          <a:bodyPr/>
          <a:lstStyle>
            <a:lvl1pPr>
              <a:defRPr/>
            </a:lvl1pPr>
          </a:lstStyle>
          <a:p>
            <a:fld id="{7E6D7DE4-E7BA-4E9D-B9F3-0976E237FCC3}" type="slidenum">
              <a:rPr lang="fr-FR"/>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s-ES"/>
              <a:t>Haga clic para modificar el estilo de título del patrón</a:t>
            </a:r>
            <a:endParaRPr lang="fr-FR"/>
          </a:p>
        </p:txBody>
      </p:sp>
      <p:sp>
        <p:nvSpPr>
          <p:cNvPr id="3" name="Espace réservé de la date 3"/>
          <p:cNvSpPr>
            <a:spLocks noGrp="1"/>
          </p:cNvSpPr>
          <p:nvPr>
            <p:ph type="dt" sz="half" idx="10"/>
          </p:nvPr>
        </p:nvSpPr>
        <p:spPr/>
        <p:txBody>
          <a:bodyPr/>
          <a:lstStyle>
            <a:lvl1pPr>
              <a:defRPr/>
            </a:lvl1pPr>
          </a:lstStyle>
          <a:p>
            <a:pPr>
              <a:defRPr/>
            </a:pPr>
            <a:fld id="{FAF16020-9086-44DB-A921-82C8BD40995D}" type="datetimeFigureOut">
              <a:rPr lang="fr-FR">
                <a:solidFill>
                  <a:prstClr val="black">
                    <a:tint val="75000"/>
                  </a:prstClr>
                </a:solidFill>
              </a:rPr>
            </a:fld>
            <a:endParaRPr lang="fr-FR">
              <a:solidFill>
                <a:prstClr val="black">
                  <a:tint val="75000"/>
                </a:prstClr>
              </a:solidFill>
            </a:endParaRPr>
          </a:p>
        </p:txBody>
      </p:sp>
      <p:sp>
        <p:nvSpPr>
          <p:cNvPr id="4" name="Espace réservé du pied de page 4"/>
          <p:cNvSpPr>
            <a:spLocks noGrp="1"/>
          </p:cNvSpPr>
          <p:nvPr>
            <p:ph type="ftr" sz="quarter" idx="11"/>
          </p:nvPr>
        </p:nvSpPr>
        <p:spPr/>
        <p:txBody>
          <a:bodyPr/>
          <a:lstStyle>
            <a:lvl1pPr>
              <a:defRPr/>
            </a:lvl1pPr>
          </a:lstStyle>
          <a:p>
            <a:pPr>
              <a:defRPr/>
            </a:pPr>
            <a:endParaRPr lang="fr-FR">
              <a:solidFill>
                <a:prstClr val="black">
                  <a:tint val="75000"/>
                </a:prstClr>
              </a:solidFill>
            </a:endParaRPr>
          </a:p>
        </p:txBody>
      </p:sp>
      <p:sp>
        <p:nvSpPr>
          <p:cNvPr id="5" name="Espace réservé du numéro de diapositive 5"/>
          <p:cNvSpPr>
            <a:spLocks noGrp="1"/>
          </p:cNvSpPr>
          <p:nvPr>
            <p:ph type="sldNum" sz="quarter" idx="12"/>
          </p:nvPr>
        </p:nvSpPr>
        <p:spPr/>
        <p:txBody>
          <a:bodyPr/>
          <a:lstStyle>
            <a:lvl1pPr>
              <a:defRPr/>
            </a:lvl1pPr>
          </a:lstStyle>
          <a:p>
            <a:pPr>
              <a:defRPr/>
            </a:pPr>
            <a:fld id="{5E356A3A-B2AC-4719-9078-59E1C2761F00}" type="slidenum">
              <a:rPr lang="fr-FR">
                <a:solidFill>
                  <a:prstClr val="black">
                    <a:tint val="75000"/>
                  </a:prstClr>
                </a:solidFill>
              </a:rPr>
            </a:fld>
            <a:endParaRPr lang="fr-FR">
              <a:solidFill>
                <a:prstClr val="black">
                  <a:tint val="75000"/>
                </a:prstClr>
              </a:solidFil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es-ES"/>
              <a:t>Haga clic para modificar el estilo de título del patrón</a:t>
            </a:r>
            <a:endParaRPr lang="fr-FR"/>
          </a:p>
        </p:txBody>
      </p:sp>
      <p:sp>
        <p:nvSpPr>
          <p:cNvPr id="3" name="Espace réservé du texte 2"/>
          <p:cNvSpPr>
            <a:spLocks noGrp="1"/>
          </p:cNvSpPr>
          <p:nvPr>
            <p:ph type="body" idx="1" hasCustomPrompt="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endParaRPr lang="es-ES"/>
          </a:p>
        </p:txBody>
      </p:sp>
      <p:sp>
        <p:nvSpPr>
          <p:cNvPr id="4" name="Espace réservé du contenu 3"/>
          <p:cNvSpPr>
            <a:spLocks noGrp="1"/>
          </p:cNvSpPr>
          <p:nvPr>
            <p:ph sz="half" idx="2" hasCustomPrompt="1"/>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fr-FR"/>
          </a:p>
        </p:txBody>
      </p:sp>
      <p:sp>
        <p:nvSpPr>
          <p:cNvPr id="5" name="Espace réservé du texte 4"/>
          <p:cNvSpPr>
            <a:spLocks noGrp="1"/>
          </p:cNvSpPr>
          <p:nvPr>
            <p:ph type="body" sz="quarter" idx="3" hasCustomPrompt="1"/>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endParaRPr lang="es-ES"/>
          </a:p>
        </p:txBody>
      </p:sp>
      <p:sp>
        <p:nvSpPr>
          <p:cNvPr id="6" name="Espace réservé du contenu 5"/>
          <p:cNvSpPr>
            <a:spLocks noGrp="1"/>
          </p:cNvSpPr>
          <p:nvPr>
            <p:ph sz="quarter" idx="4" hasCustomPrompt="1"/>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fr-FR"/>
          </a:p>
        </p:txBody>
      </p:sp>
      <p:sp>
        <p:nvSpPr>
          <p:cNvPr id="7" name="Espace réservé de la date 3"/>
          <p:cNvSpPr>
            <a:spLocks noGrp="1"/>
          </p:cNvSpPr>
          <p:nvPr>
            <p:ph type="dt" sz="half" idx="10"/>
          </p:nvPr>
        </p:nvSpPr>
        <p:spPr/>
        <p:txBody>
          <a:bodyPr/>
          <a:lstStyle>
            <a:lvl1pPr>
              <a:defRPr/>
            </a:lvl1pPr>
          </a:lstStyle>
          <a:p>
            <a:pPr>
              <a:defRPr/>
            </a:pPr>
            <a:fld id="{15170D05-6D0B-4D50-ABC3-DD7F5148C93C}" type="datetimeFigureOut">
              <a:rPr lang="fr-FR">
                <a:solidFill>
                  <a:prstClr val="black">
                    <a:tint val="75000"/>
                  </a:prstClr>
                </a:solidFill>
              </a:rPr>
            </a:fld>
            <a:endParaRPr lang="fr-FR">
              <a:solidFill>
                <a:prstClr val="black">
                  <a:tint val="75000"/>
                </a:prstClr>
              </a:solidFill>
            </a:endParaRPr>
          </a:p>
        </p:txBody>
      </p:sp>
      <p:sp>
        <p:nvSpPr>
          <p:cNvPr id="8" name="Espace réservé du pied de page 4"/>
          <p:cNvSpPr>
            <a:spLocks noGrp="1"/>
          </p:cNvSpPr>
          <p:nvPr>
            <p:ph type="ftr" sz="quarter" idx="11"/>
          </p:nvPr>
        </p:nvSpPr>
        <p:spPr/>
        <p:txBody>
          <a:bodyPr/>
          <a:lstStyle>
            <a:lvl1pPr>
              <a:defRPr/>
            </a:lvl1pPr>
          </a:lstStyle>
          <a:p>
            <a:pPr>
              <a:defRPr/>
            </a:pPr>
            <a:endParaRPr lang="fr-FR">
              <a:solidFill>
                <a:prstClr val="black">
                  <a:tint val="75000"/>
                </a:prstClr>
              </a:solidFill>
            </a:endParaRPr>
          </a:p>
        </p:txBody>
      </p:sp>
      <p:sp>
        <p:nvSpPr>
          <p:cNvPr id="9" name="Espace réservé du numéro de diapositive 5"/>
          <p:cNvSpPr>
            <a:spLocks noGrp="1"/>
          </p:cNvSpPr>
          <p:nvPr>
            <p:ph type="sldNum" sz="quarter" idx="12"/>
          </p:nvPr>
        </p:nvSpPr>
        <p:spPr/>
        <p:txBody>
          <a:bodyPr/>
          <a:lstStyle>
            <a:lvl1pPr>
              <a:defRPr/>
            </a:lvl1pPr>
          </a:lstStyle>
          <a:p>
            <a:fld id="{A17A28CB-E146-4D88-BA00-B1E5BB4FEB68}" type="slidenum">
              <a:rPr lang="fr-FR"/>
            </a:fld>
            <a:endParaRPr lang="fr-F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s-ES"/>
              <a:t>Haga clic para modificar el estilo de título del patrón</a:t>
            </a:r>
            <a:endParaRPr lang="fr-FR"/>
          </a:p>
        </p:txBody>
      </p:sp>
      <p:sp>
        <p:nvSpPr>
          <p:cNvPr id="3" name="Espace réservé de la date 3"/>
          <p:cNvSpPr>
            <a:spLocks noGrp="1"/>
          </p:cNvSpPr>
          <p:nvPr>
            <p:ph type="dt" sz="half" idx="10"/>
          </p:nvPr>
        </p:nvSpPr>
        <p:spPr/>
        <p:txBody>
          <a:bodyPr/>
          <a:lstStyle>
            <a:lvl1pPr>
              <a:defRPr/>
            </a:lvl1pPr>
          </a:lstStyle>
          <a:p>
            <a:pPr>
              <a:defRPr/>
            </a:pPr>
            <a:fld id="{0E424D80-5DAB-4CD0-A5F0-C9F995B4146E}" type="datetimeFigureOut">
              <a:rPr lang="fr-FR">
                <a:solidFill>
                  <a:prstClr val="black">
                    <a:tint val="75000"/>
                  </a:prstClr>
                </a:solidFill>
              </a:rPr>
            </a:fld>
            <a:endParaRPr lang="fr-FR">
              <a:solidFill>
                <a:prstClr val="black">
                  <a:tint val="75000"/>
                </a:prstClr>
              </a:solidFill>
            </a:endParaRPr>
          </a:p>
        </p:txBody>
      </p:sp>
      <p:sp>
        <p:nvSpPr>
          <p:cNvPr id="4" name="Espace réservé du pied de page 4"/>
          <p:cNvSpPr>
            <a:spLocks noGrp="1"/>
          </p:cNvSpPr>
          <p:nvPr>
            <p:ph type="ftr" sz="quarter" idx="11"/>
          </p:nvPr>
        </p:nvSpPr>
        <p:spPr/>
        <p:txBody>
          <a:bodyPr/>
          <a:lstStyle>
            <a:lvl1pPr>
              <a:defRPr/>
            </a:lvl1pPr>
          </a:lstStyle>
          <a:p>
            <a:pPr>
              <a:defRPr/>
            </a:pPr>
            <a:endParaRPr lang="fr-FR">
              <a:solidFill>
                <a:prstClr val="black">
                  <a:tint val="75000"/>
                </a:prstClr>
              </a:solidFill>
            </a:endParaRPr>
          </a:p>
        </p:txBody>
      </p:sp>
      <p:sp>
        <p:nvSpPr>
          <p:cNvPr id="5" name="Espace réservé du numéro de diapositive 5"/>
          <p:cNvSpPr>
            <a:spLocks noGrp="1"/>
          </p:cNvSpPr>
          <p:nvPr>
            <p:ph type="sldNum" sz="quarter" idx="12"/>
          </p:nvPr>
        </p:nvSpPr>
        <p:spPr/>
        <p:txBody>
          <a:bodyPr/>
          <a:lstStyle>
            <a:lvl1pPr>
              <a:defRPr/>
            </a:lvl1pPr>
          </a:lstStyle>
          <a:p>
            <a:fld id="{0499FC67-4267-44CC-B0C8-F27E426D11A7}" type="slidenum">
              <a:rPr lang="fr-FR"/>
            </a:fld>
            <a:endParaRPr lang="fr-F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pPr>
              <a:defRPr/>
            </a:pPr>
            <a:fld id="{93B56935-1972-4D61-9887-007102CE5680}" type="datetimeFigureOut">
              <a:rPr lang="fr-FR">
                <a:solidFill>
                  <a:prstClr val="black">
                    <a:tint val="75000"/>
                  </a:prstClr>
                </a:solidFill>
              </a:rPr>
            </a:fld>
            <a:endParaRPr lang="fr-FR">
              <a:solidFill>
                <a:prstClr val="black">
                  <a:tint val="75000"/>
                </a:prstClr>
              </a:solidFill>
            </a:endParaRPr>
          </a:p>
        </p:txBody>
      </p:sp>
      <p:sp>
        <p:nvSpPr>
          <p:cNvPr id="3" name="Espace réservé du pied de page 4"/>
          <p:cNvSpPr>
            <a:spLocks noGrp="1"/>
          </p:cNvSpPr>
          <p:nvPr>
            <p:ph type="ftr" sz="quarter" idx="11"/>
          </p:nvPr>
        </p:nvSpPr>
        <p:spPr/>
        <p:txBody>
          <a:bodyPr/>
          <a:lstStyle>
            <a:lvl1pPr>
              <a:defRPr/>
            </a:lvl1pPr>
          </a:lstStyle>
          <a:p>
            <a:pPr>
              <a:defRPr/>
            </a:pPr>
            <a:endParaRPr lang="fr-FR">
              <a:solidFill>
                <a:prstClr val="black">
                  <a:tint val="75000"/>
                </a:prstClr>
              </a:solidFill>
            </a:endParaRPr>
          </a:p>
        </p:txBody>
      </p:sp>
      <p:sp>
        <p:nvSpPr>
          <p:cNvPr id="4" name="Espace réservé du numéro de diapositive 5"/>
          <p:cNvSpPr>
            <a:spLocks noGrp="1"/>
          </p:cNvSpPr>
          <p:nvPr>
            <p:ph type="sldNum" sz="quarter" idx="12"/>
          </p:nvPr>
        </p:nvSpPr>
        <p:spPr/>
        <p:txBody>
          <a:bodyPr/>
          <a:lstStyle>
            <a:lvl1pPr>
              <a:defRPr/>
            </a:lvl1pPr>
          </a:lstStyle>
          <a:p>
            <a:fld id="{BAD44250-1366-4894-B684-E55D53612991}" type="slidenum">
              <a:rPr lang="fr-FR"/>
            </a:fld>
            <a:endParaRPr lang="fr-F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fr-FR"/>
          </a:p>
        </p:txBody>
      </p:sp>
      <p:sp>
        <p:nvSpPr>
          <p:cNvPr id="3" name="Espace réservé du contenu 2"/>
          <p:cNvSpPr>
            <a:spLocks noGrp="1"/>
          </p:cNvSpPr>
          <p:nvPr>
            <p:ph idx="1" hasCustomPrompt="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fr-FR"/>
          </a:p>
        </p:txBody>
      </p:sp>
      <p:sp>
        <p:nvSpPr>
          <p:cNvPr id="4" name="Espace réservé du texte 3"/>
          <p:cNvSpPr>
            <a:spLocks noGrp="1"/>
          </p:cNvSpPr>
          <p:nvPr>
            <p:ph type="body" sz="half" idx="2" hasCustomPrompt="1"/>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endParaRPr lang="es-ES"/>
          </a:p>
        </p:txBody>
      </p:sp>
      <p:sp>
        <p:nvSpPr>
          <p:cNvPr id="5" name="Espace réservé de la date 3"/>
          <p:cNvSpPr>
            <a:spLocks noGrp="1"/>
          </p:cNvSpPr>
          <p:nvPr>
            <p:ph type="dt" sz="half" idx="10"/>
          </p:nvPr>
        </p:nvSpPr>
        <p:spPr/>
        <p:txBody>
          <a:bodyPr/>
          <a:lstStyle>
            <a:lvl1pPr>
              <a:defRPr/>
            </a:lvl1pPr>
          </a:lstStyle>
          <a:p>
            <a:pPr>
              <a:defRPr/>
            </a:pPr>
            <a:fld id="{54ED7923-E33F-4C7B-872B-CCE12825CE58}" type="datetimeFigureOut">
              <a:rPr lang="fr-FR">
                <a:solidFill>
                  <a:prstClr val="black">
                    <a:tint val="75000"/>
                  </a:prstClr>
                </a:solidFill>
              </a:rPr>
            </a:fld>
            <a:endParaRPr lang="fr-FR">
              <a:solidFill>
                <a:prstClr val="black">
                  <a:tint val="75000"/>
                </a:prstClr>
              </a:solidFill>
            </a:endParaRPr>
          </a:p>
        </p:txBody>
      </p:sp>
      <p:sp>
        <p:nvSpPr>
          <p:cNvPr id="6" name="Espace réservé du pied de page 4"/>
          <p:cNvSpPr>
            <a:spLocks noGrp="1"/>
          </p:cNvSpPr>
          <p:nvPr>
            <p:ph type="ftr" sz="quarter" idx="11"/>
          </p:nvPr>
        </p:nvSpPr>
        <p:spPr/>
        <p:txBody>
          <a:bodyPr/>
          <a:lstStyle>
            <a:lvl1pPr>
              <a:defRPr/>
            </a:lvl1pPr>
          </a:lstStyle>
          <a:p>
            <a:pPr>
              <a:defRPr/>
            </a:pPr>
            <a:endParaRPr lang="fr-FR">
              <a:solidFill>
                <a:prstClr val="black">
                  <a:tint val="75000"/>
                </a:prstClr>
              </a:solidFill>
            </a:endParaRPr>
          </a:p>
        </p:txBody>
      </p:sp>
      <p:sp>
        <p:nvSpPr>
          <p:cNvPr id="7" name="Espace réservé du numéro de diapositive 5"/>
          <p:cNvSpPr>
            <a:spLocks noGrp="1"/>
          </p:cNvSpPr>
          <p:nvPr>
            <p:ph type="sldNum" sz="quarter" idx="12"/>
          </p:nvPr>
        </p:nvSpPr>
        <p:spPr/>
        <p:txBody>
          <a:bodyPr/>
          <a:lstStyle>
            <a:lvl1pPr>
              <a:defRPr/>
            </a:lvl1pPr>
          </a:lstStyle>
          <a:p>
            <a:fld id="{87E635B7-C359-44AC-BB63-B612E0B26610}" type="slidenum">
              <a:rPr lang="fr-FR"/>
            </a:fld>
            <a:endParaRPr lang="fr-F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fr-FR"/>
          </a:p>
        </p:txBody>
      </p:sp>
      <p:sp>
        <p:nvSpPr>
          <p:cNvPr id="3" name="Espace réservé pour une image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a:t>Haga clic en el icono para agregar una imagen</a:t>
            </a:r>
            <a:endParaRPr lang="fr-FR" noProof="0"/>
          </a:p>
        </p:txBody>
      </p:sp>
      <p:sp>
        <p:nvSpPr>
          <p:cNvPr id="4" name="Espace réservé du texte 3"/>
          <p:cNvSpPr>
            <a:spLocks noGrp="1"/>
          </p:cNvSpPr>
          <p:nvPr>
            <p:ph type="body" sz="half" idx="2" hasCustomPrompt="1"/>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endParaRPr lang="es-ES"/>
          </a:p>
        </p:txBody>
      </p:sp>
      <p:sp>
        <p:nvSpPr>
          <p:cNvPr id="5" name="Espace réservé de la date 3"/>
          <p:cNvSpPr>
            <a:spLocks noGrp="1"/>
          </p:cNvSpPr>
          <p:nvPr>
            <p:ph type="dt" sz="half" idx="10"/>
          </p:nvPr>
        </p:nvSpPr>
        <p:spPr/>
        <p:txBody>
          <a:bodyPr/>
          <a:lstStyle>
            <a:lvl1pPr>
              <a:defRPr/>
            </a:lvl1pPr>
          </a:lstStyle>
          <a:p>
            <a:pPr>
              <a:defRPr/>
            </a:pPr>
            <a:fld id="{F830D7F5-B8D8-4751-8082-68E6B5B365DF}" type="datetimeFigureOut">
              <a:rPr lang="fr-FR">
                <a:solidFill>
                  <a:prstClr val="black">
                    <a:tint val="75000"/>
                  </a:prstClr>
                </a:solidFill>
              </a:rPr>
            </a:fld>
            <a:endParaRPr lang="fr-FR">
              <a:solidFill>
                <a:prstClr val="black">
                  <a:tint val="75000"/>
                </a:prstClr>
              </a:solidFill>
            </a:endParaRPr>
          </a:p>
        </p:txBody>
      </p:sp>
      <p:sp>
        <p:nvSpPr>
          <p:cNvPr id="6" name="Espace réservé du pied de page 4"/>
          <p:cNvSpPr>
            <a:spLocks noGrp="1"/>
          </p:cNvSpPr>
          <p:nvPr>
            <p:ph type="ftr" sz="quarter" idx="11"/>
          </p:nvPr>
        </p:nvSpPr>
        <p:spPr/>
        <p:txBody>
          <a:bodyPr/>
          <a:lstStyle>
            <a:lvl1pPr>
              <a:defRPr/>
            </a:lvl1pPr>
          </a:lstStyle>
          <a:p>
            <a:pPr>
              <a:defRPr/>
            </a:pPr>
            <a:endParaRPr lang="fr-FR">
              <a:solidFill>
                <a:prstClr val="black">
                  <a:tint val="75000"/>
                </a:prstClr>
              </a:solidFill>
            </a:endParaRPr>
          </a:p>
        </p:txBody>
      </p:sp>
      <p:sp>
        <p:nvSpPr>
          <p:cNvPr id="7" name="Espace réservé du numéro de diapositive 5"/>
          <p:cNvSpPr>
            <a:spLocks noGrp="1"/>
          </p:cNvSpPr>
          <p:nvPr>
            <p:ph type="sldNum" sz="quarter" idx="12"/>
          </p:nvPr>
        </p:nvSpPr>
        <p:spPr/>
        <p:txBody>
          <a:bodyPr/>
          <a:lstStyle>
            <a:lvl1pPr>
              <a:defRPr/>
            </a:lvl1pPr>
          </a:lstStyle>
          <a:p>
            <a:fld id="{0AA75E31-6C11-4C9D-BB1B-E7E9ACCA0C6C}" type="slidenum">
              <a:rPr lang="fr-FR"/>
            </a:fld>
            <a:endParaRPr lang="fr-F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s-ES"/>
              <a:t>Haga clic para modificar el estilo de título del patrón</a:t>
            </a:r>
            <a:endParaRPr lang="fr-FR"/>
          </a:p>
        </p:txBody>
      </p:sp>
      <p:sp>
        <p:nvSpPr>
          <p:cNvPr id="3" name="Espace réservé du texte vertical 2"/>
          <p:cNvSpPr>
            <a:spLocks noGrp="1"/>
          </p:cNvSpPr>
          <p:nvPr>
            <p:ph type="body" orient="vert" idx="1" hasCustomPrompt="1"/>
          </p:nvPr>
        </p:nvSpPr>
        <p:spPr/>
        <p:txBody>
          <a:bodyPr vert="eaVert"/>
          <a:lstStyle/>
          <a:p>
            <a:pPr lvl="0"/>
            <a:r>
              <a:rPr lang="es-ES"/>
              <a:t>Haga clic para modificar el estilo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fr-FR"/>
          </a:p>
        </p:txBody>
      </p:sp>
      <p:sp>
        <p:nvSpPr>
          <p:cNvPr id="4" name="Espace réservé de la date 3"/>
          <p:cNvSpPr>
            <a:spLocks noGrp="1"/>
          </p:cNvSpPr>
          <p:nvPr>
            <p:ph type="dt" sz="half" idx="10"/>
          </p:nvPr>
        </p:nvSpPr>
        <p:spPr/>
        <p:txBody>
          <a:bodyPr/>
          <a:lstStyle>
            <a:lvl1pPr>
              <a:defRPr/>
            </a:lvl1pPr>
          </a:lstStyle>
          <a:p>
            <a:pPr>
              <a:defRPr/>
            </a:pPr>
            <a:fld id="{1C4035BF-D2D6-49A7-B21B-07E6550EE0E1}" type="datetimeFigureOut">
              <a:rPr lang="fr-FR">
                <a:solidFill>
                  <a:prstClr val="black">
                    <a:tint val="75000"/>
                  </a:prstClr>
                </a:solidFill>
              </a:rPr>
            </a:fld>
            <a:endParaRPr lang="fr-FR">
              <a:solidFill>
                <a:prstClr val="black">
                  <a:tint val="75000"/>
                </a:prstClr>
              </a:solidFill>
            </a:endParaRPr>
          </a:p>
        </p:txBody>
      </p:sp>
      <p:sp>
        <p:nvSpPr>
          <p:cNvPr id="5" name="Espace réservé du pied de page 4"/>
          <p:cNvSpPr>
            <a:spLocks noGrp="1"/>
          </p:cNvSpPr>
          <p:nvPr>
            <p:ph type="ftr" sz="quarter" idx="11"/>
          </p:nvPr>
        </p:nvSpPr>
        <p:spPr/>
        <p:txBody>
          <a:bodyPr/>
          <a:lstStyle>
            <a:lvl1pPr>
              <a:defRPr/>
            </a:lvl1pPr>
          </a:lstStyle>
          <a:p>
            <a:pPr>
              <a:defRPr/>
            </a:pPr>
            <a:endParaRPr lang="fr-FR">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lvl1pPr>
              <a:defRPr/>
            </a:lvl1pPr>
          </a:lstStyle>
          <a:p>
            <a:fld id="{0191F4EA-300D-42EB-AC65-D4DB72BBD6CC}" type="slidenum">
              <a:rPr lang="fr-FR"/>
            </a:fld>
            <a:endParaRPr lang="fr-F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fr-FR"/>
          </a:p>
        </p:txBody>
      </p:sp>
      <p:sp>
        <p:nvSpPr>
          <p:cNvPr id="3" name="Espace réservé du texte vertical 2"/>
          <p:cNvSpPr>
            <a:spLocks noGrp="1"/>
          </p:cNvSpPr>
          <p:nvPr>
            <p:ph type="body" orient="vert" idx="1" hasCustomPrompt="1"/>
          </p:nvPr>
        </p:nvSpPr>
        <p:spPr>
          <a:xfrm>
            <a:off x="457200" y="274638"/>
            <a:ext cx="6019800" cy="5851525"/>
          </a:xfrm>
        </p:spPr>
        <p:txBody>
          <a:bodyPr vert="eaVert"/>
          <a:lstStyle/>
          <a:p>
            <a:pPr lvl="0"/>
            <a:r>
              <a:rPr lang="es-ES"/>
              <a:t>Haga clic para modificar el estilo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fr-FR"/>
          </a:p>
        </p:txBody>
      </p:sp>
      <p:sp>
        <p:nvSpPr>
          <p:cNvPr id="4" name="Espace réservé de la date 3"/>
          <p:cNvSpPr>
            <a:spLocks noGrp="1"/>
          </p:cNvSpPr>
          <p:nvPr>
            <p:ph type="dt" sz="half" idx="10"/>
          </p:nvPr>
        </p:nvSpPr>
        <p:spPr/>
        <p:txBody>
          <a:bodyPr/>
          <a:lstStyle>
            <a:lvl1pPr>
              <a:defRPr/>
            </a:lvl1pPr>
          </a:lstStyle>
          <a:p>
            <a:pPr>
              <a:defRPr/>
            </a:pPr>
            <a:fld id="{F848E21A-870B-4D68-8A4D-57E54DD655CE}" type="datetimeFigureOut">
              <a:rPr lang="fr-FR">
                <a:solidFill>
                  <a:prstClr val="black">
                    <a:tint val="75000"/>
                  </a:prstClr>
                </a:solidFill>
              </a:rPr>
            </a:fld>
            <a:endParaRPr lang="fr-FR">
              <a:solidFill>
                <a:prstClr val="black">
                  <a:tint val="75000"/>
                </a:prstClr>
              </a:solidFill>
            </a:endParaRPr>
          </a:p>
        </p:txBody>
      </p:sp>
      <p:sp>
        <p:nvSpPr>
          <p:cNvPr id="5" name="Espace réservé du pied de page 4"/>
          <p:cNvSpPr>
            <a:spLocks noGrp="1"/>
          </p:cNvSpPr>
          <p:nvPr>
            <p:ph type="ftr" sz="quarter" idx="11"/>
          </p:nvPr>
        </p:nvSpPr>
        <p:spPr/>
        <p:txBody>
          <a:bodyPr/>
          <a:lstStyle>
            <a:lvl1pPr>
              <a:defRPr/>
            </a:lvl1pPr>
          </a:lstStyle>
          <a:p>
            <a:pPr>
              <a:defRPr/>
            </a:pPr>
            <a:endParaRPr lang="fr-FR">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lvl1pPr>
              <a:defRPr/>
            </a:lvl1pPr>
          </a:lstStyle>
          <a:p>
            <a:fld id="{70603B57-0A3E-4921-80C2-A48DD1C2B439}" type="slidenum">
              <a:rPr lang="fr-FR"/>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pPr>
              <a:defRPr/>
            </a:pPr>
            <a:fld id="{B0D0573A-2A6E-4326-AC95-E7C8909F7D02}" type="datetimeFigureOut">
              <a:rPr lang="fr-FR">
                <a:solidFill>
                  <a:prstClr val="black">
                    <a:tint val="75000"/>
                  </a:prstClr>
                </a:solidFill>
              </a:rPr>
            </a:fld>
            <a:endParaRPr lang="fr-FR">
              <a:solidFill>
                <a:prstClr val="black">
                  <a:tint val="75000"/>
                </a:prstClr>
              </a:solidFill>
            </a:endParaRPr>
          </a:p>
        </p:txBody>
      </p:sp>
      <p:sp>
        <p:nvSpPr>
          <p:cNvPr id="3" name="Espace réservé du pied de page 4"/>
          <p:cNvSpPr>
            <a:spLocks noGrp="1"/>
          </p:cNvSpPr>
          <p:nvPr>
            <p:ph type="ftr" sz="quarter" idx="11"/>
          </p:nvPr>
        </p:nvSpPr>
        <p:spPr/>
        <p:txBody>
          <a:bodyPr/>
          <a:lstStyle>
            <a:lvl1pPr>
              <a:defRPr/>
            </a:lvl1pPr>
          </a:lstStyle>
          <a:p>
            <a:pPr>
              <a:defRPr/>
            </a:pPr>
            <a:endParaRPr lang="fr-FR">
              <a:solidFill>
                <a:prstClr val="black">
                  <a:tint val="75000"/>
                </a:prstClr>
              </a:solidFill>
            </a:endParaRPr>
          </a:p>
        </p:txBody>
      </p:sp>
      <p:sp>
        <p:nvSpPr>
          <p:cNvPr id="4" name="Espace réservé du numéro de diapositive 5"/>
          <p:cNvSpPr>
            <a:spLocks noGrp="1"/>
          </p:cNvSpPr>
          <p:nvPr>
            <p:ph type="sldNum" sz="quarter" idx="12"/>
          </p:nvPr>
        </p:nvSpPr>
        <p:spPr/>
        <p:txBody>
          <a:bodyPr/>
          <a:lstStyle>
            <a:lvl1pPr>
              <a:defRPr/>
            </a:lvl1pPr>
          </a:lstStyle>
          <a:p>
            <a:pPr>
              <a:defRPr/>
            </a:pPr>
            <a:fld id="{00F803F3-A37F-49A1-9651-E07507F3C32F}" type="slidenum">
              <a:rPr lang="fr-FR">
                <a:solidFill>
                  <a:prstClr val="black">
                    <a:tint val="75000"/>
                  </a:prstClr>
                </a:solidFill>
              </a:rPr>
            </a:fld>
            <a:endParaRPr lang="fr-FR">
              <a:solidFill>
                <a:prstClr val="black">
                  <a:tint val="75000"/>
                </a:prst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fr-FR"/>
          </a:p>
        </p:txBody>
      </p:sp>
      <p:sp>
        <p:nvSpPr>
          <p:cNvPr id="3" name="Espace réservé du contenu 2"/>
          <p:cNvSpPr>
            <a:spLocks noGrp="1"/>
          </p:cNvSpPr>
          <p:nvPr>
            <p:ph idx="1" hasCustomPrompt="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fr-FR"/>
          </a:p>
        </p:txBody>
      </p:sp>
      <p:sp>
        <p:nvSpPr>
          <p:cNvPr id="4" name="Espace réservé du texte 3"/>
          <p:cNvSpPr>
            <a:spLocks noGrp="1"/>
          </p:cNvSpPr>
          <p:nvPr>
            <p:ph type="body" sz="half" idx="2" hasCustomPrompt="1"/>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endParaRPr lang="es-ES"/>
          </a:p>
        </p:txBody>
      </p:sp>
      <p:sp>
        <p:nvSpPr>
          <p:cNvPr id="5" name="Espace réservé de la date 3"/>
          <p:cNvSpPr>
            <a:spLocks noGrp="1"/>
          </p:cNvSpPr>
          <p:nvPr>
            <p:ph type="dt" sz="half" idx="10"/>
          </p:nvPr>
        </p:nvSpPr>
        <p:spPr/>
        <p:txBody>
          <a:bodyPr/>
          <a:lstStyle>
            <a:lvl1pPr>
              <a:defRPr/>
            </a:lvl1pPr>
          </a:lstStyle>
          <a:p>
            <a:pPr>
              <a:defRPr/>
            </a:pPr>
            <a:fld id="{F4A4C668-B89D-4552-883E-1B7BDED2CBB7}" type="datetimeFigureOut">
              <a:rPr lang="fr-FR">
                <a:solidFill>
                  <a:prstClr val="black">
                    <a:tint val="75000"/>
                  </a:prstClr>
                </a:solidFill>
              </a:rPr>
            </a:fld>
            <a:endParaRPr lang="fr-FR">
              <a:solidFill>
                <a:prstClr val="black">
                  <a:tint val="75000"/>
                </a:prstClr>
              </a:solidFill>
            </a:endParaRPr>
          </a:p>
        </p:txBody>
      </p:sp>
      <p:sp>
        <p:nvSpPr>
          <p:cNvPr id="6" name="Espace réservé du pied de page 4"/>
          <p:cNvSpPr>
            <a:spLocks noGrp="1"/>
          </p:cNvSpPr>
          <p:nvPr>
            <p:ph type="ftr" sz="quarter" idx="11"/>
          </p:nvPr>
        </p:nvSpPr>
        <p:spPr/>
        <p:txBody>
          <a:bodyPr/>
          <a:lstStyle>
            <a:lvl1pPr>
              <a:defRPr/>
            </a:lvl1pPr>
          </a:lstStyle>
          <a:p>
            <a:pPr>
              <a:defRPr/>
            </a:pPr>
            <a:endParaRPr lang="fr-FR">
              <a:solidFill>
                <a:prstClr val="black">
                  <a:tint val="75000"/>
                </a:prstClr>
              </a:solidFill>
            </a:endParaRPr>
          </a:p>
        </p:txBody>
      </p:sp>
      <p:sp>
        <p:nvSpPr>
          <p:cNvPr id="7" name="Espace réservé du numéro de diapositive 5"/>
          <p:cNvSpPr>
            <a:spLocks noGrp="1"/>
          </p:cNvSpPr>
          <p:nvPr>
            <p:ph type="sldNum" sz="quarter" idx="12"/>
          </p:nvPr>
        </p:nvSpPr>
        <p:spPr/>
        <p:txBody>
          <a:bodyPr/>
          <a:lstStyle>
            <a:lvl1pPr>
              <a:defRPr/>
            </a:lvl1pPr>
          </a:lstStyle>
          <a:p>
            <a:pPr>
              <a:defRPr/>
            </a:pPr>
            <a:fld id="{A8876FF9-FB41-4619-968F-72220EC5FE77}" type="slidenum">
              <a:rPr lang="fr-FR">
                <a:solidFill>
                  <a:prstClr val="black">
                    <a:tint val="75000"/>
                  </a:prstClr>
                </a:solidFill>
              </a:rPr>
            </a:fld>
            <a:endParaRPr lang="fr-FR">
              <a:solidFill>
                <a:prstClr val="black">
                  <a:tint val="75000"/>
                </a:prst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fr-FR"/>
          </a:p>
        </p:txBody>
      </p:sp>
      <p:sp>
        <p:nvSpPr>
          <p:cNvPr id="3" name="Espace réservé pour une image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a:t>Haga clic en el icono para agregar una imagen</a:t>
            </a:r>
            <a:endParaRPr lang="fr-FR" noProof="0"/>
          </a:p>
        </p:txBody>
      </p:sp>
      <p:sp>
        <p:nvSpPr>
          <p:cNvPr id="4" name="Espace réservé du texte 3"/>
          <p:cNvSpPr>
            <a:spLocks noGrp="1"/>
          </p:cNvSpPr>
          <p:nvPr>
            <p:ph type="body" sz="half" idx="2" hasCustomPrompt="1"/>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endParaRPr lang="es-ES"/>
          </a:p>
        </p:txBody>
      </p:sp>
      <p:sp>
        <p:nvSpPr>
          <p:cNvPr id="5" name="Espace réservé de la date 3"/>
          <p:cNvSpPr>
            <a:spLocks noGrp="1"/>
          </p:cNvSpPr>
          <p:nvPr>
            <p:ph type="dt" sz="half" idx="10"/>
          </p:nvPr>
        </p:nvSpPr>
        <p:spPr/>
        <p:txBody>
          <a:bodyPr/>
          <a:lstStyle>
            <a:lvl1pPr>
              <a:defRPr/>
            </a:lvl1pPr>
          </a:lstStyle>
          <a:p>
            <a:pPr>
              <a:defRPr/>
            </a:pPr>
            <a:fld id="{6E3543E4-C724-4BB3-9F40-6D880316526B}" type="datetimeFigureOut">
              <a:rPr lang="fr-FR">
                <a:solidFill>
                  <a:prstClr val="black">
                    <a:tint val="75000"/>
                  </a:prstClr>
                </a:solidFill>
              </a:rPr>
            </a:fld>
            <a:endParaRPr lang="fr-FR">
              <a:solidFill>
                <a:prstClr val="black">
                  <a:tint val="75000"/>
                </a:prstClr>
              </a:solidFill>
            </a:endParaRPr>
          </a:p>
        </p:txBody>
      </p:sp>
      <p:sp>
        <p:nvSpPr>
          <p:cNvPr id="6" name="Espace réservé du pied de page 4"/>
          <p:cNvSpPr>
            <a:spLocks noGrp="1"/>
          </p:cNvSpPr>
          <p:nvPr>
            <p:ph type="ftr" sz="quarter" idx="11"/>
          </p:nvPr>
        </p:nvSpPr>
        <p:spPr/>
        <p:txBody>
          <a:bodyPr/>
          <a:lstStyle>
            <a:lvl1pPr>
              <a:defRPr/>
            </a:lvl1pPr>
          </a:lstStyle>
          <a:p>
            <a:pPr>
              <a:defRPr/>
            </a:pPr>
            <a:endParaRPr lang="fr-FR">
              <a:solidFill>
                <a:prstClr val="black">
                  <a:tint val="75000"/>
                </a:prstClr>
              </a:solidFill>
            </a:endParaRPr>
          </a:p>
        </p:txBody>
      </p:sp>
      <p:sp>
        <p:nvSpPr>
          <p:cNvPr id="7" name="Espace réservé du numéro de diapositive 5"/>
          <p:cNvSpPr>
            <a:spLocks noGrp="1"/>
          </p:cNvSpPr>
          <p:nvPr>
            <p:ph type="sldNum" sz="quarter" idx="12"/>
          </p:nvPr>
        </p:nvSpPr>
        <p:spPr/>
        <p:txBody>
          <a:bodyPr/>
          <a:lstStyle>
            <a:lvl1pPr>
              <a:defRPr/>
            </a:lvl1pPr>
          </a:lstStyle>
          <a:p>
            <a:pPr>
              <a:defRPr/>
            </a:pPr>
            <a:fld id="{2E47DE5B-E0F3-4D58-85F4-5C9FA09EDD0B}" type="slidenum">
              <a:rPr lang="fr-FR">
                <a:solidFill>
                  <a:prstClr val="black">
                    <a:tint val="75000"/>
                  </a:prstClr>
                </a:solidFill>
              </a:rPr>
            </a:fld>
            <a:endParaRPr lang="fr-FR">
              <a:solidFill>
                <a:prstClr val="black">
                  <a:tint val="7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2" Type="http://schemas.openxmlformats.org/officeDocument/2006/relationships/theme" Target="../theme/theme3.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2" Type="http://schemas.openxmlformats.org/officeDocument/2006/relationships/theme" Target="../theme/theme4.xml"/><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3.xml"/><Relationship Id="rId8" Type="http://schemas.openxmlformats.org/officeDocument/2006/relationships/slideLayout" Target="../slideLayouts/slideLayout52.xml"/><Relationship Id="rId7" Type="http://schemas.openxmlformats.org/officeDocument/2006/relationships/slideLayout" Target="../slideLayouts/slideLayout51.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 Id="rId3" Type="http://schemas.openxmlformats.org/officeDocument/2006/relationships/slideLayout" Target="../slideLayouts/slideLayout47.xml"/><Relationship Id="rId2" Type="http://schemas.openxmlformats.org/officeDocument/2006/relationships/slideLayout" Target="../slideLayouts/slideLayout46.xml"/><Relationship Id="rId12" Type="http://schemas.openxmlformats.org/officeDocument/2006/relationships/theme" Target="../theme/theme5.xml"/><Relationship Id="rId11" Type="http://schemas.openxmlformats.org/officeDocument/2006/relationships/slideLayout" Target="../slideLayouts/slideLayout55.xml"/><Relationship Id="rId10" Type="http://schemas.openxmlformats.org/officeDocument/2006/relationships/slideLayout" Target="../slideLayouts/slideLayout54.xml"/><Relationship Id="rId1" Type="http://schemas.openxmlformats.org/officeDocument/2006/relationships/slideLayout" Target="../slideLayouts/slideLayout45.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4.xml"/><Relationship Id="rId8" Type="http://schemas.openxmlformats.org/officeDocument/2006/relationships/slideLayout" Target="../slideLayouts/slideLayout63.xml"/><Relationship Id="rId7" Type="http://schemas.openxmlformats.org/officeDocument/2006/relationships/slideLayout" Target="../slideLayouts/slideLayout62.xml"/><Relationship Id="rId6" Type="http://schemas.openxmlformats.org/officeDocument/2006/relationships/slideLayout" Target="../slideLayouts/slideLayout61.xml"/><Relationship Id="rId5" Type="http://schemas.openxmlformats.org/officeDocument/2006/relationships/slideLayout" Target="../slideLayouts/slideLayout60.xml"/><Relationship Id="rId4" Type="http://schemas.openxmlformats.org/officeDocument/2006/relationships/slideLayout" Target="../slideLayouts/slideLayout59.xml"/><Relationship Id="rId3" Type="http://schemas.openxmlformats.org/officeDocument/2006/relationships/slideLayout" Target="../slideLayouts/slideLayout58.xml"/><Relationship Id="rId2" Type="http://schemas.openxmlformats.org/officeDocument/2006/relationships/slideLayout" Target="../slideLayouts/slideLayout57.xml"/><Relationship Id="rId12" Type="http://schemas.openxmlformats.org/officeDocument/2006/relationships/theme" Target="../theme/theme6.xml"/><Relationship Id="rId11" Type="http://schemas.openxmlformats.org/officeDocument/2006/relationships/slideLayout" Target="../slideLayouts/slideLayout66.xml"/><Relationship Id="rId10" Type="http://schemas.openxmlformats.org/officeDocument/2006/relationships/slideLayout" Target="../slideLayouts/slideLayout65.xml"/><Relationship Id="rId1" Type="http://schemas.openxmlformats.org/officeDocument/2006/relationships/slideLayout" Target="../slideLayouts/slideLayout5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fr-CA"/>
              <a:t>Cliquez pour modifier le style du titre</a:t>
            </a:r>
            <a:endParaRPr lang="fr-CA"/>
          </a:p>
        </p:txBody>
      </p:sp>
      <p:sp>
        <p:nvSpPr>
          <p:cNvPr id="1027" name="Espace réservé du texte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fr-CA"/>
              <a:t>Cliquez pour modifier les styles du texte du masque</a:t>
            </a:r>
            <a:endParaRPr lang="fr-CA"/>
          </a:p>
          <a:p>
            <a:pPr lvl="1"/>
            <a:r>
              <a:rPr lang="fr-CA"/>
              <a:t>Deuxième niveau</a:t>
            </a:r>
            <a:endParaRPr lang="fr-CA"/>
          </a:p>
          <a:p>
            <a:pPr lvl="2"/>
            <a:r>
              <a:rPr lang="fr-CA"/>
              <a:t>Troisième niveau</a:t>
            </a:r>
            <a:endParaRPr lang="fr-CA"/>
          </a:p>
          <a:p>
            <a:pPr lvl="3"/>
            <a:r>
              <a:rPr lang="fr-CA"/>
              <a:t>Quatrième niveau</a:t>
            </a:r>
            <a:endParaRPr lang="fr-CA"/>
          </a:p>
          <a:p>
            <a:pPr lvl="4"/>
            <a:r>
              <a:rPr lang="fr-CA"/>
              <a:t>Cinquième niveau</a:t>
            </a:r>
            <a:endParaRPr lang="fr-CA"/>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F406203E-01FE-40E1-A8A0-0127F4A5BDB7}" type="datetimeFigureOut">
              <a:rPr lang="fr-FR">
                <a:solidFill>
                  <a:prstClr val="black">
                    <a:tint val="75000"/>
                  </a:prstClr>
                </a:solidFill>
              </a:rPr>
            </a:fld>
            <a:endParaRPr lang="fr-FR">
              <a:solidFill>
                <a:prstClr val="black">
                  <a:tint val="75000"/>
                </a:prstClr>
              </a:solidFill>
            </a:endParaRP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fr-FR">
              <a:solidFill>
                <a:prstClr val="black">
                  <a:tint val="75000"/>
                </a:prstClr>
              </a:solidFill>
            </a:endParaRP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79516CBC-204D-4292-BEEE-4C3CD05BFE29}" type="slidenum">
              <a:rPr lang="fr-FR">
                <a:solidFill>
                  <a:prstClr val="black">
                    <a:tint val="75000"/>
                  </a:prstClr>
                </a:solidFill>
              </a:rPr>
            </a:fld>
            <a:endParaRPr lang="fr-FR">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eaLnBrk="1" fontAlgn="base" hangingPunct="1">
        <a:spcBef>
          <a:spcPct val="0"/>
        </a:spcBef>
        <a:spcAft>
          <a:spcPct val="0"/>
        </a:spcAft>
        <a:defRPr sz="4400">
          <a:solidFill>
            <a:schemeClr val="tx1"/>
          </a:solidFill>
          <a:latin typeface="Calibri" panose="020F0502020204030204" pitchFamily="34" charset="0"/>
        </a:defRPr>
      </a:lvl6pPr>
      <a:lvl7pPr marL="914400" algn="ctr" rtl="0" eaLnBrk="1" fontAlgn="base" hangingPunct="1">
        <a:spcBef>
          <a:spcPct val="0"/>
        </a:spcBef>
        <a:spcAft>
          <a:spcPct val="0"/>
        </a:spcAft>
        <a:defRPr sz="4400">
          <a:solidFill>
            <a:schemeClr val="tx1"/>
          </a:solidFill>
          <a:latin typeface="Calibri" panose="020F0502020204030204" pitchFamily="34" charset="0"/>
        </a:defRPr>
      </a:lvl7pPr>
      <a:lvl8pPr marL="1371600" algn="ctr" rtl="0" eaLnBrk="1" fontAlgn="base" hangingPunct="1">
        <a:spcBef>
          <a:spcPct val="0"/>
        </a:spcBef>
        <a:spcAft>
          <a:spcPct val="0"/>
        </a:spcAft>
        <a:defRPr sz="4400">
          <a:solidFill>
            <a:schemeClr val="tx1"/>
          </a:solidFill>
          <a:latin typeface="Calibri" panose="020F0502020204030204" pitchFamily="34" charset="0"/>
        </a:defRPr>
      </a:lvl8pPr>
      <a:lvl9pPr marL="1828800" algn="ctr" rtl="0" eaLnBrk="1" fontAlgn="base" hangingPunct="1">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098" name="Espace réservé du titre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fr-CA"/>
              <a:t>Cliquez pour modifier le style du titre</a:t>
            </a:r>
            <a:endParaRPr lang="fr-CA"/>
          </a:p>
        </p:txBody>
      </p:sp>
      <p:sp>
        <p:nvSpPr>
          <p:cNvPr id="4099" name="Espace réservé du texte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fr-CA"/>
              <a:t>Cliquez pour modifier les styles du texte du masque</a:t>
            </a:r>
            <a:endParaRPr lang="fr-CA"/>
          </a:p>
          <a:p>
            <a:pPr lvl="1"/>
            <a:r>
              <a:rPr lang="fr-CA"/>
              <a:t>Deuxième niveau</a:t>
            </a:r>
            <a:endParaRPr lang="fr-CA"/>
          </a:p>
          <a:p>
            <a:pPr lvl="2"/>
            <a:r>
              <a:rPr lang="fr-CA"/>
              <a:t>Troisième niveau</a:t>
            </a:r>
            <a:endParaRPr lang="fr-CA"/>
          </a:p>
          <a:p>
            <a:pPr lvl="3"/>
            <a:r>
              <a:rPr lang="fr-CA"/>
              <a:t>Quatrième niveau</a:t>
            </a:r>
            <a:endParaRPr lang="fr-CA"/>
          </a:p>
          <a:p>
            <a:pPr lvl="4"/>
            <a:r>
              <a:rPr lang="fr-CA"/>
              <a:t>Cinquième niveau</a:t>
            </a:r>
            <a:endParaRPr lang="fr-CA"/>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07CA4EA5-CC84-411F-AF97-594D655E530E}" type="datetimeFigureOut">
              <a:rPr lang="fr-FR">
                <a:solidFill>
                  <a:prstClr val="black">
                    <a:tint val="75000"/>
                  </a:prstClr>
                </a:solidFill>
              </a:rPr>
            </a:fld>
            <a:endParaRPr lang="fr-FR">
              <a:solidFill>
                <a:prstClr val="black">
                  <a:tint val="75000"/>
                </a:prstClr>
              </a:solidFill>
            </a:endParaRP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fr-FR">
              <a:solidFill>
                <a:prstClr val="black">
                  <a:tint val="75000"/>
                </a:prstClr>
              </a:solidFill>
            </a:endParaRP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DEEE919A-09A3-4EF9-A93C-5E6F1C9565C5}" type="slidenum">
              <a:rPr lang="fr-FR">
                <a:solidFill>
                  <a:prstClr val="black">
                    <a:tint val="75000"/>
                  </a:prstClr>
                </a:solidFill>
              </a:rPr>
            </a:fld>
            <a:endParaRPr lang="fr-FR">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eaLnBrk="1" fontAlgn="base" hangingPunct="1">
        <a:spcBef>
          <a:spcPct val="0"/>
        </a:spcBef>
        <a:spcAft>
          <a:spcPct val="0"/>
        </a:spcAft>
        <a:defRPr sz="4400">
          <a:solidFill>
            <a:schemeClr val="tx1"/>
          </a:solidFill>
          <a:latin typeface="Calibri" panose="020F0502020204030204" pitchFamily="34" charset="0"/>
        </a:defRPr>
      </a:lvl6pPr>
      <a:lvl7pPr marL="914400" algn="ctr" rtl="0" eaLnBrk="1" fontAlgn="base" hangingPunct="1">
        <a:spcBef>
          <a:spcPct val="0"/>
        </a:spcBef>
        <a:spcAft>
          <a:spcPct val="0"/>
        </a:spcAft>
        <a:defRPr sz="4400">
          <a:solidFill>
            <a:schemeClr val="tx1"/>
          </a:solidFill>
          <a:latin typeface="Calibri" panose="020F0502020204030204" pitchFamily="34" charset="0"/>
        </a:defRPr>
      </a:lvl7pPr>
      <a:lvl8pPr marL="1371600" algn="ctr" rtl="0" eaLnBrk="1" fontAlgn="base" hangingPunct="1">
        <a:spcBef>
          <a:spcPct val="0"/>
        </a:spcBef>
        <a:spcAft>
          <a:spcPct val="0"/>
        </a:spcAft>
        <a:defRPr sz="4400">
          <a:solidFill>
            <a:schemeClr val="tx1"/>
          </a:solidFill>
          <a:latin typeface="Calibri" panose="020F0502020204030204" pitchFamily="34" charset="0"/>
        </a:defRPr>
      </a:lvl8pPr>
      <a:lvl9pPr marL="1828800" algn="ctr" rtl="0" eaLnBrk="1" fontAlgn="base" hangingPunct="1">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fr-CA"/>
              <a:t>Cliquez pour modifier le style du titre</a:t>
            </a:r>
            <a:endParaRPr lang="fr-CA"/>
          </a:p>
        </p:txBody>
      </p:sp>
      <p:sp>
        <p:nvSpPr>
          <p:cNvPr id="1027" name="Espace réservé du texte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fr-CA"/>
              <a:t>Cliquez pour modifier les styles du texte du masque</a:t>
            </a:r>
            <a:endParaRPr lang="fr-CA"/>
          </a:p>
          <a:p>
            <a:pPr lvl="1"/>
            <a:r>
              <a:rPr lang="fr-CA"/>
              <a:t>Deuxième niveau</a:t>
            </a:r>
            <a:endParaRPr lang="fr-CA"/>
          </a:p>
          <a:p>
            <a:pPr lvl="2"/>
            <a:r>
              <a:rPr lang="fr-CA"/>
              <a:t>Troisième niveau</a:t>
            </a:r>
            <a:endParaRPr lang="fr-CA"/>
          </a:p>
          <a:p>
            <a:pPr lvl="3"/>
            <a:r>
              <a:rPr lang="fr-CA"/>
              <a:t>Quatrième niveau</a:t>
            </a:r>
            <a:endParaRPr lang="fr-CA"/>
          </a:p>
          <a:p>
            <a:pPr lvl="4"/>
            <a:r>
              <a:rPr lang="fr-CA"/>
              <a:t>Cinquième niveau</a:t>
            </a:r>
            <a:endParaRPr lang="fr-CA"/>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E74C5049-8861-483F-B266-E44972E2B0CE}" type="datetimeFigureOut">
              <a:rPr lang="fr-FR">
                <a:solidFill>
                  <a:prstClr val="black">
                    <a:tint val="75000"/>
                  </a:prstClr>
                </a:solidFill>
              </a:rPr>
            </a:fld>
            <a:endParaRPr lang="fr-FR">
              <a:solidFill>
                <a:prstClr val="black">
                  <a:tint val="75000"/>
                </a:prstClr>
              </a:solidFill>
            </a:endParaRP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fr-FR">
              <a:solidFill>
                <a:prstClr val="black">
                  <a:tint val="75000"/>
                </a:prstClr>
              </a:solidFill>
            </a:endParaRP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2E198CA6-0D5E-4968-838C-1642355E12CB}" type="slidenum">
              <a:rPr lang="fr-FR">
                <a:solidFill>
                  <a:prstClr val="black">
                    <a:tint val="75000"/>
                  </a:prstClr>
                </a:solidFill>
              </a:rPr>
            </a:fld>
            <a:endParaRPr lang="fr-FR">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eaLnBrk="1" fontAlgn="base" hangingPunct="1">
        <a:spcBef>
          <a:spcPct val="0"/>
        </a:spcBef>
        <a:spcAft>
          <a:spcPct val="0"/>
        </a:spcAft>
        <a:defRPr sz="4400">
          <a:solidFill>
            <a:schemeClr val="tx1"/>
          </a:solidFill>
          <a:latin typeface="Calibri" panose="020F0502020204030204" pitchFamily="34" charset="0"/>
        </a:defRPr>
      </a:lvl6pPr>
      <a:lvl7pPr marL="914400" algn="ctr" rtl="0" eaLnBrk="1" fontAlgn="base" hangingPunct="1">
        <a:spcBef>
          <a:spcPct val="0"/>
        </a:spcBef>
        <a:spcAft>
          <a:spcPct val="0"/>
        </a:spcAft>
        <a:defRPr sz="4400">
          <a:solidFill>
            <a:schemeClr val="tx1"/>
          </a:solidFill>
          <a:latin typeface="Calibri" panose="020F0502020204030204" pitchFamily="34" charset="0"/>
        </a:defRPr>
      </a:lvl7pPr>
      <a:lvl8pPr marL="1371600" algn="ctr" rtl="0" eaLnBrk="1" fontAlgn="base" hangingPunct="1">
        <a:spcBef>
          <a:spcPct val="0"/>
        </a:spcBef>
        <a:spcAft>
          <a:spcPct val="0"/>
        </a:spcAft>
        <a:defRPr sz="4400">
          <a:solidFill>
            <a:schemeClr val="tx1"/>
          </a:solidFill>
          <a:latin typeface="Calibri" panose="020F0502020204030204" pitchFamily="34" charset="0"/>
        </a:defRPr>
      </a:lvl8pPr>
      <a:lvl9pPr marL="1828800" algn="ctr" rtl="0" eaLnBrk="1" fontAlgn="base" hangingPunct="1">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fr-CA"/>
              <a:t>Cliquez pour modifier le style du titre</a:t>
            </a:r>
            <a:endParaRPr lang="fr-CA"/>
          </a:p>
        </p:txBody>
      </p:sp>
      <p:sp>
        <p:nvSpPr>
          <p:cNvPr id="1027" name="Espace réservé du texte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fr-CA"/>
              <a:t>Cliquez pour modifier les styles du texte du masque</a:t>
            </a:r>
            <a:endParaRPr lang="fr-CA"/>
          </a:p>
          <a:p>
            <a:pPr lvl="1"/>
            <a:r>
              <a:rPr lang="fr-CA"/>
              <a:t>Deuxième niveau</a:t>
            </a:r>
            <a:endParaRPr lang="fr-CA"/>
          </a:p>
          <a:p>
            <a:pPr lvl="2"/>
            <a:r>
              <a:rPr lang="fr-CA"/>
              <a:t>Troisième niveau</a:t>
            </a:r>
            <a:endParaRPr lang="fr-CA"/>
          </a:p>
          <a:p>
            <a:pPr lvl="3"/>
            <a:r>
              <a:rPr lang="fr-CA"/>
              <a:t>Quatrième niveau</a:t>
            </a:r>
            <a:endParaRPr lang="fr-CA"/>
          </a:p>
          <a:p>
            <a:pPr lvl="4"/>
            <a:r>
              <a:rPr lang="fr-CA"/>
              <a:t>Cinquième niveau</a:t>
            </a:r>
            <a:endParaRPr lang="fr-CA"/>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E74C5049-8861-483F-B266-E44972E2B0CE}" type="datetimeFigureOut">
              <a:rPr lang="fr-FR">
                <a:solidFill>
                  <a:prstClr val="black">
                    <a:tint val="75000"/>
                  </a:prstClr>
                </a:solidFill>
              </a:rPr>
            </a:fld>
            <a:endParaRPr lang="fr-FR">
              <a:solidFill>
                <a:prstClr val="black">
                  <a:tint val="75000"/>
                </a:prstClr>
              </a:solidFill>
            </a:endParaRP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fr-FR">
              <a:solidFill>
                <a:prstClr val="black">
                  <a:tint val="75000"/>
                </a:prstClr>
              </a:solidFill>
            </a:endParaRP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2E198CA6-0D5E-4968-838C-1642355E12CB}" type="slidenum">
              <a:rPr lang="fr-FR">
                <a:solidFill>
                  <a:prstClr val="black">
                    <a:tint val="75000"/>
                  </a:prstClr>
                </a:solidFill>
              </a:rPr>
            </a:fld>
            <a:endParaRPr lang="fr-FR">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eaLnBrk="1" fontAlgn="base" hangingPunct="1">
        <a:spcBef>
          <a:spcPct val="0"/>
        </a:spcBef>
        <a:spcAft>
          <a:spcPct val="0"/>
        </a:spcAft>
        <a:defRPr sz="4400">
          <a:solidFill>
            <a:schemeClr val="tx1"/>
          </a:solidFill>
          <a:latin typeface="Calibri" panose="020F0502020204030204" pitchFamily="34" charset="0"/>
        </a:defRPr>
      </a:lvl6pPr>
      <a:lvl7pPr marL="914400" algn="ctr" rtl="0" eaLnBrk="1" fontAlgn="base" hangingPunct="1">
        <a:spcBef>
          <a:spcPct val="0"/>
        </a:spcBef>
        <a:spcAft>
          <a:spcPct val="0"/>
        </a:spcAft>
        <a:defRPr sz="4400">
          <a:solidFill>
            <a:schemeClr val="tx1"/>
          </a:solidFill>
          <a:latin typeface="Calibri" panose="020F0502020204030204" pitchFamily="34" charset="0"/>
        </a:defRPr>
      </a:lvl7pPr>
      <a:lvl8pPr marL="1371600" algn="ctr" rtl="0" eaLnBrk="1" fontAlgn="base" hangingPunct="1">
        <a:spcBef>
          <a:spcPct val="0"/>
        </a:spcBef>
        <a:spcAft>
          <a:spcPct val="0"/>
        </a:spcAft>
        <a:defRPr sz="4400">
          <a:solidFill>
            <a:schemeClr val="tx1"/>
          </a:solidFill>
          <a:latin typeface="Calibri" panose="020F0502020204030204" pitchFamily="34" charset="0"/>
        </a:defRPr>
      </a:lvl8pPr>
      <a:lvl9pPr marL="1828800" algn="ctr" rtl="0" eaLnBrk="1" fontAlgn="base" hangingPunct="1">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fr-CA"/>
              <a:t>Cliquez pour modifier le style du titre</a:t>
            </a:r>
            <a:endParaRPr lang="fr-CA"/>
          </a:p>
        </p:txBody>
      </p:sp>
      <p:sp>
        <p:nvSpPr>
          <p:cNvPr id="1027" name="Espace réservé du texte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fr-CA"/>
              <a:t>Cliquez pour modifier les styles du texte du masque</a:t>
            </a:r>
            <a:endParaRPr lang="fr-CA"/>
          </a:p>
          <a:p>
            <a:pPr lvl="1"/>
            <a:r>
              <a:rPr lang="fr-CA"/>
              <a:t>Deuxième niveau</a:t>
            </a:r>
            <a:endParaRPr lang="fr-CA"/>
          </a:p>
          <a:p>
            <a:pPr lvl="2"/>
            <a:r>
              <a:rPr lang="fr-CA"/>
              <a:t>Troisième niveau</a:t>
            </a:r>
            <a:endParaRPr lang="fr-CA"/>
          </a:p>
          <a:p>
            <a:pPr lvl="3"/>
            <a:r>
              <a:rPr lang="fr-CA"/>
              <a:t>Quatrième niveau</a:t>
            </a:r>
            <a:endParaRPr lang="fr-CA"/>
          </a:p>
          <a:p>
            <a:pPr lvl="4"/>
            <a:r>
              <a:rPr lang="fr-CA"/>
              <a:t>Cinquième niveau</a:t>
            </a:r>
            <a:endParaRPr lang="fr-CA"/>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E74C5049-8861-483F-B266-E44972E2B0CE}" type="datetimeFigureOut">
              <a:rPr lang="fr-FR">
                <a:solidFill>
                  <a:prstClr val="black">
                    <a:tint val="75000"/>
                  </a:prstClr>
                </a:solidFill>
              </a:rPr>
            </a:fld>
            <a:endParaRPr lang="fr-FR">
              <a:solidFill>
                <a:prstClr val="black">
                  <a:tint val="75000"/>
                </a:prstClr>
              </a:solidFill>
            </a:endParaRP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fr-FR">
              <a:solidFill>
                <a:prstClr val="black">
                  <a:tint val="75000"/>
                </a:prstClr>
              </a:solidFill>
            </a:endParaRP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2E198CA6-0D5E-4968-838C-1642355E12CB}" type="slidenum">
              <a:rPr lang="fr-FR">
                <a:solidFill>
                  <a:prstClr val="black">
                    <a:tint val="75000"/>
                  </a:prstClr>
                </a:solidFill>
              </a:rPr>
            </a:fld>
            <a:endParaRPr lang="fr-FR">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eaLnBrk="1" fontAlgn="base" hangingPunct="1">
        <a:spcBef>
          <a:spcPct val="0"/>
        </a:spcBef>
        <a:spcAft>
          <a:spcPct val="0"/>
        </a:spcAft>
        <a:defRPr sz="4400">
          <a:solidFill>
            <a:schemeClr val="tx1"/>
          </a:solidFill>
          <a:latin typeface="Calibri" panose="020F0502020204030204" pitchFamily="34" charset="0"/>
        </a:defRPr>
      </a:lvl6pPr>
      <a:lvl7pPr marL="914400" algn="ctr" rtl="0" eaLnBrk="1" fontAlgn="base" hangingPunct="1">
        <a:spcBef>
          <a:spcPct val="0"/>
        </a:spcBef>
        <a:spcAft>
          <a:spcPct val="0"/>
        </a:spcAft>
        <a:defRPr sz="4400">
          <a:solidFill>
            <a:schemeClr val="tx1"/>
          </a:solidFill>
          <a:latin typeface="Calibri" panose="020F0502020204030204" pitchFamily="34" charset="0"/>
        </a:defRPr>
      </a:lvl7pPr>
      <a:lvl8pPr marL="1371600" algn="ctr" rtl="0" eaLnBrk="1" fontAlgn="base" hangingPunct="1">
        <a:spcBef>
          <a:spcPct val="0"/>
        </a:spcBef>
        <a:spcAft>
          <a:spcPct val="0"/>
        </a:spcAft>
        <a:defRPr sz="4400">
          <a:solidFill>
            <a:schemeClr val="tx1"/>
          </a:solidFill>
          <a:latin typeface="Calibri" panose="020F0502020204030204" pitchFamily="34" charset="0"/>
        </a:defRPr>
      </a:lvl8pPr>
      <a:lvl9pPr marL="1828800" algn="ctr" rtl="0" eaLnBrk="1" fontAlgn="base" hangingPunct="1">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fr-CA"/>
              <a:t>Cliquez pour modifier le style du titre</a:t>
            </a:r>
            <a:endParaRPr lang="fr-CA"/>
          </a:p>
        </p:txBody>
      </p:sp>
      <p:sp>
        <p:nvSpPr>
          <p:cNvPr id="1027" name="Espace réservé du texte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fr-CA"/>
              <a:t>Cliquez pour modifier les styles du texte du masque</a:t>
            </a:r>
            <a:endParaRPr lang="fr-CA"/>
          </a:p>
          <a:p>
            <a:pPr lvl="1"/>
            <a:r>
              <a:rPr lang="fr-CA"/>
              <a:t>Deuxième niveau</a:t>
            </a:r>
            <a:endParaRPr lang="fr-CA"/>
          </a:p>
          <a:p>
            <a:pPr lvl="2"/>
            <a:r>
              <a:rPr lang="fr-CA"/>
              <a:t>Troisième niveau</a:t>
            </a:r>
            <a:endParaRPr lang="fr-CA"/>
          </a:p>
          <a:p>
            <a:pPr lvl="3"/>
            <a:r>
              <a:rPr lang="fr-CA"/>
              <a:t>Quatrième niveau</a:t>
            </a:r>
            <a:endParaRPr lang="fr-CA"/>
          </a:p>
          <a:p>
            <a:pPr lvl="4"/>
            <a:r>
              <a:rPr lang="fr-CA"/>
              <a:t>Cinquième niveau</a:t>
            </a:r>
            <a:endParaRPr lang="fr-CA"/>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372F4013-D0D5-4A66-A78F-1EFECCC7B60D}" type="datetimeFigureOut">
              <a:rPr lang="fr-FR">
                <a:solidFill>
                  <a:prstClr val="black">
                    <a:tint val="75000"/>
                  </a:prstClr>
                </a:solidFill>
              </a:rPr>
            </a:fld>
            <a:endParaRPr lang="fr-FR">
              <a:solidFill>
                <a:prstClr val="black">
                  <a:tint val="75000"/>
                </a:prstClr>
              </a:solidFill>
            </a:endParaRP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fr-FR">
              <a:solidFill>
                <a:prstClr val="black">
                  <a:tint val="75000"/>
                </a:prstClr>
              </a:solidFill>
            </a:endParaRP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latin typeface="Calibri" panose="020F0502020204030204" pitchFamily="34" charset="0"/>
              </a:defRPr>
            </a:lvl1pPr>
          </a:lstStyle>
          <a:p>
            <a:pPr fontAlgn="base">
              <a:spcBef>
                <a:spcPct val="0"/>
              </a:spcBef>
              <a:spcAft>
                <a:spcPct val="0"/>
              </a:spcAft>
            </a:pPr>
            <a:fld id="{B31D1BA5-38B9-4737-8FB8-FDE82BB5AF93}" type="slidenum">
              <a:rPr lang="fr-FR" smtClean="0">
                <a:cs typeface="Arial" panose="020B0604020202020204" pitchFamily="34" charset="0"/>
              </a:rPr>
            </a:fld>
            <a:endParaRPr lang="fr-FR">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eaLnBrk="1" fontAlgn="base" hangingPunct="1">
        <a:spcBef>
          <a:spcPct val="0"/>
        </a:spcBef>
        <a:spcAft>
          <a:spcPct val="0"/>
        </a:spcAft>
        <a:defRPr sz="4400">
          <a:solidFill>
            <a:schemeClr val="tx1"/>
          </a:solidFill>
          <a:latin typeface="Calibri" panose="020F0502020204030204" pitchFamily="34" charset="0"/>
        </a:defRPr>
      </a:lvl6pPr>
      <a:lvl7pPr marL="914400" algn="ctr" rtl="0" eaLnBrk="1" fontAlgn="base" hangingPunct="1">
        <a:spcBef>
          <a:spcPct val="0"/>
        </a:spcBef>
        <a:spcAft>
          <a:spcPct val="0"/>
        </a:spcAft>
        <a:defRPr sz="4400">
          <a:solidFill>
            <a:schemeClr val="tx1"/>
          </a:solidFill>
          <a:latin typeface="Calibri" panose="020F0502020204030204" pitchFamily="34" charset="0"/>
        </a:defRPr>
      </a:lvl7pPr>
      <a:lvl8pPr marL="1371600" algn="ctr" rtl="0" eaLnBrk="1" fontAlgn="base" hangingPunct="1">
        <a:spcBef>
          <a:spcPct val="0"/>
        </a:spcBef>
        <a:spcAft>
          <a:spcPct val="0"/>
        </a:spcAft>
        <a:defRPr sz="4400">
          <a:solidFill>
            <a:schemeClr val="tx1"/>
          </a:solidFill>
          <a:latin typeface="Calibri" panose="020F0502020204030204" pitchFamily="34" charset="0"/>
        </a:defRPr>
      </a:lvl8pPr>
      <a:lvl9pPr marL="1828800" algn="ctr" rtl="0" eaLnBrk="1" fontAlgn="base" hangingPunct="1">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34.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13.xml"/><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4.xml"/><Relationship Id="rId1" Type="http://schemas.openxmlformats.org/officeDocument/2006/relationships/image" Target="../media/image2.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3.xml.rels><?xml version="1.0" encoding="UTF-8" standalone="yes"?>
<Relationships xmlns="http://schemas.openxmlformats.org/package/2006/relationships"><Relationship Id="rId9" Type="http://schemas.openxmlformats.org/officeDocument/2006/relationships/diagramQuickStyle" Target="../diagrams/quickStyle4.xml"/><Relationship Id="rId8" Type="http://schemas.openxmlformats.org/officeDocument/2006/relationships/diagramLayout" Target="../diagrams/layout4.xml"/><Relationship Id="rId7" Type="http://schemas.openxmlformats.org/officeDocument/2006/relationships/diagramData" Target="../diagrams/data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 Id="rId3" Type="http://schemas.openxmlformats.org/officeDocument/2006/relationships/diagramLayout" Target="../diagrams/layout3.xml"/><Relationship Id="rId2" Type="http://schemas.openxmlformats.org/officeDocument/2006/relationships/diagramData" Target="../diagrams/data3.xml"/><Relationship Id="rId13" Type="http://schemas.openxmlformats.org/officeDocument/2006/relationships/notesSlide" Target="../notesSlides/notesSlide12.xml"/><Relationship Id="rId12" Type="http://schemas.openxmlformats.org/officeDocument/2006/relationships/slideLayout" Target="../slideLayouts/slideLayout13.xml"/><Relationship Id="rId11" Type="http://schemas.microsoft.com/office/2007/relationships/diagramDrawing" Target="../diagrams/drawing4.xml"/><Relationship Id="rId10" Type="http://schemas.openxmlformats.org/officeDocument/2006/relationships/diagramColors" Target="../diagrams/colors4.xml"/><Relationship Id="rId1" Type="http://schemas.openxmlformats.org/officeDocument/2006/relationships/image" Target="../media/image2.jpeg"/></Relationships>
</file>

<file path=ppt/slides/_rels/slide14.xml.rels><?xml version="1.0" encoding="UTF-8" standalone="yes"?>
<Relationships xmlns="http://schemas.openxmlformats.org/package/2006/relationships"><Relationship Id="rId9" Type="http://schemas.openxmlformats.org/officeDocument/2006/relationships/image" Target="../media/image19.jpeg"/><Relationship Id="rId8" Type="http://schemas.openxmlformats.org/officeDocument/2006/relationships/image" Target="../media/image18.jpeg"/><Relationship Id="rId7" Type="http://schemas.openxmlformats.org/officeDocument/2006/relationships/image" Target="../media/image17.jpeg"/><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 Id="rId3" Type="http://schemas.openxmlformats.org/officeDocument/2006/relationships/image" Target="../media/image13.jpeg"/><Relationship Id="rId2" Type="http://schemas.openxmlformats.org/officeDocument/2006/relationships/image" Target="../media/image12.jpeg"/><Relationship Id="rId15" Type="http://schemas.openxmlformats.org/officeDocument/2006/relationships/notesSlide" Target="../notesSlides/notesSlide13.xml"/><Relationship Id="rId14" Type="http://schemas.openxmlformats.org/officeDocument/2006/relationships/slideLayout" Target="../slideLayouts/slideLayout57.xml"/><Relationship Id="rId13" Type="http://schemas.openxmlformats.org/officeDocument/2006/relationships/image" Target="../media/image23.jpeg"/><Relationship Id="rId12" Type="http://schemas.openxmlformats.org/officeDocument/2006/relationships/image" Target="../media/image22.jpeg"/><Relationship Id="rId11" Type="http://schemas.openxmlformats.org/officeDocument/2006/relationships/image" Target="../media/image21.jpeg"/><Relationship Id="rId10" Type="http://schemas.openxmlformats.org/officeDocument/2006/relationships/image" Target="../media/image20.jpeg"/><Relationship Id="rId1" Type="http://schemas.openxmlformats.org/officeDocument/2006/relationships/image" Target="../media/image2.jpeg"/></Relationships>
</file>

<file path=ppt/slides/_rels/slide15.xml.rels><?xml version="1.0" encoding="UTF-8" standalone="yes"?>
<Relationships xmlns="http://schemas.openxmlformats.org/package/2006/relationships"><Relationship Id="rId9" Type="http://schemas.openxmlformats.org/officeDocument/2006/relationships/notesSlide" Target="../notesSlides/notesSlide14.xml"/><Relationship Id="rId8" Type="http://schemas.openxmlformats.org/officeDocument/2006/relationships/slideLayout" Target="../slideLayouts/slideLayout57.xml"/><Relationship Id="rId7" Type="http://schemas.openxmlformats.org/officeDocument/2006/relationships/image" Target="../media/image24.jpeg"/><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image" Target="../media/image2.jpeg"/></Relationships>
</file>

<file path=ppt/slides/_rels/slide16.xml.rels><?xml version="1.0" encoding="UTF-8" standalone="yes"?>
<Relationships xmlns="http://schemas.openxmlformats.org/package/2006/relationships"><Relationship Id="rId9" Type="http://schemas.openxmlformats.org/officeDocument/2006/relationships/notesSlide" Target="../notesSlides/notesSlide15.xml"/><Relationship Id="rId8" Type="http://schemas.openxmlformats.org/officeDocument/2006/relationships/slideLayout" Target="../slideLayouts/slideLayout2.xml"/><Relationship Id="rId7" Type="http://schemas.microsoft.com/office/2007/relationships/diagramDrawing" Target="../diagrams/drawing6.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 Id="rId3" Type="http://schemas.openxmlformats.org/officeDocument/2006/relationships/diagramData" Target="../diagrams/data6.xml"/><Relationship Id="rId2" Type="http://schemas.openxmlformats.org/officeDocument/2006/relationships/image" Target="../media/image25.jpeg"/><Relationship Id="rId1" Type="http://schemas.openxmlformats.org/officeDocument/2006/relationships/image" Target="../media/image2.jpe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3.xml"/><Relationship Id="rId2" Type="http://schemas.openxmlformats.org/officeDocument/2006/relationships/image" Target="../media/image26.jpeg"/><Relationship Id="rId1" Type="http://schemas.openxmlformats.org/officeDocument/2006/relationships/image" Target="../media/image2.jpe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2.xml"/><Relationship Id="rId2" Type="http://schemas.openxmlformats.org/officeDocument/2006/relationships/image" Target="../media/image27.jpeg"/><Relationship Id="rId1" Type="http://schemas.openxmlformats.org/officeDocument/2006/relationships/image" Target="../media/image2.jpe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2.xml"/><Relationship Id="rId2" Type="http://schemas.openxmlformats.org/officeDocument/2006/relationships/image" Target="../media/image28.jpeg"/><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9" Type="http://schemas.openxmlformats.org/officeDocument/2006/relationships/notesSlide" Target="../notesSlides/notesSlide1.xml"/><Relationship Id="rId8" Type="http://schemas.openxmlformats.org/officeDocument/2006/relationships/slideLayout" Target="../slideLayouts/slideLayout13.xml"/><Relationship Id="rId7" Type="http://schemas.openxmlformats.org/officeDocument/2006/relationships/image" Target="../media/image3.jpeg"/><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1.xml.rels><?xml version="1.0" encoding="UTF-8" standalone="yes"?>
<Relationships xmlns="http://schemas.openxmlformats.org/package/2006/relationships"><Relationship Id="rId8" Type="http://schemas.openxmlformats.org/officeDocument/2006/relationships/notesSlide" Target="../notesSlides/notesSlide20.xml"/><Relationship Id="rId7"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image" Target="../media/image2.jpe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3.xml.rels><?xml version="1.0" encoding="UTF-8" standalone="yes"?>
<Relationships xmlns="http://schemas.openxmlformats.org/package/2006/relationships"><Relationship Id="rId8" Type="http://schemas.openxmlformats.org/officeDocument/2006/relationships/notesSlide" Target="../notesSlides/notesSlide22.xml"/><Relationship Id="rId7" Type="http://schemas.openxmlformats.org/officeDocument/2006/relationships/slideLayout" Target="../slideLayouts/slideLayout13.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image" Target="../media/image2.jpe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3.xml"/><Relationship Id="rId1" Type="http://schemas.openxmlformats.org/officeDocument/2006/relationships/image" Target="../media/image2.jpeg"/></Relationships>
</file>

<file path=ppt/slides/_rels/slide25.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oleObject" Target="../embeddings/oleObject4.bin"/><Relationship Id="rId7" Type="http://schemas.openxmlformats.org/officeDocument/2006/relationships/image" Target="../media/image31.wmf"/><Relationship Id="rId6" Type="http://schemas.openxmlformats.org/officeDocument/2006/relationships/oleObject" Target="../embeddings/oleObject3.bin"/><Relationship Id="rId5" Type="http://schemas.openxmlformats.org/officeDocument/2006/relationships/image" Target="../media/image30.wmf"/><Relationship Id="rId4" Type="http://schemas.openxmlformats.org/officeDocument/2006/relationships/oleObject" Target="../embeddings/oleObject2.bin"/><Relationship Id="rId3" Type="http://schemas.openxmlformats.org/officeDocument/2006/relationships/image" Target="../media/image29.wmf"/><Relationship Id="rId2" Type="http://schemas.openxmlformats.org/officeDocument/2006/relationships/oleObject" Target="../embeddings/oleObject1.bin"/><Relationship Id="rId11" Type="http://schemas.openxmlformats.org/officeDocument/2006/relationships/notesSlide" Target="../notesSlides/notesSlide24.xml"/><Relationship Id="rId10" Type="http://schemas.openxmlformats.org/officeDocument/2006/relationships/vmlDrawing" Target="../drawings/vmlDrawing1.vml"/><Relationship Id="rId1" Type="http://schemas.openxmlformats.org/officeDocument/2006/relationships/image" Target="../media/image2.jpeg"/></Relationships>
</file>

<file path=ppt/slides/_rels/slide26.xml.rels><?xml version="1.0" encoding="UTF-8" standalone="yes"?>
<Relationships xmlns="http://schemas.openxmlformats.org/package/2006/relationships"><Relationship Id="rId8" Type="http://schemas.openxmlformats.org/officeDocument/2006/relationships/notesSlide" Target="../notesSlides/notesSlide25.xml"/><Relationship Id="rId7" Type="http://schemas.openxmlformats.org/officeDocument/2006/relationships/vmlDrawing" Target="../drawings/vmlDrawing2.vml"/><Relationship Id="rId6" Type="http://schemas.openxmlformats.org/officeDocument/2006/relationships/slideLayout" Target="../slideLayouts/slideLayout2.xml"/><Relationship Id="rId5" Type="http://schemas.openxmlformats.org/officeDocument/2006/relationships/image" Target="../media/image31.wmf"/><Relationship Id="rId4" Type="http://schemas.openxmlformats.org/officeDocument/2006/relationships/oleObject" Target="../embeddings/oleObject6.bin"/><Relationship Id="rId3" Type="http://schemas.openxmlformats.org/officeDocument/2006/relationships/image" Target="../media/image32.png"/><Relationship Id="rId2" Type="http://schemas.openxmlformats.org/officeDocument/2006/relationships/oleObject" Target="../embeddings/oleObject5.bin"/><Relationship Id="rId1" Type="http://schemas.openxmlformats.org/officeDocument/2006/relationships/image" Target="../media/image2.jpeg"/></Relationships>
</file>

<file path=ppt/slides/_rels/slide27.xml.rels><?xml version="1.0" encoding="UTF-8" standalone="yes"?>
<Relationships xmlns="http://schemas.openxmlformats.org/package/2006/relationships"><Relationship Id="rId7" Type="http://schemas.openxmlformats.org/officeDocument/2006/relationships/notesSlide" Target="../notesSlides/notesSlide26.xml"/><Relationship Id="rId6" Type="http://schemas.openxmlformats.org/officeDocument/2006/relationships/vmlDrawing" Target="../drawings/vmlDrawing3.vml"/><Relationship Id="rId5" Type="http://schemas.openxmlformats.org/officeDocument/2006/relationships/slideLayout" Target="../slideLayouts/slideLayout2.xml"/><Relationship Id="rId4" Type="http://schemas.openxmlformats.org/officeDocument/2006/relationships/image" Target="../media/image33.jpeg"/><Relationship Id="rId3" Type="http://schemas.openxmlformats.org/officeDocument/2006/relationships/image" Target="../media/image30.wmf"/><Relationship Id="rId2" Type="http://schemas.openxmlformats.org/officeDocument/2006/relationships/oleObject" Target="../embeddings/oleObject7.bin"/><Relationship Id="rId1" Type="http://schemas.openxmlformats.org/officeDocument/2006/relationships/image" Target="../media/image2.jpeg"/></Relationships>
</file>

<file path=ppt/slides/_rels/slide28.xml.rels><?xml version="1.0" encoding="UTF-8" standalone="yes"?>
<Relationships xmlns="http://schemas.openxmlformats.org/package/2006/relationships"><Relationship Id="rId7" Type="http://schemas.openxmlformats.org/officeDocument/2006/relationships/notesSlide" Target="../notesSlides/notesSlide27.xml"/><Relationship Id="rId6" Type="http://schemas.openxmlformats.org/officeDocument/2006/relationships/vmlDrawing" Target="../drawings/vmlDrawing4.vml"/><Relationship Id="rId5" Type="http://schemas.openxmlformats.org/officeDocument/2006/relationships/slideLayout" Target="../slideLayouts/slideLayout2.xml"/><Relationship Id="rId4" Type="http://schemas.openxmlformats.org/officeDocument/2006/relationships/image" Target="../media/image34.jpeg"/><Relationship Id="rId3" Type="http://schemas.openxmlformats.org/officeDocument/2006/relationships/image" Target="../media/image29.wmf"/><Relationship Id="rId2" Type="http://schemas.openxmlformats.org/officeDocument/2006/relationships/oleObject" Target="../embeddings/oleObject8.bin"/><Relationship Id="rId1" Type="http://schemas.openxmlformats.org/officeDocument/2006/relationships/image" Target="../media/image2.jpeg"/></Relationships>
</file>

<file path=ppt/slides/_rels/slide29.xml.rels><?xml version="1.0" encoding="UTF-8" standalone="yes"?>
<Relationships xmlns="http://schemas.openxmlformats.org/package/2006/relationships"><Relationship Id="rId7" Type="http://schemas.openxmlformats.org/officeDocument/2006/relationships/notesSlide" Target="../notesSlides/notesSlide28.xml"/><Relationship Id="rId6" Type="http://schemas.openxmlformats.org/officeDocument/2006/relationships/vmlDrawing" Target="../drawings/vmlDrawing5.vml"/><Relationship Id="rId5" Type="http://schemas.openxmlformats.org/officeDocument/2006/relationships/slideLayout" Target="../slideLayouts/slideLayout2.xml"/><Relationship Id="rId4" Type="http://schemas.openxmlformats.org/officeDocument/2006/relationships/image" Target="../media/image35.jpeg"/><Relationship Id="rId3" Type="http://schemas.openxmlformats.org/officeDocument/2006/relationships/image" Target="../media/image29.wmf"/><Relationship Id="rId2" Type="http://schemas.openxmlformats.org/officeDocument/2006/relationships/oleObject" Target="../embeddings/oleObject9.bin"/><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image" Target="../media/image2.jpeg"/></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2.xml"/><Relationship Id="rId2" Type="http://schemas.openxmlformats.org/officeDocument/2006/relationships/image" Target="../media/image36.jpeg"/><Relationship Id="rId1" Type="http://schemas.openxmlformats.org/officeDocument/2006/relationships/image" Target="../media/image2.jpe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3.xml"/><Relationship Id="rId1" Type="http://schemas.openxmlformats.org/officeDocument/2006/relationships/image" Target="../media/image2.jpe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33.xml"/><Relationship Id="rId3" Type="http://schemas.openxmlformats.org/officeDocument/2006/relationships/slideLayout" Target="../slideLayouts/slideLayout2.xml"/><Relationship Id="rId2" Type="http://schemas.openxmlformats.org/officeDocument/2006/relationships/image" Target="../media/image37.jpeg"/><Relationship Id="rId1" Type="http://schemas.openxmlformats.org/officeDocument/2006/relationships/image" Target="../media/image2.jpe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35.xml"/><Relationship Id="rId3" Type="http://schemas.openxmlformats.org/officeDocument/2006/relationships/slideLayout" Target="../slideLayouts/slideLayout2.xml"/><Relationship Id="rId2" Type="http://schemas.openxmlformats.org/officeDocument/2006/relationships/image" Target="../media/image38.jpeg"/><Relationship Id="rId1" Type="http://schemas.openxmlformats.org/officeDocument/2006/relationships/image" Target="../media/image2.jpeg"/></Relationships>
</file>

<file path=ppt/slides/_rels/slide37.xml.rels><?xml version="1.0" encoding="UTF-8" standalone="yes"?>
<Relationships xmlns="http://schemas.openxmlformats.org/package/2006/relationships"><Relationship Id="rId5" Type="http://schemas.openxmlformats.org/officeDocument/2006/relationships/notesSlide" Target="../notesSlides/notesSlide36.xml"/><Relationship Id="rId4" Type="http://schemas.openxmlformats.org/officeDocument/2006/relationships/slideLayout" Target="../slideLayouts/slideLayout2.xml"/><Relationship Id="rId3" Type="http://schemas.openxmlformats.org/officeDocument/2006/relationships/image" Target="../media/image39.jpeg"/><Relationship Id="rId2" Type="http://schemas.openxmlformats.org/officeDocument/2006/relationships/image" Target="../media/image38.jpeg"/><Relationship Id="rId1" Type="http://schemas.openxmlformats.org/officeDocument/2006/relationships/image" Target="../media/image2.jpe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40.jpeg"/></Relationships>
</file>

<file path=ppt/slides/_rels/slide39.xml.rels><?xml version="1.0" encoding="UTF-8" standalone="yes"?>
<Relationships xmlns="http://schemas.openxmlformats.org/package/2006/relationships"><Relationship Id="rId8" Type="http://schemas.openxmlformats.org/officeDocument/2006/relationships/notesSlide" Target="../notesSlides/notesSlide37.xml"/><Relationship Id="rId7" Type="http://schemas.openxmlformats.org/officeDocument/2006/relationships/slideLayout" Target="../slideLayouts/slideLayout13.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3.xml"/><Relationship Id="rId2" Type="http://schemas.openxmlformats.org/officeDocument/2006/relationships/image" Target="../media/image4.jpeg"/><Relationship Id="rId1" Type="http://schemas.openxmlformats.org/officeDocument/2006/relationships/image" Target="../media/image2.jpe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34.xml"/><Relationship Id="rId1" Type="http://schemas.openxmlformats.org/officeDocument/2006/relationships/image" Target="../media/image1.jpe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3.xml"/><Relationship Id="rId1" Type="http://schemas.openxmlformats.org/officeDocument/2006/relationships/image" Target="../media/image2.jpeg"/></Relationships>
</file>

<file path=ppt/slides/_rels/slide42.xml.rels><?xml version="1.0" encoding="UTF-8" standalone="yes"?>
<Relationships xmlns="http://schemas.openxmlformats.org/package/2006/relationships"><Relationship Id="rId9" Type="http://schemas.openxmlformats.org/officeDocument/2006/relationships/slideLayout" Target="../slideLayouts/slideLayout13.xml"/><Relationship Id="rId8" Type="http://schemas.openxmlformats.org/officeDocument/2006/relationships/image" Target="../media/image42.jpeg"/><Relationship Id="rId7" Type="http://schemas.openxmlformats.org/officeDocument/2006/relationships/image" Target="../media/image41.jpeg"/><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 Id="rId3" Type="http://schemas.openxmlformats.org/officeDocument/2006/relationships/diagramLayout" Target="../diagrams/layout10.xml"/><Relationship Id="rId2" Type="http://schemas.openxmlformats.org/officeDocument/2006/relationships/diagramData" Target="../diagrams/data10.xml"/><Relationship Id="rId10" Type="http://schemas.openxmlformats.org/officeDocument/2006/relationships/notesSlide" Target="../notesSlides/notesSlide40.xml"/><Relationship Id="rId1" Type="http://schemas.openxmlformats.org/officeDocument/2006/relationships/image" Target="../media/image2.jpeg"/></Relationships>
</file>

<file path=ppt/slides/_rels/slide43.xml.rels><?xml version="1.0" encoding="UTF-8" standalone="yes"?>
<Relationships xmlns="http://schemas.openxmlformats.org/package/2006/relationships"><Relationship Id="rId4" Type="http://schemas.openxmlformats.org/officeDocument/2006/relationships/notesSlide" Target="../notesSlides/notesSlide41.xml"/><Relationship Id="rId3" Type="http://schemas.openxmlformats.org/officeDocument/2006/relationships/slideLayout" Target="../slideLayouts/slideLayout13.xml"/><Relationship Id="rId2" Type="http://schemas.openxmlformats.org/officeDocument/2006/relationships/image" Target="../media/image41.jpeg"/><Relationship Id="rId1" Type="http://schemas.openxmlformats.org/officeDocument/2006/relationships/image" Target="../media/image2.jpeg"/></Relationships>
</file>

<file path=ppt/slides/_rels/slide44.xml.rels><?xml version="1.0" encoding="UTF-8" standalone="yes"?>
<Relationships xmlns="http://schemas.openxmlformats.org/package/2006/relationships"><Relationship Id="rId9" Type="http://schemas.openxmlformats.org/officeDocument/2006/relationships/notesSlide" Target="../notesSlides/notesSlide42.xml"/><Relationship Id="rId8" Type="http://schemas.openxmlformats.org/officeDocument/2006/relationships/slideLayout" Target="../slideLayouts/slideLayout13.xml"/><Relationship Id="rId7" Type="http://schemas.openxmlformats.org/officeDocument/2006/relationships/image" Target="../media/image41.jpeg"/><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image" Target="../media/image2.jpeg"/></Relationships>
</file>

<file path=ppt/slides/_rels/slide45.xml.rels><?xml version="1.0" encoding="UTF-8" standalone="yes"?>
<Relationships xmlns="http://schemas.openxmlformats.org/package/2006/relationships"><Relationship Id="rId4" Type="http://schemas.openxmlformats.org/officeDocument/2006/relationships/notesSlide" Target="../notesSlides/notesSlide43.xml"/><Relationship Id="rId3" Type="http://schemas.openxmlformats.org/officeDocument/2006/relationships/slideLayout" Target="../slideLayouts/slideLayout13.xml"/><Relationship Id="rId2" Type="http://schemas.openxmlformats.org/officeDocument/2006/relationships/image" Target="../media/image42.jpeg"/><Relationship Id="rId1" Type="http://schemas.openxmlformats.org/officeDocument/2006/relationships/image" Target="../media/image2.jpeg"/></Relationships>
</file>

<file path=ppt/slides/_rels/slide46.xml.rels><?xml version="1.0" encoding="UTF-8" standalone="yes"?>
<Relationships xmlns="http://schemas.openxmlformats.org/package/2006/relationships"><Relationship Id="rId4" Type="http://schemas.openxmlformats.org/officeDocument/2006/relationships/notesSlide" Target="../notesSlides/notesSlide44.xml"/><Relationship Id="rId3" Type="http://schemas.openxmlformats.org/officeDocument/2006/relationships/slideLayout" Target="../slideLayouts/slideLayout13.xml"/><Relationship Id="rId2" Type="http://schemas.openxmlformats.org/officeDocument/2006/relationships/image" Target="../media/image42.jpeg"/><Relationship Id="rId1" Type="http://schemas.openxmlformats.org/officeDocument/2006/relationships/image" Target="../media/image2.jpeg"/></Relationships>
</file>

<file path=ppt/slides/_rels/slide47.xml.rels><?xml version="1.0" encoding="UTF-8" standalone="yes"?>
<Relationships xmlns="http://schemas.openxmlformats.org/package/2006/relationships"><Relationship Id="rId8" Type="http://schemas.openxmlformats.org/officeDocument/2006/relationships/notesSlide" Target="../notesSlides/notesSlide45.xml"/><Relationship Id="rId7" Type="http://schemas.openxmlformats.org/officeDocument/2006/relationships/slideLayout" Target="../slideLayouts/slideLayout13.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image" Target="../media/image2.jpeg"/></Relationships>
</file>

<file path=ppt/slides/_rels/slide48.xml.rels><?xml version="1.0" encoding="UTF-8" standalone="yes"?>
<Relationships xmlns="http://schemas.openxmlformats.org/package/2006/relationships"><Relationship Id="rId4" Type="http://schemas.openxmlformats.org/officeDocument/2006/relationships/notesSlide" Target="../notesSlides/notesSlide46.xml"/><Relationship Id="rId3" Type="http://schemas.openxmlformats.org/officeDocument/2006/relationships/slideLayout" Target="../slideLayouts/slideLayout13.xml"/><Relationship Id="rId2" Type="http://schemas.openxmlformats.org/officeDocument/2006/relationships/image" Target="../media/image43.jpeg"/><Relationship Id="rId1" Type="http://schemas.openxmlformats.org/officeDocument/2006/relationships/image" Target="../media/image2.jpeg"/></Relationships>
</file>

<file path=ppt/slides/_rels/slide49.xml.rels><?xml version="1.0" encoding="UTF-8" standalone="yes"?>
<Relationships xmlns="http://schemas.openxmlformats.org/package/2006/relationships"><Relationship Id="rId5" Type="http://schemas.openxmlformats.org/officeDocument/2006/relationships/notesSlide" Target="../notesSlides/notesSlide47.xml"/><Relationship Id="rId4" Type="http://schemas.openxmlformats.org/officeDocument/2006/relationships/slideLayout" Target="../slideLayouts/slideLayout13.xml"/><Relationship Id="rId3" Type="http://schemas.openxmlformats.org/officeDocument/2006/relationships/image" Target="../media/image45.jpeg"/><Relationship Id="rId2" Type="http://schemas.openxmlformats.org/officeDocument/2006/relationships/image" Target="../media/image44.jpeg"/><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3.xml"/><Relationship Id="rId2" Type="http://schemas.openxmlformats.org/officeDocument/2006/relationships/image" Target="../media/image5.jpeg"/><Relationship Id="rId1" Type="http://schemas.openxmlformats.org/officeDocument/2006/relationships/image" Target="../media/image2.jpe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3.xml"/><Relationship Id="rId1" Type="http://schemas.openxmlformats.org/officeDocument/2006/relationships/image" Target="../media/image2.jpe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3.xml"/><Relationship Id="rId1" Type="http://schemas.openxmlformats.org/officeDocument/2006/relationships/image" Target="../media/image2.jpe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3.xml"/><Relationship Id="rId1" Type="http://schemas.openxmlformats.org/officeDocument/2006/relationships/image" Target="../media/image2.jpeg"/></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13.xml"/><Relationship Id="rId1" Type="http://schemas.openxmlformats.org/officeDocument/2006/relationships/image" Target="../media/image2.jpeg"/></Relationships>
</file>

<file path=ppt/slides/_rels/slide54.xml.rels><?xml version="1.0" encoding="UTF-8" standalone="yes"?>
<Relationships xmlns="http://schemas.openxmlformats.org/package/2006/relationships"><Relationship Id="rId8" Type="http://schemas.openxmlformats.org/officeDocument/2006/relationships/notesSlide" Target="../notesSlides/notesSlide52.xml"/><Relationship Id="rId7" Type="http://schemas.openxmlformats.org/officeDocument/2006/relationships/slideLayout" Target="../slideLayouts/slideLayout13.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image" Target="../media/image2.jpeg"/></Relationships>
</file>

<file path=ppt/slides/_rels/slide55.xml.rels><?xml version="1.0" encoding="UTF-8" standalone="yes"?>
<Relationships xmlns="http://schemas.openxmlformats.org/package/2006/relationships"><Relationship Id="rId4" Type="http://schemas.openxmlformats.org/officeDocument/2006/relationships/notesSlide" Target="../notesSlides/notesSlide53.xml"/><Relationship Id="rId3" Type="http://schemas.openxmlformats.org/officeDocument/2006/relationships/slideLayout" Target="../slideLayouts/slideLayout13.xml"/><Relationship Id="rId2" Type="http://schemas.openxmlformats.org/officeDocument/2006/relationships/image" Target="../media/image46.jpeg"/><Relationship Id="rId1" Type="http://schemas.openxmlformats.org/officeDocument/2006/relationships/image" Target="../media/image2.jpeg"/></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13.xml"/><Relationship Id="rId1" Type="http://schemas.openxmlformats.org/officeDocument/2006/relationships/image" Target="../media/image2.jpeg"/></Relationships>
</file>

<file path=ppt/slides/_rels/slide57.xml.rels><?xml version="1.0" encoding="UTF-8" standalone="yes"?>
<Relationships xmlns="http://schemas.openxmlformats.org/package/2006/relationships"><Relationship Id="rId9" Type="http://schemas.openxmlformats.org/officeDocument/2006/relationships/notesSlide" Target="../notesSlides/notesSlide55.xml"/><Relationship Id="rId8" Type="http://schemas.openxmlformats.org/officeDocument/2006/relationships/slideLayout" Target="../slideLayouts/slideLayout13.xml"/><Relationship Id="rId7" Type="http://schemas.microsoft.com/office/2007/relationships/diagramDrawing" Target="../diagrams/drawing14.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 Id="rId3" Type="http://schemas.openxmlformats.org/officeDocument/2006/relationships/diagramData" Target="../diagrams/data14.xml"/><Relationship Id="rId2" Type="http://schemas.openxmlformats.org/officeDocument/2006/relationships/image" Target="../media/image47.jpeg"/><Relationship Id="rId10" Type="http://schemas.openxmlformats.org/officeDocument/2006/relationships/comments" Target="../comments/comment1.xml"/><Relationship Id="rId1" Type="http://schemas.openxmlformats.org/officeDocument/2006/relationships/image" Target="../media/image2.jpeg"/></Relationships>
</file>

<file path=ppt/slides/_rels/slide58.xml.rels><?xml version="1.0" encoding="UTF-8" standalone="yes"?>
<Relationships xmlns="http://schemas.openxmlformats.org/package/2006/relationships"><Relationship Id="rId7" Type="http://schemas.openxmlformats.org/officeDocument/2006/relationships/notesSlide" Target="../notesSlides/notesSlide56.xml"/><Relationship Id="rId6" Type="http://schemas.openxmlformats.org/officeDocument/2006/relationships/vmlDrawing" Target="../drawings/vmlDrawing6.vml"/><Relationship Id="rId5" Type="http://schemas.openxmlformats.org/officeDocument/2006/relationships/slideLayout" Target="../slideLayouts/slideLayout13.xml"/><Relationship Id="rId4" Type="http://schemas.openxmlformats.org/officeDocument/2006/relationships/image" Target="../media/image49.jpeg"/><Relationship Id="rId3" Type="http://schemas.openxmlformats.org/officeDocument/2006/relationships/image" Target="../media/image48.png"/><Relationship Id="rId2" Type="http://schemas.openxmlformats.org/officeDocument/2006/relationships/oleObject" Target="../embeddings/oleObject10.bin"/><Relationship Id="rId1" Type="http://schemas.openxmlformats.org/officeDocument/2006/relationships/image" Target="../media/image2.jpeg"/></Relationships>
</file>

<file path=ppt/slides/_rels/slide59.xml.rels><?xml version="1.0" encoding="UTF-8" standalone="yes"?>
<Relationships xmlns="http://schemas.openxmlformats.org/package/2006/relationships"><Relationship Id="rId7" Type="http://schemas.openxmlformats.org/officeDocument/2006/relationships/notesSlide" Target="../notesSlides/notesSlide57.xml"/><Relationship Id="rId6" Type="http://schemas.openxmlformats.org/officeDocument/2006/relationships/vmlDrawing" Target="../drawings/vmlDrawing7.vml"/><Relationship Id="rId5" Type="http://schemas.openxmlformats.org/officeDocument/2006/relationships/slideLayout" Target="../slideLayouts/slideLayout13.xml"/><Relationship Id="rId4" Type="http://schemas.openxmlformats.org/officeDocument/2006/relationships/image" Target="../media/image50.jpeg"/><Relationship Id="rId3" Type="http://schemas.openxmlformats.org/officeDocument/2006/relationships/image" Target="../media/image48.png"/><Relationship Id="rId2" Type="http://schemas.openxmlformats.org/officeDocument/2006/relationships/oleObject" Target="../embeddings/oleObject11.bin"/><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3.xml"/><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image" Target="../media/image2.jpeg"/></Relationships>
</file>

<file path=ppt/slides/_rels/slide60.xml.rels><?xml version="1.0" encoding="UTF-8" standalone="yes"?>
<Relationships xmlns="http://schemas.openxmlformats.org/package/2006/relationships"><Relationship Id="rId7" Type="http://schemas.openxmlformats.org/officeDocument/2006/relationships/notesSlide" Target="../notesSlides/notesSlide58.xml"/><Relationship Id="rId6" Type="http://schemas.openxmlformats.org/officeDocument/2006/relationships/vmlDrawing" Target="../drawings/vmlDrawing8.vml"/><Relationship Id="rId5" Type="http://schemas.openxmlformats.org/officeDocument/2006/relationships/slideLayout" Target="../slideLayouts/slideLayout13.xml"/><Relationship Id="rId4" Type="http://schemas.openxmlformats.org/officeDocument/2006/relationships/image" Target="../media/image50.jpeg"/><Relationship Id="rId3" Type="http://schemas.openxmlformats.org/officeDocument/2006/relationships/image" Target="../media/image48.png"/><Relationship Id="rId2" Type="http://schemas.openxmlformats.org/officeDocument/2006/relationships/oleObject" Target="../embeddings/oleObject12.bin"/><Relationship Id="rId1" Type="http://schemas.openxmlformats.org/officeDocument/2006/relationships/image" Target="../media/image2.jpeg"/></Relationships>
</file>

<file path=ppt/slides/_rels/slide61.xml.rels><?xml version="1.0" encoding="UTF-8" standalone="yes"?>
<Relationships xmlns="http://schemas.openxmlformats.org/package/2006/relationships"><Relationship Id="rId7" Type="http://schemas.openxmlformats.org/officeDocument/2006/relationships/notesSlide" Target="../notesSlides/notesSlide59.xml"/><Relationship Id="rId6" Type="http://schemas.openxmlformats.org/officeDocument/2006/relationships/vmlDrawing" Target="../drawings/vmlDrawing9.vml"/><Relationship Id="rId5" Type="http://schemas.openxmlformats.org/officeDocument/2006/relationships/slideLayout" Target="../slideLayouts/slideLayout13.xml"/><Relationship Id="rId4" Type="http://schemas.openxmlformats.org/officeDocument/2006/relationships/image" Target="../media/image51.jpeg"/><Relationship Id="rId3" Type="http://schemas.openxmlformats.org/officeDocument/2006/relationships/image" Target="../media/image48.png"/><Relationship Id="rId2" Type="http://schemas.openxmlformats.org/officeDocument/2006/relationships/oleObject" Target="../embeddings/oleObject13.bin"/><Relationship Id="rId1" Type="http://schemas.openxmlformats.org/officeDocument/2006/relationships/image" Target="../media/image2.jpeg"/></Relationships>
</file>

<file path=ppt/slides/_rels/slide62.xml.rels><?xml version="1.0" encoding="UTF-8" standalone="yes"?>
<Relationships xmlns="http://schemas.openxmlformats.org/package/2006/relationships"><Relationship Id="rId6" Type="http://schemas.openxmlformats.org/officeDocument/2006/relationships/notesSlide" Target="../notesSlides/notesSlide60.xml"/><Relationship Id="rId5" Type="http://schemas.openxmlformats.org/officeDocument/2006/relationships/vmlDrawing" Target="../drawings/vmlDrawing10.vml"/><Relationship Id="rId4" Type="http://schemas.openxmlformats.org/officeDocument/2006/relationships/slideLayout" Target="../slideLayouts/slideLayout13.xml"/><Relationship Id="rId3" Type="http://schemas.openxmlformats.org/officeDocument/2006/relationships/image" Target="../media/image48.png"/><Relationship Id="rId2" Type="http://schemas.openxmlformats.org/officeDocument/2006/relationships/oleObject" Target="../embeddings/oleObject14.bin"/><Relationship Id="rId1" Type="http://schemas.openxmlformats.org/officeDocument/2006/relationships/image" Target="../media/image2.jpeg"/></Relationships>
</file>

<file path=ppt/slides/_rels/slide63.xml.rels><?xml version="1.0" encoding="UTF-8" standalone="yes"?>
<Relationships xmlns="http://schemas.openxmlformats.org/package/2006/relationships"><Relationship Id="rId9" Type="http://schemas.openxmlformats.org/officeDocument/2006/relationships/notesSlide" Target="../notesSlides/notesSlide61.xml"/><Relationship Id="rId8" Type="http://schemas.openxmlformats.org/officeDocument/2006/relationships/vmlDrawing" Target="../drawings/vmlDrawing11.vml"/><Relationship Id="rId7" Type="http://schemas.openxmlformats.org/officeDocument/2006/relationships/slideLayout" Target="../slideLayouts/slideLayout13.xml"/><Relationship Id="rId6" Type="http://schemas.openxmlformats.org/officeDocument/2006/relationships/image" Target="../media/image54.jpeg"/><Relationship Id="rId5" Type="http://schemas.openxmlformats.org/officeDocument/2006/relationships/image" Target="../media/image53.jpeg"/><Relationship Id="rId4" Type="http://schemas.openxmlformats.org/officeDocument/2006/relationships/image" Target="../media/image52.jpeg"/><Relationship Id="rId3" Type="http://schemas.openxmlformats.org/officeDocument/2006/relationships/image" Target="../media/image48.png"/><Relationship Id="rId2" Type="http://schemas.openxmlformats.org/officeDocument/2006/relationships/oleObject" Target="../embeddings/oleObject15.bin"/><Relationship Id="rId1" Type="http://schemas.openxmlformats.org/officeDocument/2006/relationships/image" Target="../media/image2.jpeg"/></Relationships>
</file>

<file path=ppt/slides/_rels/slide64.xml.rels><?xml version="1.0" encoding="UTF-8" standalone="yes"?>
<Relationships xmlns="http://schemas.openxmlformats.org/package/2006/relationships"><Relationship Id="rId9" Type="http://schemas.openxmlformats.org/officeDocument/2006/relationships/notesSlide" Target="../notesSlides/notesSlide62.xml"/><Relationship Id="rId8" Type="http://schemas.openxmlformats.org/officeDocument/2006/relationships/vmlDrawing" Target="../drawings/vmlDrawing12.vml"/><Relationship Id="rId7" Type="http://schemas.openxmlformats.org/officeDocument/2006/relationships/slideLayout" Target="../slideLayouts/slideLayout13.xml"/><Relationship Id="rId6" Type="http://schemas.openxmlformats.org/officeDocument/2006/relationships/image" Target="../media/image57.jpeg"/><Relationship Id="rId5" Type="http://schemas.openxmlformats.org/officeDocument/2006/relationships/image" Target="../media/image56.jpeg"/><Relationship Id="rId4" Type="http://schemas.openxmlformats.org/officeDocument/2006/relationships/image" Target="../media/image55.jpeg"/><Relationship Id="rId3" Type="http://schemas.openxmlformats.org/officeDocument/2006/relationships/image" Target="../media/image48.png"/><Relationship Id="rId2" Type="http://schemas.openxmlformats.org/officeDocument/2006/relationships/oleObject" Target="../embeddings/oleObject16.bin"/><Relationship Id="rId1" Type="http://schemas.openxmlformats.org/officeDocument/2006/relationships/image" Target="../media/image2.jpeg"/></Relationships>
</file>

<file path=ppt/slides/_rels/slide65.xml.rels><?xml version="1.0" encoding="UTF-8" standalone="yes"?>
<Relationships xmlns="http://schemas.openxmlformats.org/package/2006/relationships"><Relationship Id="rId7" Type="http://schemas.openxmlformats.org/officeDocument/2006/relationships/notesSlide" Target="../notesSlides/notesSlide63.xml"/><Relationship Id="rId6" Type="http://schemas.openxmlformats.org/officeDocument/2006/relationships/vmlDrawing" Target="../drawings/vmlDrawing13.vml"/><Relationship Id="rId5" Type="http://schemas.openxmlformats.org/officeDocument/2006/relationships/slideLayout" Target="../slideLayouts/slideLayout13.xml"/><Relationship Id="rId4" Type="http://schemas.openxmlformats.org/officeDocument/2006/relationships/image" Target="../media/image58.jpeg"/><Relationship Id="rId3" Type="http://schemas.openxmlformats.org/officeDocument/2006/relationships/image" Target="../media/image48.png"/><Relationship Id="rId2" Type="http://schemas.openxmlformats.org/officeDocument/2006/relationships/oleObject" Target="../embeddings/oleObject17.bin"/><Relationship Id="rId1" Type="http://schemas.openxmlformats.org/officeDocument/2006/relationships/image" Target="../media/image2.jpeg"/></Relationships>
</file>

<file path=ppt/slides/_rels/slide66.xml.rels><?xml version="1.0" encoding="UTF-8" standalone="yes"?>
<Relationships xmlns="http://schemas.openxmlformats.org/package/2006/relationships"><Relationship Id="rId7" Type="http://schemas.openxmlformats.org/officeDocument/2006/relationships/notesSlide" Target="../notesSlides/notesSlide64.xml"/><Relationship Id="rId6" Type="http://schemas.openxmlformats.org/officeDocument/2006/relationships/vmlDrawing" Target="../drawings/vmlDrawing14.vml"/><Relationship Id="rId5" Type="http://schemas.openxmlformats.org/officeDocument/2006/relationships/slideLayout" Target="../slideLayouts/slideLayout13.xml"/><Relationship Id="rId4" Type="http://schemas.openxmlformats.org/officeDocument/2006/relationships/image" Target="../media/image59.jpeg"/><Relationship Id="rId3" Type="http://schemas.openxmlformats.org/officeDocument/2006/relationships/image" Target="../media/image48.png"/><Relationship Id="rId2" Type="http://schemas.openxmlformats.org/officeDocument/2006/relationships/oleObject" Target="../embeddings/oleObject18.bin"/><Relationship Id="rId1" Type="http://schemas.openxmlformats.org/officeDocument/2006/relationships/image" Target="../media/image2.jpeg"/></Relationships>
</file>

<file path=ppt/slides/_rels/slide67.xml.rels><?xml version="1.0" encoding="UTF-8" standalone="yes"?>
<Relationships xmlns="http://schemas.openxmlformats.org/package/2006/relationships"><Relationship Id="rId7" Type="http://schemas.openxmlformats.org/officeDocument/2006/relationships/notesSlide" Target="../notesSlides/notesSlide65.xml"/><Relationship Id="rId6" Type="http://schemas.openxmlformats.org/officeDocument/2006/relationships/vmlDrawing" Target="../drawings/vmlDrawing15.vml"/><Relationship Id="rId5" Type="http://schemas.openxmlformats.org/officeDocument/2006/relationships/slideLayout" Target="../slideLayouts/slideLayout13.xml"/><Relationship Id="rId4" Type="http://schemas.openxmlformats.org/officeDocument/2006/relationships/image" Target="../media/image60.jpeg"/><Relationship Id="rId3" Type="http://schemas.openxmlformats.org/officeDocument/2006/relationships/image" Target="../media/image48.png"/><Relationship Id="rId2" Type="http://schemas.openxmlformats.org/officeDocument/2006/relationships/oleObject" Target="../embeddings/oleObject19.bin"/><Relationship Id="rId1" Type="http://schemas.openxmlformats.org/officeDocument/2006/relationships/image" Target="../media/image2.jpeg"/></Relationships>
</file>

<file path=ppt/slides/_rels/slide68.xml.rels><?xml version="1.0" encoding="UTF-8" standalone="yes"?>
<Relationships xmlns="http://schemas.openxmlformats.org/package/2006/relationships"><Relationship Id="rId7" Type="http://schemas.openxmlformats.org/officeDocument/2006/relationships/notesSlide" Target="../notesSlides/notesSlide66.xml"/><Relationship Id="rId6" Type="http://schemas.openxmlformats.org/officeDocument/2006/relationships/vmlDrawing" Target="../drawings/vmlDrawing16.vml"/><Relationship Id="rId5" Type="http://schemas.openxmlformats.org/officeDocument/2006/relationships/slideLayout" Target="../slideLayouts/slideLayout13.xml"/><Relationship Id="rId4" Type="http://schemas.openxmlformats.org/officeDocument/2006/relationships/image" Target="../media/image61.jpeg"/><Relationship Id="rId3" Type="http://schemas.openxmlformats.org/officeDocument/2006/relationships/image" Target="../media/image48.png"/><Relationship Id="rId2" Type="http://schemas.openxmlformats.org/officeDocument/2006/relationships/oleObject" Target="../embeddings/oleObject20.bin"/><Relationship Id="rId1" Type="http://schemas.openxmlformats.org/officeDocument/2006/relationships/image" Target="../media/image2.jpeg"/></Relationships>
</file>

<file path=ppt/slides/_rels/slide69.xml.rels><?xml version="1.0" encoding="UTF-8" standalone="yes"?>
<Relationships xmlns="http://schemas.openxmlformats.org/package/2006/relationships"><Relationship Id="rId7" Type="http://schemas.openxmlformats.org/officeDocument/2006/relationships/notesSlide" Target="../notesSlides/notesSlide67.xml"/><Relationship Id="rId6" Type="http://schemas.openxmlformats.org/officeDocument/2006/relationships/vmlDrawing" Target="../drawings/vmlDrawing17.vml"/><Relationship Id="rId5" Type="http://schemas.openxmlformats.org/officeDocument/2006/relationships/slideLayout" Target="../slideLayouts/slideLayout13.xml"/><Relationship Id="rId4" Type="http://schemas.openxmlformats.org/officeDocument/2006/relationships/image" Target="../media/image62.jpeg"/><Relationship Id="rId3" Type="http://schemas.openxmlformats.org/officeDocument/2006/relationships/image" Target="../media/image48.png"/><Relationship Id="rId2" Type="http://schemas.openxmlformats.org/officeDocument/2006/relationships/oleObject" Target="../embeddings/oleObject21.bin"/><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13.xml"/><Relationship Id="rId3" Type="http://schemas.openxmlformats.org/officeDocument/2006/relationships/tags" Target="../tags/tag1.xml"/><Relationship Id="rId2" Type="http://schemas.openxmlformats.org/officeDocument/2006/relationships/image" Target="../media/image8.jpeg"/><Relationship Id="rId1" Type="http://schemas.openxmlformats.org/officeDocument/2006/relationships/image" Target="../media/image2.jpeg"/></Relationships>
</file>

<file path=ppt/slides/_rels/slide70.xml.rels><?xml version="1.0" encoding="UTF-8" standalone="yes"?>
<Relationships xmlns="http://schemas.openxmlformats.org/package/2006/relationships"><Relationship Id="rId7" Type="http://schemas.openxmlformats.org/officeDocument/2006/relationships/notesSlide" Target="../notesSlides/notesSlide68.xml"/><Relationship Id="rId6" Type="http://schemas.openxmlformats.org/officeDocument/2006/relationships/vmlDrawing" Target="../drawings/vmlDrawing18.vml"/><Relationship Id="rId5" Type="http://schemas.openxmlformats.org/officeDocument/2006/relationships/slideLayout" Target="../slideLayouts/slideLayout13.xml"/><Relationship Id="rId4" Type="http://schemas.openxmlformats.org/officeDocument/2006/relationships/image" Target="../media/image63.jpeg"/><Relationship Id="rId3" Type="http://schemas.openxmlformats.org/officeDocument/2006/relationships/image" Target="../media/image48.png"/><Relationship Id="rId2" Type="http://schemas.openxmlformats.org/officeDocument/2006/relationships/oleObject" Target="../embeddings/oleObject22.bin"/><Relationship Id="rId1" Type="http://schemas.openxmlformats.org/officeDocument/2006/relationships/image" Target="../media/image2.jpeg"/></Relationships>
</file>

<file path=ppt/slides/_rels/slide71.xml.rels><?xml version="1.0" encoding="UTF-8" standalone="yes"?>
<Relationships xmlns="http://schemas.openxmlformats.org/package/2006/relationships"><Relationship Id="rId7" Type="http://schemas.openxmlformats.org/officeDocument/2006/relationships/notesSlide" Target="../notesSlides/notesSlide69.xml"/><Relationship Id="rId6" Type="http://schemas.openxmlformats.org/officeDocument/2006/relationships/vmlDrawing" Target="../drawings/vmlDrawing19.vml"/><Relationship Id="rId5" Type="http://schemas.openxmlformats.org/officeDocument/2006/relationships/slideLayout" Target="../slideLayouts/slideLayout13.xml"/><Relationship Id="rId4" Type="http://schemas.openxmlformats.org/officeDocument/2006/relationships/image" Target="../media/image64.jpeg"/><Relationship Id="rId3" Type="http://schemas.openxmlformats.org/officeDocument/2006/relationships/image" Target="../media/image48.png"/><Relationship Id="rId2" Type="http://schemas.openxmlformats.org/officeDocument/2006/relationships/oleObject" Target="../embeddings/oleObject23.bin"/><Relationship Id="rId1" Type="http://schemas.openxmlformats.org/officeDocument/2006/relationships/image" Target="../media/image2.jpeg"/></Relationships>
</file>

<file path=ppt/slides/_rels/slide72.xml.rels><?xml version="1.0" encoding="UTF-8" standalone="yes"?>
<Relationships xmlns="http://schemas.openxmlformats.org/package/2006/relationships"><Relationship Id="rId9" Type="http://schemas.openxmlformats.org/officeDocument/2006/relationships/notesSlide" Target="../notesSlides/notesSlide70.xml"/><Relationship Id="rId8" Type="http://schemas.openxmlformats.org/officeDocument/2006/relationships/vmlDrawing" Target="../drawings/vmlDrawing20.vml"/><Relationship Id="rId7" Type="http://schemas.openxmlformats.org/officeDocument/2006/relationships/slideLayout" Target="../slideLayouts/slideLayout13.xml"/><Relationship Id="rId6" Type="http://schemas.openxmlformats.org/officeDocument/2006/relationships/image" Target="../media/image67.jpeg"/><Relationship Id="rId5" Type="http://schemas.openxmlformats.org/officeDocument/2006/relationships/image" Target="../media/image66.jpeg"/><Relationship Id="rId4" Type="http://schemas.openxmlformats.org/officeDocument/2006/relationships/image" Target="../media/image65.jpeg"/><Relationship Id="rId3" Type="http://schemas.openxmlformats.org/officeDocument/2006/relationships/image" Target="../media/image48.png"/><Relationship Id="rId2" Type="http://schemas.openxmlformats.org/officeDocument/2006/relationships/oleObject" Target="../embeddings/oleObject24.bin"/><Relationship Id="rId1" Type="http://schemas.openxmlformats.org/officeDocument/2006/relationships/image" Target="../media/image2.jpeg"/></Relationships>
</file>

<file path=ppt/slides/_rels/slide73.xml.rels><?xml version="1.0" encoding="UTF-8" standalone="yes"?>
<Relationships xmlns="http://schemas.openxmlformats.org/package/2006/relationships"><Relationship Id="rId9" Type="http://schemas.openxmlformats.org/officeDocument/2006/relationships/image" Target="../media/image73.jpeg"/><Relationship Id="rId8" Type="http://schemas.openxmlformats.org/officeDocument/2006/relationships/image" Target="../media/image72.jpeg"/><Relationship Id="rId7" Type="http://schemas.openxmlformats.org/officeDocument/2006/relationships/image" Target="../media/image71.jpeg"/><Relationship Id="rId6" Type="http://schemas.openxmlformats.org/officeDocument/2006/relationships/image" Target="../media/image70.jpeg"/><Relationship Id="rId5" Type="http://schemas.openxmlformats.org/officeDocument/2006/relationships/image" Target="../media/image69.jpeg"/><Relationship Id="rId4" Type="http://schemas.openxmlformats.org/officeDocument/2006/relationships/image" Target="../media/image68.jpeg"/><Relationship Id="rId3" Type="http://schemas.openxmlformats.org/officeDocument/2006/relationships/image" Target="../media/image48.png"/><Relationship Id="rId2" Type="http://schemas.openxmlformats.org/officeDocument/2006/relationships/oleObject" Target="../embeddings/oleObject25.bin"/><Relationship Id="rId14" Type="http://schemas.openxmlformats.org/officeDocument/2006/relationships/notesSlide" Target="../notesSlides/notesSlide71.xml"/><Relationship Id="rId13" Type="http://schemas.openxmlformats.org/officeDocument/2006/relationships/vmlDrawing" Target="../drawings/vmlDrawing21.vml"/><Relationship Id="rId12" Type="http://schemas.openxmlformats.org/officeDocument/2006/relationships/slideLayout" Target="../slideLayouts/slideLayout13.xml"/><Relationship Id="rId11" Type="http://schemas.openxmlformats.org/officeDocument/2006/relationships/image" Target="../media/image74.jpeg"/><Relationship Id="rId10" Type="http://schemas.openxmlformats.org/officeDocument/2006/relationships/image" Target="../media/image67.jpeg"/><Relationship Id="rId1" Type="http://schemas.openxmlformats.org/officeDocument/2006/relationships/image" Target="../media/image2.jpeg"/></Relationships>
</file>

<file path=ppt/slides/_rels/slide74.xml.rels><?xml version="1.0" encoding="UTF-8" standalone="yes"?>
<Relationships xmlns="http://schemas.openxmlformats.org/package/2006/relationships"><Relationship Id="rId7" Type="http://schemas.openxmlformats.org/officeDocument/2006/relationships/notesSlide" Target="../notesSlides/notesSlide72.xml"/><Relationship Id="rId6" Type="http://schemas.openxmlformats.org/officeDocument/2006/relationships/vmlDrawing" Target="../drawings/vmlDrawing22.vml"/><Relationship Id="rId5" Type="http://schemas.openxmlformats.org/officeDocument/2006/relationships/slideLayout" Target="../slideLayouts/slideLayout13.xml"/><Relationship Id="rId4" Type="http://schemas.openxmlformats.org/officeDocument/2006/relationships/image" Target="../media/image75.jpeg"/><Relationship Id="rId3" Type="http://schemas.openxmlformats.org/officeDocument/2006/relationships/image" Target="../media/image48.png"/><Relationship Id="rId2" Type="http://schemas.openxmlformats.org/officeDocument/2006/relationships/oleObject" Target="../embeddings/oleObject26.bin"/><Relationship Id="rId1" Type="http://schemas.openxmlformats.org/officeDocument/2006/relationships/image" Target="../media/image2.jpeg"/></Relationships>
</file>

<file path=ppt/slides/_rels/slide75.xml.rels><?xml version="1.0" encoding="UTF-8" standalone="yes"?>
<Relationships xmlns="http://schemas.openxmlformats.org/package/2006/relationships"><Relationship Id="rId4" Type="http://schemas.openxmlformats.org/officeDocument/2006/relationships/notesSlide" Target="../notesSlides/notesSlide73.xml"/><Relationship Id="rId3" Type="http://schemas.openxmlformats.org/officeDocument/2006/relationships/slideLayout" Target="../slideLayouts/slideLayout13.xml"/><Relationship Id="rId2" Type="http://schemas.openxmlformats.org/officeDocument/2006/relationships/image" Target="../media/image76.jpeg"/><Relationship Id="rId1" Type="http://schemas.openxmlformats.org/officeDocument/2006/relationships/image" Target="../media/image2.jpeg"/></Relationships>
</file>

<file path=ppt/slides/_rels/slide76.xml.rels><?xml version="1.0" encoding="UTF-8" standalone="yes"?>
<Relationships xmlns="http://schemas.openxmlformats.org/package/2006/relationships"><Relationship Id="rId5" Type="http://schemas.openxmlformats.org/officeDocument/2006/relationships/notesSlide" Target="../notesSlides/notesSlide74.xml"/><Relationship Id="rId4" Type="http://schemas.openxmlformats.org/officeDocument/2006/relationships/slideLayout" Target="../slideLayouts/slideLayout2.xml"/><Relationship Id="rId3" Type="http://schemas.openxmlformats.org/officeDocument/2006/relationships/image" Target="../media/image78.jpeg"/><Relationship Id="rId2" Type="http://schemas.openxmlformats.org/officeDocument/2006/relationships/image" Target="../media/image77.jpeg"/><Relationship Id="rId1" Type="http://schemas.openxmlformats.org/officeDocument/2006/relationships/image" Target="../media/image2.jpeg"/></Relationships>
</file>

<file path=ppt/slides/_rels/slide77.xml.rels><?xml version="1.0" encoding="UTF-8" standalone="yes"?>
<Relationships xmlns="http://schemas.openxmlformats.org/package/2006/relationships"><Relationship Id="rId8" Type="http://schemas.openxmlformats.org/officeDocument/2006/relationships/notesSlide" Target="../notesSlides/notesSlide75.xml"/><Relationship Id="rId7" Type="http://schemas.openxmlformats.org/officeDocument/2006/relationships/slideLayout" Target="../slideLayouts/slideLayout13.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image" Target="../media/image2.jpeg"/></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13.xml"/><Relationship Id="rId1" Type="http://schemas.openxmlformats.org/officeDocument/2006/relationships/image" Target="../media/image2.jpeg"/></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13.xml"/><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image" Target="../media/image2.jpeg"/></Relationships>
</file>

<file path=ppt/slides/_rels/slide80.xml.rels><?xml version="1.0" encoding="UTF-8" standalone="yes"?>
<Relationships xmlns="http://schemas.openxmlformats.org/package/2006/relationships"><Relationship Id="rId4" Type="http://schemas.openxmlformats.org/officeDocument/2006/relationships/notesSlide" Target="../notesSlides/notesSlide78.xml"/><Relationship Id="rId3" Type="http://schemas.openxmlformats.org/officeDocument/2006/relationships/slideLayout" Target="../slideLayouts/slideLayout46.xml"/><Relationship Id="rId2" Type="http://schemas.openxmlformats.org/officeDocument/2006/relationships/image" Target="../media/image80.jpeg"/><Relationship Id="rId1" Type="http://schemas.openxmlformats.org/officeDocument/2006/relationships/image" Target="../media/image79.jpeg"/></Relationships>
</file>

<file path=ppt/slides/_rels/slide9.xml.rels><?xml version="1.0" encoding="UTF-8" standalone="yes"?>
<Relationships xmlns="http://schemas.openxmlformats.org/package/2006/relationships"><Relationship Id="rId9" Type="http://schemas.openxmlformats.org/officeDocument/2006/relationships/notesSlide" Target="../notesSlides/notesSlide8.xml"/><Relationship Id="rId8" Type="http://schemas.openxmlformats.org/officeDocument/2006/relationships/slideLayout" Target="../slideLayouts/slideLayout13.xml"/><Relationship Id="rId7" Type="http://schemas.microsoft.com/office/2007/relationships/diagramDrawing" Target="../diagrams/drawing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3" Type="http://schemas.openxmlformats.org/officeDocument/2006/relationships/diagramData" Target="../diagrams/data2.xml"/><Relationship Id="rId2" Type="http://schemas.openxmlformats.org/officeDocument/2006/relationships/image" Target="../media/image9.png"/><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2050" name="Titre 3"/>
          <p:cNvSpPr>
            <a:spLocks noGrp="1"/>
          </p:cNvSpPr>
          <p:nvPr>
            <p:ph type="ctrTitle"/>
          </p:nvPr>
        </p:nvSpPr>
        <p:spPr>
          <a:xfrm>
            <a:off x="685800" y="3849757"/>
            <a:ext cx="7772400" cy="869950"/>
          </a:xfrm>
        </p:spPr>
        <p:txBody>
          <a:bodyPr/>
          <a:lstStyle/>
          <a:p>
            <a:pPr eaLnBrk="1" hangingPunct="1"/>
            <a:r>
              <a:rPr lang="es-ES" sz="4000" dirty="0">
                <a:solidFill>
                  <a:schemeClr val="bg1"/>
                </a:solidFill>
              </a:rPr>
              <a:t>Diseño de Software</a:t>
            </a:r>
            <a:endParaRPr lang="fr-CA" sz="4000" dirty="0">
              <a:solidFill>
                <a:schemeClr val="bg1"/>
              </a:solidFill>
            </a:endParaRPr>
          </a:p>
        </p:txBody>
      </p:sp>
      <p:sp>
        <p:nvSpPr>
          <p:cNvPr id="2051" name="Sous-titre 4"/>
          <p:cNvSpPr>
            <a:spLocks noGrp="1"/>
          </p:cNvSpPr>
          <p:nvPr>
            <p:ph type="subTitle" idx="1"/>
          </p:nvPr>
        </p:nvSpPr>
        <p:spPr>
          <a:xfrm>
            <a:off x="0" y="4800600"/>
            <a:ext cx="9144000" cy="1642241"/>
          </a:xfrm>
        </p:spPr>
        <p:txBody>
          <a:bodyPr/>
          <a:lstStyle/>
          <a:p>
            <a:pPr eaLnBrk="1" hangingPunct="1"/>
            <a:r>
              <a:rPr lang="es-ES" sz="3900" b="1" dirty="0">
                <a:solidFill>
                  <a:schemeClr val="bg1"/>
                </a:solidFill>
              </a:rPr>
              <a:t>Conferencia 1 </a:t>
            </a:r>
            <a:endParaRPr lang="es-ES" sz="3900" b="1" dirty="0">
              <a:solidFill>
                <a:schemeClr val="bg1"/>
              </a:solidFill>
            </a:endParaRPr>
          </a:p>
          <a:p>
            <a:pPr eaLnBrk="1" hangingPunct="1"/>
            <a:r>
              <a:rPr lang="es-ES" sz="2800" b="1" dirty="0">
                <a:solidFill>
                  <a:schemeClr val="bg1"/>
                </a:solidFill>
              </a:rPr>
              <a:t>Título: Arquitectura de Software </a:t>
            </a:r>
            <a:endParaRPr lang="es-ES" sz="2800" b="1" dirty="0">
              <a:solidFill>
                <a:schemeClr val="bg1"/>
              </a:solidFill>
            </a:endParaRPr>
          </a:p>
        </p:txBody>
      </p:sp>
      <p:sp>
        <p:nvSpPr>
          <p:cNvPr id="2" name="Explosión: 8 puntos 1"/>
          <p:cNvSpPr/>
          <p:nvPr/>
        </p:nvSpPr>
        <p:spPr>
          <a:xfrm>
            <a:off x="6692348" y="76200"/>
            <a:ext cx="2425148" cy="2627243"/>
          </a:xfrm>
          <a:prstGeom prst="irregularSeal1">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2000" dirty="0"/>
              <a:t>Plan de </a:t>
            </a:r>
            <a:r>
              <a:rPr lang="en-US" sz="2000" dirty="0" err="1"/>
              <a:t>estudio</a:t>
            </a:r>
            <a:r>
              <a:rPr lang="en-US" sz="2000" dirty="0"/>
              <a:t> E</a:t>
            </a:r>
            <a:endParaRPr lang="es-E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13314" name="Titre 1"/>
          <p:cNvSpPr>
            <a:spLocks noGrp="1"/>
          </p:cNvSpPr>
          <p:nvPr>
            <p:ph type="title"/>
          </p:nvPr>
        </p:nvSpPr>
        <p:spPr>
          <a:xfrm>
            <a:off x="685800" y="76200"/>
            <a:ext cx="8229600" cy="1143000"/>
          </a:xfrm>
        </p:spPr>
        <p:txBody>
          <a:bodyPr/>
          <a:lstStyle/>
          <a:p>
            <a:pPr eaLnBrk="1" hangingPunct="1"/>
            <a:r>
              <a:rPr lang="es-ES_tradnl" dirty="0">
                <a:solidFill>
                  <a:schemeClr val="bg1"/>
                </a:solidFill>
              </a:rPr>
              <a:t>Construcción de una casa </a:t>
            </a:r>
            <a:endParaRPr lang="fr-CA" dirty="0">
              <a:solidFill>
                <a:schemeClr val="bg1"/>
              </a:solidFill>
            </a:endParaRPr>
          </a:p>
        </p:txBody>
      </p:sp>
      <p:pic>
        <p:nvPicPr>
          <p:cNvPr id="8" name="Picture 3" descr="DOGHOUSE"/>
          <p:cNvPicPr>
            <a:picLocks noChangeAspect="1" noChangeArrowheads="1"/>
          </p:cNvPicPr>
          <p:nvPr/>
        </p:nvPicPr>
        <p:blipFill>
          <a:blip r:embed="rId2"/>
          <a:srcRect/>
          <a:stretch>
            <a:fillRect/>
          </a:stretch>
        </p:blipFill>
        <p:spPr bwMode="auto">
          <a:xfrm>
            <a:off x="0" y="990600"/>
            <a:ext cx="4183286" cy="4419600"/>
          </a:xfrm>
          <a:prstGeom prst="rect">
            <a:avLst/>
          </a:prstGeom>
          <a:noFill/>
          <a:ln w="9525">
            <a:noFill/>
            <a:miter lim="800000"/>
            <a:headEnd/>
            <a:tailEnd/>
          </a:ln>
        </p:spPr>
      </p:pic>
      <p:pic>
        <p:nvPicPr>
          <p:cNvPr id="10" name="Picture 3" descr="HOUSE"/>
          <p:cNvPicPr>
            <a:picLocks noChangeAspect="1" noChangeArrowheads="1"/>
          </p:cNvPicPr>
          <p:nvPr/>
        </p:nvPicPr>
        <p:blipFill>
          <a:blip r:embed="rId3"/>
          <a:srcRect/>
          <a:stretch>
            <a:fillRect/>
          </a:stretch>
        </p:blipFill>
        <p:spPr bwMode="auto">
          <a:xfrm>
            <a:off x="4183286" y="990600"/>
            <a:ext cx="4960714" cy="4419600"/>
          </a:xfrm>
          <a:prstGeom prst="rect">
            <a:avLst/>
          </a:prstGeom>
          <a:noFill/>
          <a:ln w="9525">
            <a:noFill/>
            <a:miter lim="800000"/>
            <a:headEnd/>
            <a:tailEnd/>
          </a:ln>
        </p:spPr>
      </p:pic>
      <p:graphicFrame>
        <p:nvGraphicFramePr>
          <p:cNvPr id="2" name="1 Tabla"/>
          <p:cNvGraphicFramePr>
            <a:graphicFrameLocks noGrp="1"/>
          </p:cNvGraphicFramePr>
          <p:nvPr/>
        </p:nvGraphicFramePr>
        <p:xfrm>
          <a:off x="0" y="5410200"/>
          <a:ext cx="9143999" cy="1478280"/>
        </p:xfrm>
        <a:graphic>
          <a:graphicData uri="http://schemas.openxmlformats.org/drawingml/2006/table">
            <a:tbl>
              <a:tblPr firstRow="1" bandRow="1">
                <a:tableStyleId>{8EC20E35-A176-4012-BC5E-935CFFF8708E}</a:tableStyleId>
              </a:tblPr>
              <a:tblGrid>
                <a:gridCol w="4191000"/>
                <a:gridCol w="4952999"/>
              </a:tblGrid>
              <a:tr h="0">
                <a:tc>
                  <a:txBody>
                    <a:bodyPr/>
                    <a:lstStyle/>
                    <a:p>
                      <a:r>
                        <a:rPr lang="es-ES" dirty="0"/>
                        <a:t>Una</a:t>
                      </a:r>
                      <a:r>
                        <a:rPr lang="es-ES" baseline="0" dirty="0"/>
                        <a:t> </a:t>
                      </a:r>
                      <a:r>
                        <a:rPr lang="es-ES" dirty="0"/>
                        <a:t>sola persona</a:t>
                      </a:r>
                      <a:endParaRPr lang="es-ES" dirty="0"/>
                    </a:p>
                  </a:txBody>
                  <a:tcPr>
                    <a:solidFill>
                      <a:schemeClr val="bg1">
                        <a:lumMod val="50000"/>
                      </a:schemeClr>
                    </a:solidFill>
                  </a:tcPr>
                </a:tc>
                <a:tc>
                  <a:txBody>
                    <a:bodyPr/>
                    <a:lstStyle/>
                    <a:p>
                      <a:r>
                        <a:rPr lang="es-ES" dirty="0"/>
                        <a:t>Equipo de  personas</a:t>
                      </a:r>
                      <a:endParaRPr lang="es-ES" dirty="0"/>
                    </a:p>
                  </a:txBody>
                  <a:tcPr>
                    <a:solidFill>
                      <a:schemeClr val="bg1">
                        <a:lumMod val="50000"/>
                      </a:schemeClr>
                    </a:solidFill>
                  </a:tcPr>
                </a:tc>
              </a:tr>
              <a:tr h="370840">
                <a:tc>
                  <a:txBody>
                    <a:bodyPr/>
                    <a:lstStyle/>
                    <a:p>
                      <a:r>
                        <a:rPr lang="es-ES" dirty="0"/>
                        <a:t>Modelado mínimo</a:t>
                      </a:r>
                      <a:endParaRPr lang="es-ES" dirty="0"/>
                    </a:p>
                  </a:txBody>
                  <a:tcPr/>
                </a:tc>
                <a:tc>
                  <a:txBody>
                    <a:bodyPr/>
                    <a:lstStyle/>
                    <a:p>
                      <a:r>
                        <a:rPr lang="es-ES" dirty="0"/>
                        <a:t>Modelado detallado</a:t>
                      </a:r>
                      <a:endParaRPr lang="es-ES" dirty="0"/>
                    </a:p>
                  </a:txBody>
                  <a:tcPr/>
                </a:tc>
              </a:tr>
              <a:tr h="370840">
                <a:tc>
                  <a:txBody>
                    <a:bodyPr/>
                    <a:lstStyle/>
                    <a:p>
                      <a:r>
                        <a:rPr lang="es-ES" dirty="0"/>
                        <a:t>Proceso simple</a:t>
                      </a:r>
                      <a:endParaRPr lang="es-ES" dirty="0"/>
                    </a:p>
                  </a:txBody>
                  <a:tcPr/>
                </a:tc>
                <a:tc>
                  <a:txBody>
                    <a:bodyPr/>
                    <a:lstStyle/>
                    <a:p>
                      <a:r>
                        <a:rPr lang="es-ES" dirty="0"/>
                        <a:t>Proceso</a:t>
                      </a:r>
                      <a:r>
                        <a:rPr lang="es-ES" baseline="0" dirty="0"/>
                        <a:t> bien definido</a:t>
                      </a:r>
                      <a:endParaRPr lang="es-ES" dirty="0"/>
                    </a:p>
                  </a:txBody>
                  <a:tcPr/>
                </a:tc>
              </a:tr>
              <a:tr h="370840">
                <a:tc>
                  <a:txBody>
                    <a:bodyPr/>
                    <a:lstStyle/>
                    <a:p>
                      <a:r>
                        <a:rPr lang="es-ES" dirty="0"/>
                        <a:t>Herramientas simples</a:t>
                      </a:r>
                      <a:endParaRPr lang="es-ES" dirty="0"/>
                    </a:p>
                  </a:txBody>
                  <a:tcPr/>
                </a:tc>
                <a:tc>
                  <a:txBody>
                    <a:bodyPr/>
                    <a:lstStyle/>
                    <a:p>
                      <a:r>
                        <a:rPr lang="es-ES" dirty="0"/>
                        <a:t>Herramientas más sofisticadas.</a:t>
                      </a:r>
                      <a:endParaRPr lang="es-ES" dirty="0"/>
                    </a:p>
                  </a:txBody>
                  <a:tcPr/>
                </a:tc>
              </a:tr>
            </a:tbl>
          </a:graphicData>
        </a:graphic>
      </p:graphicFrame>
      <p:sp>
        <p:nvSpPr>
          <p:cNvPr id="3" name="2 Nube"/>
          <p:cNvSpPr/>
          <p:nvPr/>
        </p:nvSpPr>
        <p:spPr>
          <a:xfrm>
            <a:off x="9699735" y="3395870"/>
            <a:ext cx="5883500" cy="2667000"/>
          </a:xfrm>
          <a:prstGeom prst="cloud">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s-ES" sz="4400" b="1" dirty="0"/>
              <a:t>Plano = Diseño</a:t>
            </a:r>
            <a:endParaRPr lang="es-ES" sz="4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heel(1)">
                                      <p:cBhvr>
                                        <p:cTn id="1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7170" name="Titre 1"/>
          <p:cNvSpPr>
            <a:spLocks noGrp="1"/>
          </p:cNvSpPr>
          <p:nvPr>
            <p:ph type="title"/>
          </p:nvPr>
        </p:nvSpPr>
        <p:spPr/>
        <p:txBody>
          <a:bodyPr/>
          <a:lstStyle/>
          <a:p>
            <a:pPr eaLnBrk="1" hangingPunct="1"/>
            <a:r>
              <a:rPr lang="es-ES_tradnl" b="1" dirty="0">
                <a:solidFill>
                  <a:schemeClr val="bg1"/>
                </a:solidFill>
              </a:rPr>
              <a:t>Objetivos</a:t>
            </a:r>
            <a:endParaRPr lang="es-ES_tradnl" b="1" dirty="0">
              <a:solidFill>
                <a:schemeClr val="bg1"/>
              </a:solidFill>
            </a:endParaRPr>
          </a:p>
        </p:txBody>
      </p:sp>
      <p:sp>
        <p:nvSpPr>
          <p:cNvPr id="5" name="Rectangle 3"/>
          <p:cNvSpPr>
            <a:spLocks noGrp="1" noChangeArrowheads="1"/>
          </p:cNvSpPr>
          <p:nvPr>
            <p:ph sz="quarter" idx="1"/>
          </p:nvPr>
        </p:nvSpPr>
        <p:spPr>
          <a:xfrm>
            <a:off x="381000" y="2133600"/>
            <a:ext cx="8458200" cy="4495800"/>
          </a:xfrm>
        </p:spPr>
        <p:txBody>
          <a:bodyPr>
            <a:normAutofit/>
          </a:bodyPr>
          <a:lstStyle/>
          <a:p>
            <a:pPr marL="609600" indent="-609600" algn="just" eaLnBrk="1" fontAlgn="auto" hangingPunct="1">
              <a:spcAft>
                <a:spcPts val="0"/>
              </a:spcAft>
              <a:buClr>
                <a:schemeClr val="tx1"/>
              </a:buClr>
              <a:buFont typeface="Wingdings" panose="05000000000000000000" pitchFamily="2" charset="2"/>
              <a:buAutoNum type="arabicPeriod"/>
              <a:defRPr/>
            </a:pPr>
            <a:r>
              <a:rPr lang="es-ES_tradnl" sz="2800" dirty="0">
                <a:latin typeface="+mj-lt"/>
                <a:cs typeface="Arial" panose="020B0604020202020204" pitchFamily="34" charset="0"/>
              </a:rPr>
              <a:t>Comprender el concepto de la arquitectura.</a:t>
            </a:r>
            <a:endParaRPr lang="es-ES_tradnl" sz="2800" dirty="0">
              <a:latin typeface="+mj-lt"/>
              <a:cs typeface="Arial" panose="020B0604020202020204" pitchFamily="34" charset="0"/>
            </a:endParaRPr>
          </a:p>
          <a:p>
            <a:pPr marL="609600" indent="-609600" algn="just" eaLnBrk="1" fontAlgn="auto" hangingPunct="1">
              <a:spcAft>
                <a:spcPts val="0"/>
              </a:spcAft>
              <a:buClr>
                <a:schemeClr val="tx1"/>
              </a:buClr>
              <a:buFont typeface="Wingdings" panose="05000000000000000000" pitchFamily="2" charset="2"/>
              <a:buAutoNum type="arabicPeriod"/>
              <a:defRPr/>
            </a:pPr>
            <a:r>
              <a:rPr lang="es-ES_tradnl" sz="2800" dirty="0">
                <a:latin typeface="+mj-lt"/>
                <a:cs typeface="Arial" panose="020B0604020202020204" pitchFamily="34" charset="0"/>
              </a:rPr>
              <a:t>Conocer las vistas de la arquitectura.</a:t>
            </a:r>
            <a:endParaRPr lang="es-ES_tradnl" sz="2800" dirty="0">
              <a:latin typeface="+mj-lt"/>
              <a:cs typeface="Arial" panose="020B0604020202020204" pitchFamily="34" charset="0"/>
            </a:endParaRPr>
          </a:p>
          <a:p>
            <a:pPr marL="609600" indent="-609600" algn="just" eaLnBrk="1" fontAlgn="auto" hangingPunct="1">
              <a:spcAft>
                <a:spcPts val="0"/>
              </a:spcAft>
              <a:buClr>
                <a:schemeClr val="tx1"/>
              </a:buClr>
              <a:buFont typeface="Wingdings" panose="05000000000000000000" pitchFamily="2" charset="2"/>
              <a:buAutoNum type="arabicPeriod"/>
              <a:defRPr/>
            </a:pPr>
            <a:r>
              <a:rPr lang="es-ES_tradnl" sz="2800" dirty="0">
                <a:latin typeface="+mj-lt"/>
                <a:cs typeface="Arial" panose="020B0604020202020204" pitchFamily="34" charset="0"/>
              </a:rPr>
              <a:t>Conocer el papel del arquitecto de software.</a:t>
            </a:r>
            <a:endParaRPr lang="es-ES_tradnl" sz="2800" dirty="0">
              <a:latin typeface="+mj-lt"/>
              <a:cs typeface="Arial" panose="020B0604020202020204" pitchFamily="34" charset="0"/>
            </a:endParaRPr>
          </a:p>
          <a:p>
            <a:pPr marL="609600" indent="-609600" algn="just" eaLnBrk="1" fontAlgn="auto" hangingPunct="1">
              <a:spcAft>
                <a:spcPts val="0"/>
              </a:spcAft>
              <a:buClr>
                <a:schemeClr val="tx1"/>
              </a:buClr>
              <a:buFont typeface="Wingdings" panose="05000000000000000000" pitchFamily="2" charset="2"/>
              <a:buAutoNum type="arabicPeriod"/>
              <a:defRPr/>
            </a:pPr>
            <a:r>
              <a:rPr lang="es-ES_tradnl" sz="2800" dirty="0">
                <a:cs typeface="Arial" panose="020B0604020202020204" pitchFamily="34" charset="0"/>
              </a:rPr>
              <a:t>Conocer los elementos necesarios para la documentación documentar la arquitectura (propuesta de UML).</a:t>
            </a:r>
            <a:endParaRPr lang="es-ES_tradnl" sz="2800" dirty="0">
              <a:latin typeface="+mj-lt"/>
              <a:cs typeface="Arial" panose="020B0604020202020204" pitchFamily="34" charset="0"/>
            </a:endParaRPr>
          </a:p>
          <a:p>
            <a:pPr marL="609600" indent="-609600" algn="just" eaLnBrk="1" fontAlgn="auto" hangingPunct="1">
              <a:spcAft>
                <a:spcPts val="0"/>
              </a:spcAft>
              <a:buClr>
                <a:schemeClr val="tx1"/>
              </a:buClr>
              <a:buFont typeface="Wingdings" panose="05000000000000000000" pitchFamily="2" charset="2"/>
              <a:buAutoNum type="arabicPeriod"/>
              <a:defRPr/>
            </a:pPr>
            <a:r>
              <a:rPr lang="es-ES_tradnl" sz="2800" dirty="0">
                <a:latin typeface="+mj-lt"/>
                <a:cs typeface="Arial" panose="020B0604020202020204" pitchFamily="34" charset="0"/>
              </a:rPr>
              <a:t>Conocer la relación entre los requisitos no funcionales y la arquitectura.</a:t>
            </a:r>
            <a:endParaRPr lang="es-ES_tradnl" sz="2800" dirty="0">
              <a:latin typeface="+mj-lt"/>
              <a:cs typeface="Arial" panose="020B0604020202020204" pitchFamily="34" charset="0"/>
            </a:endParaRPr>
          </a:p>
          <a:p>
            <a:pPr marL="609600" indent="-609600" algn="just" eaLnBrk="1" fontAlgn="auto" hangingPunct="1">
              <a:spcAft>
                <a:spcPts val="0"/>
              </a:spcAft>
              <a:buClr>
                <a:schemeClr val="tx1"/>
              </a:buClr>
              <a:buFont typeface="Wingdings" panose="05000000000000000000" pitchFamily="2" charset="2"/>
              <a:buNone/>
              <a:defRPr/>
            </a:pPr>
            <a:endParaRPr lang="es-ES_tradnl" sz="2800" dirty="0">
              <a:latin typeface="+mj-lt"/>
            </a:endParaRPr>
          </a:p>
          <a:p>
            <a:pPr marL="609600" indent="-609600" algn="just" eaLnBrk="1" fontAlgn="auto" hangingPunct="1">
              <a:spcAft>
                <a:spcPts val="0"/>
              </a:spcAft>
              <a:buClr>
                <a:schemeClr val="tx1"/>
              </a:buClr>
              <a:buFont typeface="Wingdings" panose="05000000000000000000" pitchFamily="2" charset="2"/>
              <a:buNone/>
              <a:defRPr/>
            </a:pPr>
            <a:endParaRPr lang="es-ES_tradnl" sz="2800" dirty="0">
              <a:solidFill>
                <a:srgbClr val="FFFF00"/>
              </a:solidFill>
              <a:latin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3074" name="Titre 1"/>
          <p:cNvSpPr>
            <a:spLocks noGrp="1"/>
          </p:cNvSpPr>
          <p:nvPr>
            <p:ph type="title"/>
          </p:nvPr>
        </p:nvSpPr>
        <p:spPr>
          <a:xfrm>
            <a:off x="381000" y="533400"/>
            <a:ext cx="8534400" cy="1143000"/>
          </a:xfrm>
        </p:spPr>
        <p:txBody>
          <a:bodyPr/>
          <a:lstStyle/>
          <a:p>
            <a:pPr eaLnBrk="1" hangingPunct="1">
              <a:defRPr/>
            </a:pPr>
            <a:r>
              <a:rPr lang="es-ES" dirty="0">
                <a:solidFill>
                  <a:schemeClr val="bg1"/>
                </a:solidFill>
              </a:rPr>
              <a:t>Arquitectura de software </a:t>
            </a:r>
            <a:br>
              <a:rPr lang="es-ES" dirty="0">
                <a:solidFill>
                  <a:schemeClr val="accent6">
                    <a:lumMod val="50000"/>
                  </a:schemeClr>
                </a:solidFill>
              </a:rPr>
            </a:br>
            <a:endParaRPr lang="fr-CA" dirty="0">
              <a:solidFill>
                <a:schemeClr val="bg1"/>
              </a:solidFill>
            </a:endParaRPr>
          </a:p>
        </p:txBody>
      </p:sp>
      <p:sp>
        <p:nvSpPr>
          <p:cNvPr id="6" name="3 Marcador de número de diapositiva"/>
          <p:cNvSpPr>
            <a:spLocks noGrp="1"/>
          </p:cNvSpPr>
          <p:nvPr>
            <p:ph type="sldNum" sz="quarter" idx="12"/>
          </p:nvPr>
        </p:nvSpPr>
        <p:spPr bwMode="auto">
          <a:xfrm>
            <a:off x="6553200" y="6950075"/>
            <a:ext cx="2133600" cy="365125"/>
          </a:xfrm>
          <a:ln>
            <a:miter lim="800000"/>
          </a:ln>
        </p:spPr>
        <p:txBody>
          <a:bodyPr wrap="square" numCol="1" anchorCtr="0" compatLnSpc="1"/>
          <a:lstStyle/>
          <a:p>
            <a:pPr>
              <a:defRPr/>
            </a:pPr>
            <a:fld id="{4FA0525D-B275-47F8-BDCD-CE31D5E3E0C2}" type="slidenum">
              <a:rPr lang="en-US" smtClean="0">
                <a:solidFill>
                  <a:prstClr val="black">
                    <a:tint val="75000"/>
                  </a:prstClr>
                </a:solidFill>
              </a:rPr>
            </a:fld>
            <a:endParaRPr lang="en-US">
              <a:solidFill>
                <a:prstClr val="black">
                  <a:tint val="75000"/>
                </a:prstClr>
              </a:solidFill>
            </a:endParaRPr>
          </a:p>
        </p:txBody>
      </p:sp>
      <p:sp>
        <p:nvSpPr>
          <p:cNvPr id="10" name="2 CuadroTexto"/>
          <p:cNvSpPr txBox="1"/>
          <p:nvPr/>
        </p:nvSpPr>
        <p:spPr>
          <a:xfrm>
            <a:off x="0" y="2053333"/>
            <a:ext cx="9144000" cy="3262432"/>
          </a:xfrm>
          <a:prstGeom prst="rect">
            <a:avLst/>
          </a:prstGeom>
          <a:noFill/>
        </p:spPr>
        <p:txBody>
          <a:bodyPr wrap="square" rtlCol="0">
            <a:spAutoFit/>
          </a:bodyPr>
          <a:lstStyle/>
          <a:p>
            <a:pPr algn="just"/>
            <a:r>
              <a:rPr lang="es-ES" sz="3200" dirty="0">
                <a:latin typeface="Trebuchet MS" panose="020B0603020202020204" pitchFamily="34" charset="0"/>
              </a:rPr>
              <a:t>Organización fundamental de un sistema encarnada en sus componentes, las relaciones de los componentes con cada uno de los otros y con el entorno, y los principios que orientan su evolución y diseño.</a:t>
            </a:r>
            <a:endParaRPr lang="es-ES" sz="3200" dirty="0">
              <a:latin typeface="Trebuchet MS" panose="020B0603020202020204" pitchFamily="34" charset="0"/>
            </a:endParaRPr>
          </a:p>
          <a:p>
            <a:pPr algn="just"/>
            <a:endParaRPr lang="en-US" sz="1400" dirty="0">
              <a:latin typeface="Trebuchet MS" panose="020B0603020202020204" pitchFamily="34" charset="0"/>
            </a:endParaRPr>
          </a:p>
          <a:p>
            <a:pPr algn="r"/>
            <a:r>
              <a:rPr lang="en-US" sz="1400" i="1" dirty="0">
                <a:latin typeface="Trebuchet MS" panose="020B0603020202020204" pitchFamily="34" charset="0"/>
              </a:rPr>
              <a:t>IEEE Transactions on Software Engineering, April 1995</a:t>
            </a:r>
            <a:endParaRPr lang="en-US" sz="1400" dirty="0">
              <a:latin typeface="Trebuchet MS" panose="020B0603020202020204" pitchFamily="34" charset="0"/>
            </a:endParaRPr>
          </a:p>
          <a:p>
            <a:pPr algn="just"/>
            <a:endParaRPr lang="es-ES" dirty="0">
              <a:latin typeface="Trebuchet MS" panose="020B0603020202020204" pitchFamily="34" charset="0"/>
            </a:endParaRPr>
          </a:p>
        </p:txBody>
      </p:sp>
      <p:sp>
        <p:nvSpPr>
          <p:cNvPr id="2" name="Rectángulo: esquinas redondeadas 1"/>
          <p:cNvSpPr/>
          <p:nvPr/>
        </p:nvSpPr>
        <p:spPr>
          <a:xfrm>
            <a:off x="114300" y="5305826"/>
            <a:ext cx="8915400" cy="155217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just">
              <a:defRPr/>
            </a:pPr>
            <a:r>
              <a:rPr lang="en-US" sz="2400" dirty="0"/>
              <a:t>La </a:t>
            </a:r>
            <a:r>
              <a:rPr lang="en-US" sz="2400" dirty="0" err="1"/>
              <a:t>arquitectura</a:t>
            </a:r>
            <a:r>
              <a:rPr lang="en-US" sz="2400" dirty="0"/>
              <a:t> </a:t>
            </a:r>
            <a:r>
              <a:rPr lang="en-US" sz="2400" dirty="0" err="1"/>
              <a:t>brinda</a:t>
            </a:r>
            <a:r>
              <a:rPr lang="en-US" sz="2400" dirty="0"/>
              <a:t> </a:t>
            </a:r>
            <a:r>
              <a:rPr lang="en-US" sz="2400" dirty="0" err="1"/>
              <a:t>estructura</a:t>
            </a:r>
            <a:r>
              <a:rPr lang="en-US" sz="2400" dirty="0"/>
              <a:t>, </a:t>
            </a:r>
            <a:r>
              <a:rPr lang="en-US" sz="2400" dirty="0" err="1"/>
              <a:t>organización</a:t>
            </a:r>
            <a:r>
              <a:rPr lang="en-US" sz="2400" dirty="0"/>
              <a:t> de las </a:t>
            </a:r>
            <a:r>
              <a:rPr lang="en-US" sz="2400" dirty="0" err="1"/>
              <a:t>piezas</a:t>
            </a:r>
            <a:r>
              <a:rPr lang="en-US" sz="2400" dirty="0"/>
              <a:t> </a:t>
            </a:r>
            <a:r>
              <a:rPr lang="en-US" sz="2400" dirty="0" err="1"/>
              <a:t>fundamentales</a:t>
            </a:r>
            <a:r>
              <a:rPr lang="en-US" sz="2400" dirty="0"/>
              <a:t> del software, define </a:t>
            </a:r>
            <a:r>
              <a:rPr lang="en-US" sz="2400" dirty="0" err="1"/>
              <a:t>como</a:t>
            </a:r>
            <a:r>
              <a:rPr lang="en-US" sz="2400" dirty="0"/>
              <a:t> van a </a:t>
            </a:r>
            <a:r>
              <a:rPr lang="en-US" sz="2400" dirty="0" err="1"/>
              <a:t>interectuar</a:t>
            </a:r>
            <a:r>
              <a:rPr lang="en-US" sz="2400" dirty="0"/>
              <a:t> </a:t>
            </a:r>
            <a:r>
              <a:rPr lang="en-US" sz="2400" dirty="0" err="1"/>
              <a:t>esas</a:t>
            </a:r>
            <a:r>
              <a:rPr lang="en-US" sz="2400" dirty="0"/>
              <a:t> </a:t>
            </a:r>
            <a:r>
              <a:rPr lang="en-US" sz="2400" dirty="0" err="1"/>
              <a:t>piezas</a:t>
            </a:r>
            <a:r>
              <a:rPr lang="en-US" sz="2400" dirty="0"/>
              <a:t>, y </a:t>
            </a:r>
            <a:r>
              <a:rPr lang="en-US" sz="2400" dirty="0" err="1"/>
              <a:t>por</a:t>
            </a:r>
            <a:r>
              <a:rPr lang="en-US" sz="2400" dirty="0"/>
              <a:t> </a:t>
            </a:r>
            <a:r>
              <a:rPr lang="en-US" sz="2400" dirty="0" err="1"/>
              <a:t>tanto</a:t>
            </a:r>
            <a:r>
              <a:rPr lang="en-US" sz="2400" dirty="0"/>
              <a:t> </a:t>
            </a:r>
            <a:r>
              <a:rPr lang="en-US" sz="2400" dirty="0" err="1"/>
              <a:t>constituye</a:t>
            </a:r>
            <a:r>
              <a:rPr lang="en-US" sz="2400" dirty="0"/>
              <a:t> </a:t>
            </a:r>
            <a:r>
              <a:rPr lang="en-US" sz="2400" dirty="0" err="1"/>
              <a:t>todas</a:t>
            </a:r>
            <a:r>
              <a:rPr lang="en-US" sz="2400" dirty="0"/>
              <a:t> las </a:t>
            </a:r>
            <a:r>
              <a:rPr lang="en-US" sz="2400" dirty="0" err="1"/>
              <a:t>decisiones</a:t>
            </a:r>
            <a:r>
              <a:rPr lang="en-US" sz="2400" dirty="0"/>
              <a:t> claves </a:t>
            </a:r>
            <a:r>
              <a:rPr lang="en-US" sz="2400" dirty="0" err="1"/>
              <a:t>sobre</a:t>
            </a:r>
            <a:r>
              <a:rPr lang="en-US" sz="2400" dirty="0"/>
              <a:t> la </a:t>
            </a:r>
            <a:r>
              <a:rPr lang="en-US" sz="2400" dirty="0" err="1"/>
              <a:t>concepción</a:t>
            </a:r>
            <a:r>
              <a:rPr lang="en-US" sz="2400" dirty="0"/>
              <a:t> del </a:t>
            </a:r>
            <a:r>
              <a:rPr lang="en-US" sz="2400" dirty="0" err="1"/>
              <a:t>sistema</a:t>
            </a:r>
            <a:r>
              <a:rPr lang="en-US" sz="2400" dirty="0"/>
              <a:t>.</a:t>
            </a:r>
            <a:endParaRPr lang="es-ES"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13314" name="Titre 1"/>
          <p:cNvSpPr>
            <a:spLocks noGrp="1"/>
          </p:cNvSpPr>
          <p:nvPr>
            <p:ph type="title"/>
          </p:nvPr>
        </p:nvSpPr>
        <p:spPr/>
        <p:txBody>
          <a:bodyPr/>
          <a:lstStyle/>
          <a:p>
            <a:pPr eaLnBrk="1" hangingPunct="1"/>
            <a:r>
              <a:rPr lang="es-ES_tradnl" dirty="0">
                <a:solidFill>
                  <a:schemeClr val="bg1"/>
                </a:solidFill>
              </a:rPr>
              <a:t>Requisitos del software</a:t>
            </a:r>
            <a:endParaRPr lang="fr-CA" dirty="0">
              <a:solidFill>
                <a:schemeClr val="bg1"/>
              </a:solidFill>
            </a:endParaRPr>
          </a:p>
        </p:txBody>
      </p:sp>
      <p:graphicFrame>
        <p:nvGraphicFramePr>
          <p:cNvPr id="5" name="4 Diagrama"/>
          <p:cNvGraphicFramePr/>
          <p:nvPr/>
        </p:nvGraphicFramePr>
        <p:xfrm>
          <a:off x="3183059" y="1898048"/>
          <a:ext cx="2928958" cy="5847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a 7"/>
          <p:cNvGraphicFramePr/>
          <p:nvPr/>
        </p:nvGraphicFramePr>
        <p:xfrm>
          <a:off x="6741507" y="6324921"/>
          <a:ext cx="2331087" cy="46166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8" name="7 Redondear rectángulo de esquina del mismo lado"/>
          <p:cNvSpPr/>
          <p:nvPr/>
        </p:nvSpPr>
        <p:spPr>
          <a:xfrm>
            <a:off x="304800" y="3200400"/>
            <a:ext cx="3643312" cy="1143000"/>
          </a:xfrm>
          <a:prstGeom prst="round2SameRect">
            <a:avLst/>
          </a:prstGeom>
        </p:spPr>
        <p:style>
          <a:lnRef idx="0">
            <a:schemeClr val="accent1"/>
          </a:lnRef>
          <a:fillRef idx="3">
            <a:schemeClr val="accent1"/>
          </a:fillRef>
          <a:effectRef idx="3">
            <a:schemeClr val="accent1"/>
          </a:effectRef>
          <a:fontRef idx="minor">
            <a:schemeClr val="lt1"/>
          </a:fontRef>
        </p:style>
        <p:txBody>
          <a:bodyPr anchor="ctr"/>
          <a:lstStyle/>
          <a:p>
            <a:pPr algn="ctr" fontAlgn="base">
              <a:spcBef>
                <a:spcPct val="0"/>
              </a:spcBef>
              <a:spcAft>
                <a:spcPct val="0"/>
              </a:spcAft>
              <a:defRPr/>
            </a:pPr>
            <a:r>
              <a:rPr lang="es-ES" sz="3200" dirty="0">
                <a:solidFill>
                  <a:schemeClr val="bg1"/>
                </a:solidFill>
              </a:rPr>
              <a:t>Requisitos no Funcionales</a:t>
            </a:r>
            <a:endParaRPr lang="es-ES" sz="3200" dirty="0">
              <a:solidFill>
                <a:schemeClr val="bg1"/>
              </a:solidFill>
            </a:endParaRPr>
          </a:p>
        </p:txBody>
      </p:sp>
      <p:sp>
        <p:nvSpPr>
          <p:cNvPr id="10" name="11 Rectángulo redondeado"/>
          <p:cNvSpPr/>
          <p:nvPr/>
        </p:nvSpPr>
        <p:spPr>
          <a:xfrm>
            <a:off x="5029200" y="2057400"/>
            <a:ext cx="3857893" cy="3842971"/>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s-ES">
              <a:solidFill>
                <a:prstClr val="white"/>
              </a:solidFill>
              <a:latin typeface="Trebuchet MS" panose="020B0603020202020204" pitchFamily="34" charset="0"/>
            </a:endParaRPr>
          </a:p>
        </p:txBody>
      </p:sp>
      <p:sp>
        <p:nvSpPr>
          <p:cNvPr id="11" name="5 CuadroTexto"/>
          <p:cNvSpPr txBox="1"/>
          <p:nvPr/>
        </p:nvSpPr>
        <p:spPr>
          <a:xfrm>
            <a:off x="5536418" y="2190435"/>
            <a:ext cx="2880320" cy="1508105"/>
          </a:xfrm>
          <a:prstGeom prst="rect">
            <a:avLst/>
          </a:prstGeom>
          <a:noFill/>
        </p:spPr>
        <p:txBody>
          <a:bodyPr wrap="square" rtlCol="0">
            <a:spAutoFit/>
          </a:bodyPr>
          <a:lstStyle/>
          <a:p>
            <a:pPr algn="ctr"/>
            <a:r>
              <a:rPr lang="es-ES" sz="3200" b="1" dirty="0">
                <a:solidFill>
                  <a:schemeClr val="bg1"/>
                </a:solidFill>
                <a:latin typeface="Trebuchet MS" panose="020B0603020202020204" pitchFamily="34" charset="0"/>
              </a:rPr>
              <a:t>Problemas</a:t>
            </a:r>
            <a:r>
              <a:rPr lang="en-US" sz="3200" b="1" dirty="0">
                <a:solidFill>
                  <a:schemeClr val="bg1"/>
                </a:solidFill>
                <a:latin typeface="Trebuchet MS" panose="020B0603020202020204" pitchFamily="34" charset="0"/>
              </a:rPr>
              <a:t> </a:t>
            </a:r>
            <a:r>
              <a:rPr lang="es-ES" sz="3200" b="1" dirty="0">
                <a:solidFill>
                  <a:schemeClr val="bg1"/>
                </a:solidFill>
                <a:latin typeface="Trebuchet MS" panose="020B0603020202020204" pitchFamily="34" charset="0"/>
              </a:rPr>
              <a:t>frecuentes</a:t>
            </a:r>
            <a:endParaRPr lang="es-ES" sz="3200" b="1" dirty="0">
              <a:solidFill>
                <a:schemeClr val="bg1"/>
              </a:solidFill>
              <a:latin typeface="Trebuchet MS" panose="020B0603020202020204" pitchFamily="34" charset="0"/>
            </a:endParaRPr>
          </a:p>
          <a:p>
            <a:endParaRPr lang="en-US" sz="2800" dirty="0">
              <a:solidFill>
                <a:schemeClr val="bg1"/>
              </a:solidFill>
              <a:latin typeface="Trebuchet MS" panose="020B0603020202020204" pitchFamily="34" charset="0"/>
            </a:endParaRPr>
          </a:p>
        </p:txBody>
      </p:sp>
      <p:sp>
        <p:nvSpPr>
          <p:cNvPr id="12" name="6 CuadroTexto"/>
          <p:cNvSpPr txBox="1"/>
          <p:nvPr/>
        </p:nvSpPr>
        <p:spPr>
          <a:xfrm>
            <a:off x="5032620" y="3328603"/>
            <a:ext cx="3887916" cy="2246769"/>
          </a:xfrm>
          <a:prstGeom prst="rect">
            <a:avLst/>
          </a:prstGeom>
          <a:noFill/>
        </p:spPr>
        <p:txBody>
          <a:bodyPr wrap="square" rtlCol="0">
            <a:spAutoFit/>
          </a:bodyPr>
          <a:lstStyle/>
          <a:p>
            <a:pPr algn="ctr"/>
            <a:r>
              <a:rPr lang="es-ES" sz="2800" dirty="0">
                <a:solidFill>
                  <a:schemeClr val="bg1"/>
                </a:solidFill>
                <a:latin typeface="Trebuchet MS" panose="020B0603020202020204" pitchFamily="34" charset="0"/>
              </a:rPr>
              <a:t>Afectan</a:t>
            </a:r>
            <a:r>
              <a:rPr lang="en-US" sz="2800" dirty="0">
                <a:solidFill>
                  <a:schemeClr val="bg1"/>
                </a:solidFill>
                <a:latin typeface="Trebuchet MS" panose="020B0603020202020204" pitchFamily="34" charset="0"/>
              </a:rPr>
              <a:t> a </a:t>
            </a:r>
            <a:r>
              <a:rPr lang="es-ES" sz="2800" dirty="0">
                <a:solidFill>
                  <a:schemeClr val="bg1"/>
                </a:solidFill>
                <a:latin typeface="Trebuchet MS" panose="020B0603020202020204" pitchFamily="34" charset="0"/>
              </a:rPr>
              <a:t>todo</a:t>
            </a:r>
            <a:r>
              <a:rPr lang="en-US" sz="2800" dirty="0">
                <a:solidFill>
                  <a:schemeClr val="bg1"/>
                </a:solidFill>
                <a:latin typeface="Trebuchet MS" panose="020B0603020202020204" pitchFamily="34" charset="0"/>
              </a:rPr>
              <a:t> el </a:t>
            </a:r>
            <a:r>
              <a:rPr lang="es-ES" sz="2800" dirty="0">
                <a:solidFill>
                  <a:schemeClr val="bg1"/>
                </a:solidFill>
                <a:latin typeface="Trebuchet MS" panose="020B0603020202020204" pitchFamily="34" charset="0"/>
              </a:rPr>
              <a:t>sistema</a:t>
            </a:r>
            <a:r>
              <a:rPr lang="en-US" sz="2800" dirty="0">
                <a:solidFill>
                  <a:schemeClr val="bg1"/>
                </a:solidFill>
                <a:latin typeface="Trebuchet MS" panose="020B0603020202020204" pitchFamily="34" charset="0"/>
              </a:rPr>
              <a:t>.</a:t>
            </a:r>
            <a:endParaRPr lang="es-ES" sz="2800" dirty="0">
              <a:solidFill>
                <a:schemeClr val="bg1"/>
              </a:solidFill>
              <a:latin typeface="Trebuchet MS" panose="020B0603020202020204" pitchFamily="34" charset="0"/>
            </a:endParaRPr>
          </a:p>
          <a:p>
            <a:pPr algn="ctr"/>
            <a:r>
              <a:rPr lang="en-US" sz="2800" dirty="0">
                <a:solidFill>
                  <a:schemeClr val="bg1"/>
                </a:solidFill>
                <a:latin typeface="Trebuchet MS" panose="020B0603020202020204" pitchFamily="34" charset="0"/>
              </a:rPr>
              <a:t>Un </a:t>
            </a:r>
            <a:r>
              <a:rPr lang="es-ES" sz="2800" dirty="0">
                <a:solidFill>
                  <a:schemeClr val="bg1"/>
                </a:solidFill>
                <a:latin typeface="Trebuchet MS" panose="020B0603020202020204" pitchFamily="34" charset="0"/>
              </a:rPr>
              <a:t>programador</a:t>
            </a:r>
            <a:r>
              <a:rPr lang="en-US" sz="2800" dirty="0">
                <a:solidFill>
                  <a:schemeClr val="bg1"/>
                </a:solidFill>
                <a:latin typeface="Trebuchet MS" panose="020B0603020202020204" pitchFamily="34" charset="0"/>
              </a:rPr>
              <a:t> le da so</a:t>
            </a:r>
            <a:r>
              <a:rPr lang="es-ES" sz="2800" dirty="0">
                <a:solidFill>
                  <a:schemeClr val="bg1"/>
                </a:solidFill>
                <a:latin typeface="Trebuchet MS" panose="020B0603020202020204" pitchFamily="34" charset="0"/>
              </a:rPr>
              <a:t>lución, otro le da otra solución</a:t>
            </a:r>
            <a:r>
              <a:rPr lang="en-US" sz="2800" dirty="0">
                <a:solidFill>
                  <a:schemeClr val="bg1"/>
                </a:solidFill>
                <a:latin typeface="Trebuchet MS" panose="020B0603020202020204" pitchFamily="34" charset="0"/>
              </a:rPr>
              <a:t>.</a:t>
            </a:r>
            <a:endParaRPr lang="es-ES" sz="2800" dirty="0">
              <a:solidFill>
                <a:schemeClr val="bg1"/>
              </a:solidFill>
              <a:latin typeface="Trebuchet MS" panose="020B0603020202020204" pitchFamily="34" charset="0"/>
            </a:endParaRPr>
          </a:p>
        </p:txBody>
      </p:sp>
      <p:sp>
        <p:nvSpPr>
          <p:cNvPr id="13" name="AutoShape 9"/>
          <p:cNvSpPr>
            <a:spLocks noChangeArrowheads="1"/>
          </p:cNvSpPr>
          <p:nvPr/>
        </p:nvSpPr>
        <p:spPr bwMode="auto">
          <a:xfrm>
            <a:off x="4152900" y="3429793"/>
            <a:ext cx="723900" cy="398463"/>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p:spPr>
        <p:style>
          <a:lnRef idx="1">
            <a:schemeClr val="accent1"/>
          </a:lnRef>
          <a:fillRef idx="2">
            <a:schemeClr val="accent1"/>
          </a:fillRef>
          <a:effectRef idx="1">
            <a:schemeClr val="accent1"/>
          </a:effectRef>
          <a:fontRef idx="minor">
            <a:schemeClr val="dk1"/>
          </a:fontRef>
        </p:style>
        <p:txBody>
          <a:bodyPr wrap="none" anchor="ctr"/>
          <a:lstStyle/>
          <a:p>
            <a:pPr fontAlgn="base">
              <a:spcBef>
                <a:spcPct val="0"/>
              </a:spcBef>
              <a:spcAft>
                <a:spcPct val="0"/>
              </a:spcAft>
              <a:defRPr/>
            </a:pPr>
            <a:endParaRPr lang="es-ES">
              <a:solidFill>
                <a:prstClr val="black"/>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32770" name="Titre 1"/>
          <p:cNvSpPr>
            <a:spLocks noGrp="1"/>
          </p:cNvSpPr>
          <p:nvPr>
            <p:ph type="title"/>
          </p:nvPr>
        </p:nvSpPr>
        <p:spPr>
          <a:xfrm>
            <a:off x="457200" y="533400"/>
            <a:ext cx="8229600" cy="1143000"/>
          </a:xfrm>
        </p:spPr>
        <p:txBody>
          <a:bodyPr/>
          <a:lstStyle/>
          <a:p>
            <a:pPr eaLnBrk="1" hangingPunct="1"/>
            <a:r>
              <a:rPr lang="es-ES_tradnl" dirty="0">
                <a:solidFill>
                  <a:schemeClr val="bg1"/>
                </a:solidFill>
              </a:rPr>
              <a:t>Problemas frecuentes de sistemas de mediana y alta complejidad</a:t>
            </a:r>
            <a:br>
              <a:rPr lang="es-ES" dirty="0">
                <a:solidFill>
                  <a:schemeClr val="bg1"/>
                </a:solidFill>
              </a:rPr>
            </a:br>
            <a:endParaRPr lang="fr-CA" dirty="0">
              <a:solidFill>
                <a:schemeClr val="bg1"/>
              </a:solidFill>
            </a:endParaRPr>
          </a:p>
        </p:txBody>
      </p:sp>
      <p:pic>
        <p:nvPicPr>
          <p:cNvPr id="9" name="Picture 2" descr="E:\DreamThe\Pictures\Programas\Resources\Varios\Registry.png"/>
          <p:cNvPicPr>
            <a:picLocks noChangeAspect="1" noChangeArrowheads="1"/>
          </p:cNvPicPr>
          <p:nvPr/>
        </p:nvPicPr>
        <p:blipFill>
          <a:blip r:embed="rId2" cstate="print"/>
          <a:srcRect/>
          <a:stretch>
            <a:fillRect/>
          </a:stretch>
        </p:blipFill>
        <p:spPr bwMode="auto">
          <a:xfrm>
            <a:off x="2612840" y="1565512"/>
            <a:ext cx="1527103" cy="1527103"/>
          </a:xfrm>
          <a:prstGeom prst="rect">
            <a:avLst/>
          </a:prstGeom>
          <a:noFill/>
        </p:spPr>
      </p:pic>
      <p:pic>
        <p:nvPicPr>
          <p:cNvPr id="11" name="Picture 7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49271" y="2702512"/>
            <a:ext cx="1376386" cy="1245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pic>
      <p:pic>
        <p:nvPicPr>
          <p:cNvPr id="12" name="Picture 35" descr="arrow-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33168" y="3948291"/>
            <a:ext cx="1576135" cy="1181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29"/>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71801" y="3621462"/>
            <a:ext cx="1215080" cy="87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4" name="Imagen 13"/>
          <p:cNvPicPr>
            <a:picLocks noChangeAspect="1"/>
          </p:cNvPicPr>
          <p:nvPr/>
        </p:nvPicPr>
        <p:blipFill>
          <a:blip r:embed="rId6"/>
          <a:stretch>
            <a:fillRect/>
          </a:stretch>
        </p:blipFill>
        <p:spPr>
          <a:xfrm>
            <a:off x="4139943" y="5425035"/>
            <a:ext cx="1087450" cy="1468058"/>
          </a:xfrm>
          <a:prstGeom prst="rect">
            <a:avLst/>
          </a:prstGeom>
        </p:spPr>
      </p:pic>
      <p:pic>
        <p:nvPicPr>
          <p:cNvPr id="15" name="Picture 2" descr="E:\DreamThe\Pictures\Programas\Resources\Personas\favoris old school.png"/>
          <p:cNvPicPr>
            <a:picLocks noChangeAspect="1" noChangeArrowheads="1"/>
          </p:cNvPicPr>
          <p:nvPr/>
        </p:nvPicPr>
        <p:blipFill>
          <a:blip r:embed="rId7" cstate="print"/>
          <a:srcRect/>
          <a:stretch>
            <a:fillRect/>
          </a:stretch>
        </p:blipFill>
        <p:spPr bwMode="auto">
          <a:xfrm>
            <a:off x="5562600" y="4807313"/>
            <a:ext cx="1591224" cy="1591224"/>
          </a:xfrm>
          <a:prstGeom prst="rect">
            <a:avLst/>
          </a:prstGeom>
          <a:noFill/>
        </p:spPr>
      </p:pic>
      <p:pic>
        <p:nvPicPr>
          <p:cNvPr id="16" name="Picture 2" descr="E:\DreamThe\Pictures\Programas\Resources\Conexion y horarios\1247259003_knetworkconf.png"/>
          <p:cNvPicPr>
            <a:picLocks noChangeAspect="1" noChangeArrowheads="1"/>
          </p:cNvPicPr>
          <p:nvPr/>
        </p:nvPicPr>
        <p:blipFill>
          <a:blip r:embed="rId8" cstate="print"/>
          <a:srcRect/>
          <a:stretch>
            <a:fillRect/>
          </a:stretch>
        </p:blipFill>
        <p:spPr bwMode="auto">
          <a:xfrm>
            <a:off x="6080564" y="1968252"/>
            <a:ext cx="1340728" cy="1340728"/>
          </a:xfrm>
          <a:prstGeom prst="rect">
            <a:avLst/>
          </a:prstGeom>
          <a:noFill/>
        </p:spPr>
      </p:pic>
      <p:pic>
        <p:nvPicPr>
          <p:cNvPr id="18" name="Picture 6" descr="E:\DreamThe\Pictures\Programas\Resources\Generales\error 2.png"/>
          <p:cNvPicPr>
            <a:picLocks noChangeAspect="1" noChangeArrowheads="1"/>
          </p:cNvPicPr>
          <p:nvPr/>
        </p:nvPicPr>
        <p:blipFill>
          <a:blip r:embed="rId9" cstate="print"/>
          <a:srcRect/>
          <a:stretch>
            <a:fillRect/>
          </a:stretch>
        </p:blipFill>
        <p:spPr bwMode="auto">
          <a:xfrm>
            <a:off x="7124586" y="2574565"/>
            <a:ext cx="1534030" cy="1534030"/>
          </a:xfrm>
          <a:prstGeom prst="rect">
            <a:avLst/>
          </a:prstGeom>
          <a:noFill/>
        </p:spPr>
      </p:pic>
      <p:pic>
        <p:nvPicPr>
          <p:cNvPr id="19" name="Picture 3" descr="E:\DreamThe\Pictures\Programas\Resources\Hardware\Time Machine.png"/>
          <p:cNvPicPr>
            <a:picLocks noChangeAspect="1" noChangeArrowheads="1"/>
          </p:cNvPicPr>
          <p:nvPr/>
        </p:nvPicPr>
        <p:blipFill>
          <a:blip r:embed="rId10" cstate="print"/>
          <a:srcRect/>
          <a:stretch>
            <a:fillRect/>
          </a:stretch>
        </p:blipFill>
        <p:spPr bwMode="auto">
          <a:xfrm>
            <a:off x="7255359" y="4242206"/>
            <a:ext cx="1678852" cy="1678852"/>
          </a:xfrm>
          <a:prstGeom prst="rect">
            <a:avLst/>
          </a:prstGeom>
          <a:noFill/>
        </p:spPr>
      </p:pic>
      <p:pic>
        <p:nvPicPr>
          <p:cNvPr id="20" name="Picture 5"/>
          <p:cNvPicPr>
            <a:picLocks noChangeAspect="1" noChangeArrowheads="1"/>
          </p:cNvPicPr>
          <p:nvPr/>
        </p:nvPicPr>
        <p:blipFill>
          <a:blip r:embed="rId11">
            <a:lum bright="70000" contrast="-70000"/>
          </a:blip>
          <a:srcRect/>
          <a:stretch>
            <a:fillRect/>
          </a:stretch>
        </p:blipFill>
        <p:spPr bwMode="auto">
          <a:xfrm>
            <a:off x="2336642" y="4729838"/>
            <a:ext cx="1362264" cy="1616465"/>
          </a:xfrm>
          <a:prstGeom prst="foldedCorner">
            <a:avLst/>
          </a:prstGeom>
          <a:ln w="9525">
            <a:noFill/>
            <a:miter lim="800000"/>
            <a:headEnd/>
            <a:tailEnd/>
          </a:ln>
        </p:spPr>
      </p:pic>
      <p:pic>
        <p:nvPicPr>
          <p:cNvPr id="21" name="Picture 3" descr="E:\DreamThe\Pictures\Programas\Resources\Seguridad\Security_Reader2.png"/>
          <p:cNvPicPr>
            <a:picLocks noChangeAspect="1" noChangeArrowheads="1"/>
          </p:cNvPicPr>
          <p:nvPr/>
        </p:nvPicPr>
        <p:blipFill>
          <a:blip r:embed="rId12" cstate="print"/>
          <a:srcRect/>
          <a:stretch>
            <a:fillRect/>
          </a:stretch>
        </p:blipFill>
        <p:spPr bwMode="auto">
          <a:xfrm>
            <a:off x="804397" y="1932239"/>
            <a:ext cx="1499115" cy="1499115"/>
          </a:xfrm>
          <a:prstGeom prst="rect">
            <a:avLst/>
          </a:prstGeom>
          <a:noFill/>
        </p:spPr>
      </p:pic>
      <p:sp>
        <p:nvSpPr>
          <p:cNvPr id="22" name="Hexágono 21"/>
          <p:cNvSpPr/>
          <p:nvPr/>
        </p:nvSpPr>
        <p:spPr>
          <a:xfrm rot="19630731">
            <a:off x="826551" y="4001271"/>
            <a:ext cx="1626030" cy="1217866"/>
          </a:xfrm>
          <a:prstGeom prst="hexagon">
            <a:avLst>
              <a:gd name="adj" fmla="val 25000"/>
              <a:gd name="vf" fmla="val 115470"/>
            </a:avLst>
          </a:prstGeom>
          <a:blipFill rotWithShape="1">
            <a:blip r:embed="rId13"/>
            <a:stretch>
              <a:fillRect/>
            </a:stretch>
          </a:blipFill>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32770" name="Titre 1"/>
          <p:cNvSpPr>
            <a:spLocks noGrp="1"/>
          </p:cNvSpPr>
          <p:nvPr>
            <p:ph type="title"/>
          </p:nvPr>
        </p:nvSpPr>
        <p:spPr>
          <a:xfrm>
            <a:off x="457200" y="533400"/>
            <a:ext cx="8229600" cy="1143000"/>
          </a:xfrm>
        </p:spPr>
        <p:txBody>
          <a:bodyPr/>
          <a:lstStyle/>
          <a:p>
            <a:pPr eaLnBrk="1" hangingPunct="1"/>
            <a:r>
              <a:rPr lang="es-ES_tradnl" dirty="0">
                <a:solidFill>
                  <a:schemeClr val="bg1"/>
                </a:solidFill>
              </a:rPr>
              <a:t>Problemas frecuentes de sistemas de mediana y alta complejidad</a:t>
            </a:r>
            <a:br>
              <a:rPr lang="es-ES" dirty="0">
                <a:solidFill>
                  <a:schemeClr val="bg1"/>
                </a:solidFill>
              </a:rPr>
            </a:br>
            <a:endParaRPr lang="fr-CA" dirty="0">
              <a:solidFill>
                <a:schemeClr val="bg1"/>
              </a:solidFill>
            </a:endParaRPr>
          </a:p>
        </p:txBody>
      </p:sp>
      <p:sp>
        <p:nvSpPr>
          <p:cNvPr id="4" name="CuadroTexto 3"/>
          <p:cNvSpPr txBox="1"/>
          <p:nvPr/>
        </p:nvSpPr>
        <p:spPr>
          <a:xfrm>
            <a:off x="304800" y="1676400"/>
            <a:ext cx="4441825" cy="4708981"/>
          </a:xfrm>
          <a:prstGeom prst="rect">
            <a:avLst/>
          </a:prstGeom>
          <a:noFill/>
        </p:spPr>
        <p:txBody>
          <a:bodyPr wrap="square">
            <a:spAutoFit/>
          </a:bodyPr>
          <a:lstStyle/>
          <a:p>
            <a:pPr marL="342900" indent="-342900" fontAlgn="base">
              <a:lnSpc>
                <a:spcPct val="150000"/>
              </a:lnSpc>
              <a:spcBef>
                <a:spcPct val="0"/>
              </a:spcBef>
              <a:spcAft>
                <a:spcPct val="0"/>
              </a:spcAft>
              <a:buFont typeface="+mj-lt"/>
              <a:buAutoNum type="arabicPeriod"/>
              <a:defRPr/>
            </a:pPr>
            <a:r>
              <a:rPr lang="es-ES" sz="2000" dirty="0">
                <a:solidFill>
                  <a:prstClr val="black"/>
                </a:solidFill>
                <a:latin typeface="Arial" panose="020B0604020202020204" pitchFamily="34" charset="0"/>
                <a:cs typeface="Arial" panose="020B0604020202020204" pitchFamily="34" charset="0"/>
              </a:rPr>
              <a:t>Estructuración y subdivisión del sistema en partes más pequeñas. </a:t>
            </a:r>
            <a:endParaRPr lang="es-ES" sz="2000" dirty="0">
              <a:solidFill>
                <a:prstClr val="black"/>
              </a:solidFill>
              <a:latin typeface="Arial" panose="020B0604020202020204" pitchFamily="34" charset="0"/>
              <a:cs typeface="Arial" panose="020B0604020202020204" pitchFamily="34" charset="0"/>
            </a:endParaRPr>
          </a:p>
          <a:p>
            <a:pPr marL="342900" indent="-342900" fontAlgn="base">
              <a:lnSpc>
                <a:spcPct val="150000"/>
              </a:lnSpc>
              <a:spcBef>
                <a:spcPct val="0"/>
              </a:spcBef>
              <a:spcAft>
                <a:spcPct val="0"/>
              </a:spcAft>
              <a:buFont typeface="+mj-lt"/>
              <a:buAutoNum type="arabicPeriod"/>
              <a:defRPr/>
            </a:pPr>
            <a:r>
              <a:rPr lang="es-ES" sz="2000" dirty="0">
                <a:solidFill>
                  <a:prstClr val="black"/>
                </a:solidFill>
                <a:latin typeface="Arial" panose="020B0604020202020204" pitchFamily="34" charset="0"/>
                <a:cs typeface="Arial" panose="020B0604020202020204" pitchFamily="34" charset="0"/>
              </a:rPr>
              <a:t>Control y atención a los eventos generados por el usuario. </a:t>
            </a:r>
            <a:endParaRPr lang="es-ES" sz="2000" dirty="0">
              <a:solidFill>
                <a:prstClr val="black"/>
              </a:solidFill>
              <a:latin typeface="Arial" panose="020B0604020202020204" pitchFamily="34" charset="0"/>
              <a:cs typeface="Arial" panose="020B0604020202020204" pitchFamily="34" charset="0"/>
            </a:endParaRPr>
          </a:p>
          <a:p>
            <a:pPr marL="342900" indent="-342900" fontAlgn="base">
              <a:lnSpc>
                <a:spcPct val="150000"/>
              </a:lnSpc>
              <a:spcBef>
                <a:spcPct val="0"/>
              </a:spcBef>
              <a:spcAft>
                <a:spcPct val="0"/>
              </a:spcAft>
              <a:buFont typeface="+mj-lt"/>
              <a:buAutoNum type="arabicPeriod"/>
              <a:defRPr/>
            </a:pPr>
            <a:r>
              <a:rPr lang="es-ES" sz="2000" dirty="0">
                <a:solidFill>
                  <a:prstClr val="black"/>
                </a:solidFill>
                <a:latin typeface="Arial" panose="020B0604020202020204" pitchFamily="34" charset="0"/>
                <a:cs typeface="Arial" panose="020B0604020202020204" pitchFamily="34" charset="0"/>
              </a:rPr>
              <a:t>Control  de la navegación del usuario.</a:t>
            </a:r>
            <a:endParaRPr lang="es-ES" sz="2000" dirty="0">
              <a:solidFill>
                <a:prstClr val="black"/>
              </a:solidFill>
              <a:latin typeface="Arial" panose="020B0604020202020204" pitchFamily="34" charset="0"/>
              <a:cs typeface="Arial" panose="020B0604020202020204" pitchFamily="34" charset="0"/>
            </a:endParaRPr>
          </a:p>
          <a:p>
            <a:pPr marL="342900" indent="-342900" fontAlgn="base">
              <a:lnSpc>
                <a:spcPct val="150000"/>
              </a:lnSpc>
              <a:spcBef>
                <a:spcPct val="0"/>
              </a:spcBef>
              <a:spcAft>
                <a:spcPct val="0"/>
              </a:spcAft>
              <a:buFont typeface="+mj-lt"/>
              <a:buAutoNum type="arabicPeriod"/>
              <a:defRPr/>
            </a:pPr>
            <a:r>
              <a:rPr lang="es-ES" sz="2000" dirty="0">
                <a:solidFill>
                  <a:prstClr val="black"/>
                </a:solidFill>
                <a:latin typeface="Arial" panose="020B0604020202020204" pitchFamily="34" charset="0"/>
                <a:cs typeface="Arial" panose="020B0604020202020204" pitchFamily="34" charset="0"/>
              </a:rPr>
              <a:t>Implementación del acceso a los datos.</a:t>
            </a:r>
            <a:endParaRPr lang="es-ES" sz="2000" dirty="0">
              <a:solidFill>
                <a:prstClr val="black"/>
              </a:solidFill>
              <a:latin typeface="Arial" panose="020B0604020202020204" pitchFamily="34" charset="0"/>
              <a:cs typeface="Arial" panose="020B0604020202020204" pitchFamily="34" charset="0"/>
            </a:endParaRPr>
          </a:p>
          <a:p>
            <a:pPr marL="342900" indent="-342900" fontAlgn="base">
              <a:lnSpc>
                <a:spcPct val="150000"/>
              </a:lnSpc>
              <a:spcBef>
                <a:spcPct val="0"/>
              </a:spcBef>
              <a:spcAft>
                <a:spcPct val="0"/>
              </a:spcAft>
              <a:buFont typeface="+mj-lt"/>
              <a:buAutoNum type="arabicPeriod"/>
              <a:defRPr/>
            </a:pPr>
            <a:r>
              <a:rPr lang="es-ES" sz="2000" dirty="0">
                <a:solidFill>
                  <a:prstClr val="black"/>
                </a:solidFill>
                <a:latin typeface="Arial" panose="020B0604020202020204" pitchFamily="34" charset="0"/>
                <a:cs typeface="Arial" panose="020B0604020202020204" pitchFamily="34" charset="0"/>
              </a:rPr>
              <a:t>Registro de eventos diarios del sistema (</a:t>
            </a:r>
            <a:r>
              <a:rPr lang="es-ES" sz="2000" dirty="0" err="1">
                <a:solidFill>
                  <a:prstClr val="black"/>
                </a:solidFill>
                <a:latin typeface="Arial" panose="020B0604020202020204" pitchFamily="34" charset="0"/>
                <a:cs typeface="Arial" panose="020B0604020202020204" pitchFamily="34" charset="0"/>
              </a:rPr>
              <a:t>Logs</a:t>
            </a:r>
            <a:r>
              <a:rPr lang="es-ES" sz="2000" dirty="0">
                <a:solidFill>
                  <a:prstClr val="black"/>
                </a:solidFill>
                <a:latin typeface="Arial" panose="020B0604020202020204" pitchFamily="34" charset="0"/>
                <a:cs typeface="Arial" panose="020B0604020202020204" pitchFamily="34" charset="0"/>
              </a:rPr>
              <a:t>).</a:t>
            </a:r>
            <a:endParaRPr lang="es-ES" sz="2000" dirty="0">
              <a:solidFill>
                <a:prstClr val="black"/>
              </a:solidFill>
              <a:latin typeface="Arial" panose="020B0604020202020204" pitchFamily="34" charset="0"/>
              <a:cs typeface="Arial" panose="020B0604020202020204" pitchFamily="34" charset="0"/>
            </a:endParaRPr>
          </a:p>
        </p:txBody>
      </p:sp>
      <p:sp>
        <p:nvSpPr>
          <p:cNvPr id="2" name="TextBox 1"/>
          <p:cNvSpPr txBox="1"/>
          <p:nvPr/>
        </p:nvSpPr>
        <p:spPr>
          <a:xfrm>
            <a:off x="4953000" y="1647885"/>
            <a:ext cx="3886200" cy="4524315"/>
          </a:xfrm>
          <a:prstGeom prst="rect">
            <a:avLst/>
          </a:prstGeom>
          <a:noFill/>
        </p:spPr>
        <p:txBody>
          <a:bodyPr wrap="square" rtlCol="0">
            <a:spAutoFit/>
          </a:bodyPr>
          <a:lstStyle/>
          <a:p>
            <a:pPr marL="457200" indent="-457200" fontAlgn="base">
              <a:lnSpc>
                <a:spcPct val="150000"/>
              </a:lnSpc>
              <a:spcBef>
                <a:spcPct val="0"/>
              </a:spcBef>
              <a:spcAft>
                <a:spcPct val="0"/>
              </a:spcAft>
              <a:buFont typeface="+mj-lt"/>
              <a:buAutoNum type="arabicPeriod" startAt="6"/>
              <a:defRPr/>
            </a:pPr>
            <a:r>
              <a:rPr lang="es-ES" sz="2000" dirty="0">
                <a:solidFill>
                  <a:prstClr val="black"/>
                </a:solidFill>
                <a:latin typeface="Arial" panose="020B0604020202020204" pitchFamily="34" charset="0"/>
                <a:cs typeface="Arial" panose="020B0604020202020204" pitchFamily="34" charset="0"/>
              </a:rPr>
              <a:t>Seguridad. </a:t>
            </a:r>
            <a:endParaRPr lang="es-ES" sz="2000" dirty="0">
              <a:solidFill>
                <a:prstClr val="black"/>
              </a:solidFill>
              <a:latin typeface="Arial" panose="020B0604020202020204" pitchFamily="34" charset="0"/>
              <a:cs typeface="Arial" panose="020B0604020202020204" pitchFamily="34" charset="0"/>
            </a:endParaRPr>
          </a:p>
          <a:p>
            <a:pPr marL="342900" indent="-342900" fontAlgn="base">
              <a:lnSpc>
                <a:spcPct val="150000"/>
              </a:lnSpc>
              <a:spcBef>
                <a:spcPct val="0"/>
              </a:spcBef>
              <a:spcAft>
                <a:spcPct val="0"/>
              </a:spcAft>
              <a:buFont typeface="+mj-lt"/>
              <a:buAutoNum type="arabicPeriod" startAt="6"/>
              <a:defRPr/>
            </a:pPr>
            <a:r>
              <a:rPr lang="es-ES" sz="2000" dirty="0">
                <a:solidFill>
                  <a:prstClr val="black"/>
                </a:solidFill>
                <a:latin typeface="Arial" panose="020B0604020202020204" pitchFamily="34" charset="0"/>
                <a:cs typeface="Arial" panose="020B0604020202020204" pitchFamily="34" charset="0"/>
              </a:rPr>
              <a:t>Control de los accesos concurrentes.</a:t>
            </a:r>
            <a:endParaRPr lang="es-ES" sz="2000" dirty="0">
              <a:solidFill>
                <a:prstClr val="black"/>
              </a:solidFill>
              <a:latin typeface="Arial" panose="020B0604020202020204" pitchFamily="34" charset="0"/>
              <a:cs typeface="Arial" panose="020B0604020202020204" pitchFamily="34" charset="0"/>
            </a:endParaRPr>
          </a:p>
          <a:p>
            <a:pPr marL="342900" indent="-342900" fontAlgn="base">
              <a:lnSpc>
                <a:spcPct val="150000"/>
              </a:lnSpc>
              <a:spcBef>
                <a:spcPct val="0"/>
              </a:spcBef>
              <a:spcAft>
                <a:spcPct val="0"/>
              </a:spcAft>
              <a:buFont typeface="+mj-lt"/>
              <a:buAutoNum type="arabicPeriod" startAt="6"/>
              <a:defRPr/>
            </a:pPr>
            <a:r>
              <a:rPr lang="es-ES" sz="2000" dirty="0">
                <a:solidFill>
                  <a:prstClr val="black"/>
                </a:solidFill>
                <a:latin typeface="Arial" panose="020B0604020202020204" pitchFamily="34" charset="0"/>
                <a:cs typeface="Arial" panose="020B0604020202020204" pitchFamily="34" charset="0"/>
              </a:rPr>
              <a:t>Control de las transacciones.</a:t>
            </a:r>
            <a:endParaRPr lang="es-ES" sz="2000" dirty="0">
              <a:solidFill>
                <a:prstClr val="black"/>
              </a:solidFill>
              <a:latin typeface="Arial" panose="020B0604020202020204" pitchFamily="34" charset="0"/>
              <a:cs typeface="Arial" panose="020B0604020202020204" pitchFamily="34" charset="0"/>
            </a:endParaRPr>
          </a:p>
          <a:p>
            <a:pPr marL="342900" indent="-342900" fontAlgn="base">
              <a:lnSpc>
                <a:spcPct val="150000"/>
              </a:lnSpc>
              <a:spcBef>
                <a:spcPct val="0"/>
              </a:spcBef>
              <a:spcAft>
                <a:spcPct val="0"/>
              </a:spcAft>
              <a:buFont typeface="+mj-lt"/>
              <a:buAutoNum type="arabicPeriod" startAt="6"/>
              <a:defRPr/>
            </a:pPr>
            <a:r>
              <a:rPr lang="es-ES" sz="2000" dirty="0">
                <a:solidFill>
                  <a:prstClr val="black"/>
                </a:solidFill>
                <a:latin typeface="Arial" panose="020B0604020202020204" pitchFamily="34" charset="0"/>
                <a:cs typeface="Arial" panose="020B0604020202020204" pitchFamily="34" charset="0"/>
              </a:rPr>
              <a:t>Tratamiento de las excepciones .</a:t>
            </a:r>
            <a:endParaRPr lang="es-ES" sz="2000" dirty="0">
              <a:solidFill>
                <a:prstClr val="black"/>
              </a:solidFill>
              <a:latin typeface="Arial" panose="020B0604020202020204" pitchFamily="34" charset="0"/>
              <a:cs typeface="Arial" panose="020B0604020202020204" pitchFamily="34" charset="0"/>
            </a:endParaRPr>
          </a:p>
          <a:p>
            <a:pPr marL="342900" indent="-342900" fontAlgn="base">
              <a:lnSpc>
                <a:spcPct val="150000"/>
              </a:lnSpc>
              <a:spcBef>
                <a:spcPct val="0"/>
              </a:spcBef>
              <a:spcAft>
                <a:spcPct val="0"/>
              </a:spcAft>
              <a:buFont typeface="+mj-lt"/>
              <a:buAutoNum type="arabicPeriod" startAt="6"/>
              <a:defRPr/>
            </a:pPr>
            <a:r>
              <a:rPr lang="es-ES" sz="2000" dirty="0">
                <a:solidFill>
                  <a:prstClr val="black"/>
                </a:solidFill>
                <a:latin typeface="Arial" panose="020B0604020202020204" pitchFamily="34" charset="0"/>
                <a:cs typeface="Arial" panose="020B0604020202020204" pitchFamily="34" charset="0"/>
              </a:rPr>
              <a:t>Tolerancia a fallos.</a:t>
            </a:r>
            <a:endParaRPr lang="es-ES" sz="2000" dirty="0">
              <a:solidFill>
                <a:prstClr val="black"/>
              </a:solidFill>
              <a:latin typeface="Arial" panose="020B0604020202020204" pitchFamily="34" charset="0"/>
              <a:cs typeface="Arial" panose="020B0604020202020204" pitchFamily="34" charset="0"/>
            </a:endParaRPr>
          </a:p>
          <a:p>
            <a:pPr marL="342900" indent="-342900" fontAlgn="base">
              <a:lnSpc>
                <a:spcPct val="150000"/>
              </a:lnSpc>
              <a:spcBef>
                <a:spcPct val="0"/>
              </a:spcBef>
              <a:spcAft>
                <a:spcPct val="0"/>
              </a:spcAft>
              <a:buFont typeface="+mj-lt"/>
              <a:buAutoNum type="arabicPeriod" startAt="6"/>
              <a:defRPr/>
            </a:pPr>
            <a:r>
              <a:rPr lang="es-ES" sz="2000" dirty="0">
                <a:solidFill>
                  <a:prstClr val="black"/>
                </a:solidFill>
                <a:latin typeface="Arial" panose="020B0604020202020204" pitchFamily="34" charset="0"/>
                <a:cs typeface="Arial" panose="020B0604020202020204" pitchFamily="34" charset="0"/>
              </a:rPr>
              <a:t> Alta disponibilidad.</a:t>
            </a:r>
            <a:endParaRPr lang="es-ES" sz="2000" dirty="0">
              <a:solidFill>
                <a:prstClr val="black"/>
              </a:solidFill>
              <a:latin typeface="Arial" panose="020B0604020202020204" pitchFamily="34" charset="0"/>
              <a:cs typeface="Arial" panose="020B0604020202020204" pitchFamily="34" charset="0"/>
            </a:endParaRPr>
          </a:p>
          <a:p>
            <a:pPr marL="342900" indent="-342900" fontAlgn="base">
              <a:lnSpc>
                <a:spcPct val="150000"/>
              </a:lnSpc>
              <a:spcBef>
                <a:spcPct val="0"/>
              </a:spcBef>
              <a:spcAft>
                <a:spcPct val="0"/>
              </a:spcAft>
              <a:buFont typeface="+mj-lt"/>
              <a:buAutoNum type="arabicPeriod" startAt="6"/>
              <a:defRPr/>
            </a:pPr>
            <a:r>
              <a:rPr lang="es-ES" sz="2000" dirty="0">
                <a:solidFill>
                  <a:prstClr val="black"/>
                </a:solidFill>
                <a:latin typeface="Arial" panose="020B0604020202020204" pitchFamily="34" charset="0"/>
                <a:cs typeface="Arial" panose="020B0604020202020204" pitchFamily="34" charset="0"/>
              </a:rPr>
              <a:t>Validación</a:t>
            </a:r>
            <a:endParaRPr lang="es-ES" sz="2000" dirty="0">
              <a:solidFill>
                <a:prstClr val="black"/>
              </a:solidFill>
              <a:latin typeface="Arial" panose="020B0604020202020204" pitchFamily="34" charset="0"/>
              <a:cs typeface="Arial" panose="020B0604020202020204" pitchFamily="34" charset="0"/>
            </a:endParaRPr>
          </a:p>
          <a:p>
            <a:endParaRPr lang="es-ES" dirty="0"/>
          </a:p>
        </p:txBody>
      </p:sp>
      <p:sp>
        <p:nvSpPr>
          <p:cNvPr id="5" name="Text Box 4"/>
          <p:cNvSpPr txBox="1">
            <a:spLocks noChangeArrowheads="1"/>
          </p:cNvSpPr>
          <p:nvPr/>
        </p:nvSpPr>
        <p:spPr bwMode="auto">
          <a:xfrm>
            <a:off x="533400" y="6400800"/>
            <a:ext cx="62484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fontAlgn="base">
              <a:spcBef>
                <a:spcPct val="0"/>
              </a:spcBef>
              <a:spcAft>
                <a:spcPct val="0"/>
              </a:spcAft>
            </a:pPr>
            <a:r>
              <a:rPr lang="es-ES_tradnl" sz="2400" b="1" dirty="0">
                <a:solidFill>
                  <a:srgbClr val="FF0000"/>
                </a:solidFill>
              </a:rPr>
              <a:t>Cómo asegurar una misma solución?</a:t>
            </a:r>
            <a:endParaRPr lang="es-ES_tradnl" sz="2400" b="1" dirty="0">
              <a:solidFill>
                <a:srgbClr val="FF0000"/>
              </a:solidFill>
            </a:endParaRPr>
          </a:p>
          <a:p>
            <a:pPr algn="ctr" fontAlgn="base">
              <a:spcBef>
                <a:spcPct val="0"/>
              </a:spcBef>
              <a:spcAft>
                <a:spcPct val="0"/>
              </a:spcAft>
            </a:pPr>
            <a:endParaRPr lang="es-ES_tradnl" sz="2400" b="1" dirty="0">
              <a:solidFill>
                <a:srgbClr val="FF0000"/>
              </a:solidFill>
            </a:endParaRPr>
          </a:p>
        </p:txBody>
      </p:sp>
      <p:sp>
        <p:nvSpPr>
          <p:cNvPr id="3" name="Explosión: 14 puntos 2"/>
          <p:cNvSpPr/>
          <p:nvPr/>
        </p:nvSpPr>
        <p:spPr>
          <a:xfrm>
            <a:off x="457200" y="1443589"/>
            <a:ext cx="9144000" cy="5190022"/>
          </a:xfrm>
          <a:prstGeom prst="irregularSeal2">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4800" dirty="0"/>
              <a:t>Integridad Conceptual</a:t>
            </a:r>
            <a:endParaRPr lang="en-US" sz="4800" dirty="0"/>
          </a:p>
        </p:txBody>
      </p:sp>
      <p:graphicFrame>
        <p:nvGraphicFramePr>
          <p:cNvPr id="17" name="Diagrama 7"/>
          <p:cNvGraphicFramePr/>
          <p:nvPr/>
        </p:nvGraphicFramePr>
        <p:xfrm>
          <a:off x="6741507" y="6324921"/>
          <a:ext cx="2331087" cy="4616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Picture 6"/>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28600" y="5993976"/>
            <a:ext cx="1201973" cy="1016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16" presetClass="entr" presetSubtype="21" fill="hold" grpId="0" nodeType="afterEffect">
                                  <p:stCondLst>
                                    <p:cond delay="500"/>
                                  </p:stCondLst>
                                  <p:childTnLst>
                                    <p:set>
                                      <p:cBhvr>
                                        <p:cTn id="17" dur="1" fill="hold">
                                          <p:stCondLst>
                                            <p:cond delay="0"/>
                                          </p:stCondLst>
                                        </p:cTn>
                                        <p:tgtEl>
                                          <p:spTgt spid="3"/>
                                        </p:tgtEl>
                                        <p:attrNameLst>
                                          <p:attrName>style.visibility</p:attrName>
                                        </p:attrNameLst>
                                      </p:cBhvr>
                                      <p:to>
                                        <p:strVal val="visible"/>
                                      </p:to>
                                    </p:set>
                                    <p:animEffect transition="in" filter="barn(inVertical)">
                                      <p:cBhvr>
                                        <p:cTn id="18"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6" name="3 Marcador de número de diapositiva"/>
          <p:cNvSpPr>
            <a:spLocks noGrp="1"/>
          </p:cNvSpPr>
          <p:nvPr>
            <p:ph type="sldNum" sz="quarter" idx="12"/>
          </p:nvPr>
        </p:nvSpPr>
        <p:spPr bwMode="auto">
          <a:xfrm>
            <a:off x="6553200" y="6950075"/>
            <a:ext cx="2133600" cy="365125"/>
          </a:xfrm>
          <a:ln>
            <a:miter lim="800000"/>
          </a:ln>
        </p:spPr>
        <p:txBody>
          <a:bodyPr wrap="square" numCol="1" anchorCtr="0" compatLnSpc="1"/>
          <a:lstStyle/>
          <a:p>
            <a:pPr>
              <a:defRPr/>
            </a:pPr>
            <a:fld id="{4FA0525D-B275-47F8-BDCD-CE31D5E3E0C2}" type="slidenum">
              <a:rPr lang="en-US" smtClean="0">
                <a:solidFill>
                  <a:prstClr val="black">
                    <a:tint val="75000"/>
                  </a:prstClr>
                </a:solidFill>
              </a:rPr>
            </a:fld>
            <a:endParaRPr lang="en-US">
              <a:solidFill>
                <a:prstClr val="black">
                  <a:tint val="75000"/>
                </a:prstClr>
              </a:solidFill>
            </a:endParaRPr>
          </a:p>
        </p:txBody>
      </p:sp>
      <p:pic>
        <p:nvPicPr>
          <p:cNvPr id="8" name="9 Imagen" descr="12583729-una-flecha-verde-marcado-el-camino-evita-una-trampa-y-se-eleva-mas-alto-para-simbolizar-el-rescate-y.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694914" cy="4474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ángulo 8"/>
          <p:cNvSpPr/>
          <p:nvPr/>
        </p:nvSpPr>
        <p:spPr>
          <a:xfrm>
            <a:off x="4602058" y="442416"/>
            <a:ext cx="4265742" cy="769441"/>
          </a:xfrm>
          <a:prstGeom prst="rect">
            <a:avLst/>
          </a:prstGeom>
          <a:noFill/>
        </p:spPr>
        <p:txBody>
          <a:bodyPr wrap="square" lIns="91440" tIns="45720" rIns="91440" bIns="45720">
            <a:spAutoFit/>
          </a:bodyPr>
          <a:lstStyle/>
          <a:p>
            <a:pPr algn="ctr"/>
            <a:r>
              <a:rPr lang="es-ES" sz="4400" b="1" cap="none" spc="0" dirty="0">
                <a:ln w="6600">
                  <a:solidFill>
                    <a:schemeClr val="accent2"/>
                  </a:solidFill>
                  <a:prstDash val="solid"/>
                </a:ln>
                <a:solidFill>
                  <a:srgbClr val="FFFFFF"/>
                </a:solidFill>
                <a:effectLst>
                  <a:outerShdw dist="38100" dir="2700000" algn="tl" rotWithShape="0">
                    <a:schemeClr val="accent2"/>
                  </a:outerShdw>
                </a:effectLst>
              </a:rPr>
              <a:t>ARQUITECTURA</a:t>
            </a:r>
            <a:endParaRPr lang="es-ES" sz="44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graphicFrame>
        <p:nvGraphicFramePr>
          <p:cNvPr id="10" name="Diagrama 9"/>
          <p:cNvGraphicFramePr/>
          <p:nvPr/>
        </p:nvGraphicFramePr>
        <p:xfrm>
          <a:off x="2771800" y="247712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13314" name="Titre 1"/>
          <p:cNvSpPr>
            <a:spLocks noGrp="1"/>
          </p:cNvSpPr>
          <p:nvPr>
            <p:ph type="title"/>
          </p:nvPr>
        </p:nvSpPr>
        <p:spPr/>
        <p:txBody>
          <a:bodyPr/>
          <a:lstStyle/>
          <a:p>
            <a:pPr eaLnBrk="1" hangingPunct="1"/>
            <a:r>
              <a:rPr lang="es-ES_tradnl" dirty="0">
                <a:solidFill>
                  <a:schemeClr val="bg1"/>
                </a:solidFill>
              </a:rPr>
              <a:t>Modelo general de Diseño</a:t>
            </a:r>
            <a:endParaRPr lang="fr-CA" dirty="0">
              <a:solidFill>
                <a:schemeClr val="bg1"/>
              </a:solidFill>
            </a:endParaRPr>
          </a:p>
        </p:txBody>
      </p:sp>
      <p:pic>
        <p:nvPicPr>
          <p:cNvPr id="3" name="2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4000"/>
            <a:ext cx="9144000" cy="5402123"/>
          </a:xfrm>
          <a:prstGeom prst="rect">
            <a:avLst/>
          </a:prstGeom>
        </p:spPr>
      </p:pic>
      <p:sp>
        <p:nvSpPr>
          <p:cNvPr id="2" name="Rectángulo: esquinas redondeadas 1"/>
          <p:cNvSpPr/>
          <p:nvPr/>
        </p:nvSpPr>
        <p:spPr>
          <a:xfrm>
            <a:off x="990600" y="3352800"/>
            <a:ext cx="6705600" cy="1905000"/>
          </a:xfrm>
          <a:prstGeom prst="round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CuadroTexto 3"/>
          <p:cNvSpPr txBox="1"/>
          <p:nvPr/>
        </p:nvSpPr>
        <p:spPr>
          <a:xfrm>
            <a:off x="7696200" y="3581400"/>
            <a:ext cx="1447800" cy="1477328"/>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s-ES" b="1" dirty="0"/>
              <a:t>varían dependiendo del tipo de sistema a desarrollar</a:t>
            </a:r>
            <a:endParaRPr lang="es-E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pic>
        <p:nvPicPr>
          <p:cNvPr id="10" name="Imagen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8049" y="2895600"/>
            <a:ext cx="3303251" cy="1676400"/>
          </a:xfrm>
          <a:prstGeom prst="rect">
            <a:avLst/>
          </a:prstGeom>
        </p:spPr>
      </p:pic>
      <p:sp>
        <p:nvSpPr>
          <p:cNvPr id="3074" name="Titre 1"/>
          <p:cNvSpPr>
            <a:spLocks noGrp="1"/>
          </p:cNvSpPr>
          <p:nvPr>
            <p:ph type="title"/>
          </p:nvPr>
        </p:nvSpPr>
        <p:spPr>
          <a:xfrm>
            <a:off x="190500" y="229884"/>
            <a:ext cx="8763000" cy="1143000"/>
          </a:xfrm>
        </p:spPr>
        <p:txBody>
          <a:bodyPr/>
          <a:lstStyle/>
          <a:p>
            <a:pPr eaLnBrk="1" hangingPunct="1">
              <a:defRPr/>
            </a:pPr>
            <a:r>
              <a:rPr lang="es-ES" dirty="0">
                <a:solidFill>
                  <a:schemeClr val="bg1"/>
                </a:solidFill>
              </a:rPr>
              <a:t>Drivers de la arquitectura</a:t>
            </a:r>
            <a:endParaRPr lang="fr-CA" dirty="0">
              <a:solidFill>
                <a:schemeClr val="bg1"/>
              </a:solidFill>
            </a:endParaRPr>
          </a:p>
        </p:txBody>
      </p:sp>
      <p:sp>
        <p:nvSpPr>
          <p:cNvPr id="6" name="3 Marcador de número de diapositiva"/>
          <p:cNvSpPr>
            <a:spLocks noGrp="1"/>
          </p:cNvSpPr>
          <p:nvPr>
            <p:ph type="sldNum" sz="quarter" idx="12"/>
          </p:nvPr>
        </p:nvSpPr>
        <p:spPr bwMode="auto">
          <a:xfrm>
            <a:off x="6553200" y="6950075"/>
            <a:ext cx="2133600" cy="365125"/>
          </a:xfrm>
          <a:ln>
            <a:miter lim="800000"/>
          </a:ln>
        </p:spPr>
        <p:txBody>
          <a:bodyPr wrap="square" numCol="1" anchorCtr="0" compatLnSpc="1"/>
          <a:lstStyle/>
          <a:p>
            <a:pPr>
              <a:defRPr/>
            </a:pPr>
            <a:fld id="{4FA0525D-B275-47F8-BDCD-CE31D5E3E0C2}" type="slidenum">
              <a:rPr lang="en-US" smtClean="0">
                <a:solidFill>
                  <a:prstClr val="black">
                    <a:tint val="75000"/>
                  </a:prstClr>
                </a:solidFill>
              </a:rPr>
            </a:fld>
            <a:endParaRPr lang="en-US">
              <a:solidFill>
                <a:prstClr val="black">
                  <a:tint val="75000"/>
                </a:prstClr>
              </a:solidFill>
            </a:endParaRPr>
          </a:p>
        </p:txBody>
      </p:sp>
      <p:sp>
        <p:nvSpPr>
          <p:cNvPr id="5" name="Text Box 9"/>
          <p:cNvSpPr txBox="1">
            <a:spLocks noChangeArrowheads="1"/>
          </p:cNvSpPr>
          <p:nvPr/>
        </p:nvSpPr>
        <p:spPr bwMode="auto">
          <a:xfrm>
            <a:off x="0" y="1899661"/>
            <a:ext cx="9144000" cy="4031873"/>
          </a:xfrm>
          <a:prstGeom prst="rect">
            <a:avLst/>
          </a:prstGeom>
          <a:noFill/>
          <a:ln w="12700">
            <a:noFill/>
            <a:miter lim="800000"/>
          </a:ln>
        </p:spPr>
        <p:txBody>
          <a:bodyPr>
            <a:spAutoFit/>
          </a:bodyPr>
          <a:lstStyle/>
          <a:p>
            <a:pPr marL="514350" indent="-514350">
              <a:buFont typeface="+mj-lt"/>
              <a:buAutoNum type="arabicPeriod"/>
              <a:tabLst>
                <a:tab pos="285750" algn="l"/>
              </a:tabLst>
            </a:pPr>
            <a:r>
              <a:rPr lang="es-PE" sz="3200" b="1" dirty="0">
                <a:latin typeface="+mj-lt"/>
              </a:rPr>
              <a:t>Subconjunto de los casos de uso de mayor relevancia o complejidad para el negocio.</a:t>
            </a:r>
            <a:endParaRPr lang="es-PE" sz="3200" b="1" dirty="0">
              <a:latin typeface="+mj-lt"/>
            </a:endParaRPr>
          </a:p>
          <a:p>
            <a:pPr marL="514350" indent="-514350">
              <a:buFont typeface="+mj-lt"/>
              <a:buAutoNum type="arabicPeriod"/>
              <a:tabLst>
                <a:tab pos="285750" algn="l"/>
              </a:tabLst>
            </a:pPr>
            <a:endParaRPr lang="es-PE" sz="3200" b="1" dirty="0">
              <a:latin typeface="+mj-lt"/>
            </a:endParaRPr>
          </a:p>
          <a:p>
            <a:pPr marL="514350" indent="-514350">
              <a:buFont typeface="+mj-lt"/>
              <a:buAutoNum type="arabicPeriod"/>
              <a:tabLst>
                <a:tab pos="285750" algn="l"/>
              </a:tabLst>
            </a:pPr>
            <a:r>
              <a:rPr lang="es-PE" sz="3200" b="1" dirty="0">
                <a:latin typeface="+mj-lt"/>
              </a:rPr>
              <a:t>Atributos de calidad:</a:t>
            </a:r>
            <a:endParaRPr lang="es-PE" sz="3200" b="1" dirty="0">
              <a:latin typeface="+mj-lt"/>
            </a:endParaRPr>
          </a:p>
          <a:p>
            <a:pPr>
              <a:tabLst>
                <a:tab pos="285750" algn="l"/>
              </a:tabLst>
            </a:pPr>
            <a:endParaRPr lang="es-PE" sz="3200" b="1" dirty="0">
              <a:latin typeface="+mj-lt"/>
            </a:endParaRPr>
          </a:p>
          <a:p>
            <a:pPr marL="360680" indent="82550">
              <a:tabLst>
                <a:tab pos="285750" algn="l"/>
              </a:tabLst>
            </a:pPr>
            <a:r>
              <a:rPr lang="es-PE" sz="3200" dirty="0">
                <a:latin typeface="Trebuchet MS" panose="020B0603020202020204" pitchFamily="34" charset="0"/>
              </a:rPr>
              <a:t>Desempeño 			Seguridad</a:t>
            </a:r>
            <a:endParaRPr lang="es-PE" sz="3200" dirty="0">
              <a:latin typeface="Trebuchet MS" panose="020B0603020202020204" pitchFamily="34" charset="0"/>
            </a:endParaRPr>
          </a:p>
          <a:p>
            <a:pPr marL="360680" indent="82550">
              <a:tabLst>
                <a:tab pos="285750" algn="l"/>
              </a:tabLst>
            </a:pPr>
            <a:r>
              <a:rPr lang="es-PE" sz="3200" dirty="0">
                <a:latin typeface="Trebuchet MS" panose="020B0603020202020204" pitchFamily="34" charset="0"/>
              </a:rPr>
              <a:t>Modificabilidad 		Usabilidad</a:t>
            </a:r>
            <a:endParaRPr lang="es-PE" sz="3200" dirty="0">
              <a:latin typeface="Trebuchet MS" panose="020B0603020202020204" pitchFamily="34" charset="0"/>
            </a:endParaRPr>
          </a:p>
          <a:p>
            <a:pPr marL="360680" indent="82550">
              <a:tabLst>
                <a:tab pos="285750" algn="l"/>
              </a:tabLst>
            </a:pPr>
            <a:r>
              <a:rPr lang="es-PE" sz="3200" dirty="0">
                <a:latin typeface="Trebuchet MS" panose="020B0603020202020204" pitchFamily="34" charset="0"/>
              </a:rPr>
              <a:t>Facilidad de prueba</a:t>
            </a:r>
            <a:endParaRPr lang="es-PE" sz="3200" dirty="0">
              <a:latin typeface="Trebuchet MS" panose="020B0603020202020204" pitchFamily="34" charset="0"/>
            </a:endParaRPr>
          </a:p>
        </p:txBody>
      </p:sp>
      <p:sp>
        <p:nvSpPr>
          <p:cNvPr id="8" name="WordArt 9"/>
          <p:cNvSpPr>
            <a:spLocks noChangeArrowheads="1" noChangeShapeType="1" noTextEdit="1"/>
          </p:cNvSpPr>
          <p:nvPr/>
        </p:nvSpPr>
        <p:spPr bwMode="auto">
          <a:xfrm>
            <a:off x="190500" y="6176651"/>
            <a:ext cx="8763000" cy="533329"/>
          </a:xfrm>
          <a:prstGeom prst="rect">
            <a:avLst/>
          </a:prstGeom>
        </p:spPr>
        <p:style>
          <a:lnRef idx="0">
            <a:schemeClr val="accent3"/>
          </a:lnRef>
          <a:fillRef idx="3">
            <a:schemeClr val="accent3"/>
          </a:fillRef>
          <a:effectRef idx="3">
            <a:schemeClr val="accent3"/>
          </a:effectRef>
          <a:fontRef idx="minor">
            <a:schemeClr val="lt1"/>
          </a:fontRef>
        </p:style>
        <p:txBody>
          <a:bodyPr wrap="none" fromWordArt="1">
            <a:prstTxWarp prst="textPlain">
              <a:avLst>
                <a:gd name="adj" fmla="val 50312"/>
              </a:avLst>
            </a:prstTxWarp>
          </a:bodyPr>
          <a:lstStyle/>
          <a:p>
            <a:pPr algn="ctr"/>
            <a:r>
              <a:rPr lang="es-ES" sz="3600" i="1" kern="10" dirty="0">
                <a:ln w="9525">
                  <a:solidFill>
                    <a:srgbClr val="000000"/>
                  </a:solidFill>
                  <a:round/>
                </a:ln>
                <a:solidFill>
                  <a:schemeClr val="tx1"/>
                </a:solidFill>
                <a:latin typeface="+mj-lt"/>
              </a:rPr>
              <a:t>Es importante la trazabilidad de los drivers</a:t>
            </a:r>
            <a:endParaRPr lang="es-ES" sz="3600" i="1" kern="10" dirty="0">
              <a:ln w="9525">
                <a:solidFill>
                  <a:srgbClr val="000000"/>
                </a:solidFill>
                <a:round/>
              </a:ln>
              <a:solidFill>
                <a:schemeClr val="tx1"/>
              </a:solidFill>
              <a:latin typeface="+mj-lt"/>
            </a:endParaRPr>
          </a:p>
        </p:txBody>
      </p:sp>
      <p:sp>
        <p:nvSpPr>
          <p:cNvPr id="9" name="CuadroTexto 8"/>
          <p:cNvSpPr txBox="1"/>
          <p:nvPr/>
        </p:nvSpPr>
        <p:spPr>
          <a:xfrm>
            <a:off x="1676400" y="1017809"/>
            <a:ext cx="9144000" cy="461665"/>
          </a:xfrm>
          <a:prstGeom prst="rect">
            <a:avLst/>
          </a:prstGeom>
          <a:noFill/>
        </p:spPr>
        <p:txBody>
          <a:bodyPr wrap="square" rtlCol="0">
            <a:spAutoFit/>
          </a:bodyPr>
          <a:lstStyle/>
          <a:p>
            <a:pPr algn="ctr"/>
            <a:r>
              <a:rPr lang="es-ES" sz="2400" b="1" dirty="0">
                <a:solidFill>
                  <a:schemeClr val="bg1"/>
                </a:solidFill>
                <a:latin typeface="Trebuchet MS" panose="020B0603020202020204" pitchFamily="34" charset="0"/>
              </a:rPr>
              <a:t>(Guían el diseño de la arquitectura)</a:t>
            </a:r>
            <a:endParaRPr lang="es-MX" sz="2400" b="1" dirty="0">
              <a:solidFill>
                <a:schemeClr val="bg1"/>
              </a:solidFill>
              <a:latin typeface="Trebuchet MS" panose="020B0603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3074" name="Titre 1"/>
          <p:cNvSpPr>
            <a:spLocks noGrp="1"/>
          </p:cNvSpPr>
          <p:nvPr>
            <p:ph type="title"/>
          </p:nvPr>
        </p:nvSpPr>
        <p:spPr>
          <a:xfrm>
            <a:off x="190500" y="229884"/>
            <a:ext cx="8763000" cy="1143000"/>
          </a:xfrm>
        </p:spPr>
        <p:txBody>
          <a:bodyPr/>
          <a:lstStyle/>
          <a:p>
            <a:pPr eaLnBrk="1" hangingPunct="1">
              <a:defRPr/>
            </a:pPr>
            <a:r>
              <a:rPr lang="es-ES" dirty="0">
                <a:solidFill>
                  <a:schemeClr val="bg1"/>
                </a:solidFill>
              </a:rPr>
              <a:t>Drivers de la arquitectura</a:t>
            </a:r>
            <a:endParaRPr lang="fr-CA" dirty="0">
              <a:solidFill>
                <a:schemeClr val="bg1"/>
              </a:solidFill>
            </a:endParaRPr>
          </a:p>
        </p:txBody>
      </p:sp>
      <p:sp>
        <p:nvSpPr>
          <p:cNvPr id="6" name="3 Marcador de número de diapositiva"/>
          <p:cNvSpPr>
            <a:spLocks noGrp="1"/>
          </p:cNvSpPr>
          <p:nvPr>
            <p:ph type="sldNum" sz="quarter" idx="12"/>
          </p:nvPr>
        </p:nvSpPr>
        <p:spPr bwMode="auto">
          <a:xfrm>
            <a:off x="6553200" y="6950075"/>
            <a:ext cx="2133600" cy="365125"/>
          </a:xfrm>
          <a:ln>
            <a:miter lim="800000"/>
          </a:ln>
        </p:spPr>
        <p:txBody>
          <a:bodyPr wrap="square" numCol="1" anchorCtr="0" compatLnSpc="1"/>
          <a:lstStyle/>
          <a:p>
            <a:pPr>
              <a:defRPr/>
            </a:pPr>
            <a:fld id="{4FA0525D-B275-47F8-BDCD-CE31D5E3E0C2}" type="slidenum">
              <a:rPr lang="en-US" smtClean="0">
                <a:solidFill>
                  <a:prstClr val="black">
                    <a:tint val="75000"/>
                  </a:prstClr>
                </a:solidFill>
              </a:rPr>
            </a:fld>
            <a:endParaRPr lang="en-US">
              <a:solidFill>
                <a:prstClr val="black">
                  <a:tint val="75000"/>
                </a:prstClr>
              </a:solidFill>
            </a:endParaRPr>
          </a:p>
        </p:txBody>
      </p:sp>
      <p:sp>
        <p:nvSpPr>
          <p:cNvPr id="7" name="CuadroTexto 6"/>
          <p:cNvSpPr txBox="1"/>
          <p:nvPr/>
        </p:nvSpPr>
        <p:spPr>
          <a:xfrm>
            <a:off x="1676400" y="1017809"/>
            <a:ext cx="9144000" cy="461665"/>
          </a:xfrm>
          <a:prstGeom prst="rect">
            <a:avLst/>
          </a:prstGeom>
          <a:noFill/>
        </p:spPr>
        <p:txBody>
          <a:bodyPr wrap="square" rtlCol="0">
            <a:spAutoFit/>
          </a:bodyPr>
          <a:lstStyle/>
          <a:p>
            <a:pPr algn="ctr"/>
            <a:r>
              <a:rPr lang="es-ES" sz="2400" b="1" dirty="0">
                <a:solidFill>
                  <a:schemeClr val="bg1"/>
                </a:solidFill>
                <a:latin typeface="Trebuchet MS" panose="020B0603020202020204" pitchFamily="34" charset="0"/>
              </a:rPr>
              <a:t>(Guían el diseño de la arquitectura)</a:t>
            </a:r>
            <a:endParaRPr lang="es-MX" sz="2400" b="1" dirty="0">
              <a:solidFill>
                <a:schemeClr val="bg1"/>
              </a:solidFill>
              <a:latin typeface="Trebuchet MS" panose="020B0603020202020204" pitchFamily="34" charset="0"/>
            </a:endParaRPr>
          </a:p>
        </p:txBody>
      </p:sp>
      <p:sp>
        <p:nvSpPr>
          <p:cNvPr id="9" name="Text Box 9"/>
          <p:cNvSpPr txBox="1">
            <a:spLocks noChangeArrowheads="1"/>
          </p:cNvSpPr>
          <p:nvPr/>
        </p:nvSpPr>
        <p:spPr bwMode="auto">
          <a:xfrm>
            <a:off x="0" y="2198838"/>
            <a:ext cx="9144000" cy="4524315"/>
          </a:xfrm>
          <a:prstGeom prst="rect">
            <a:avLst/>
          </a:prstGeom>
          <a:noFill/>
          <a:ln w="12700">
            <a:noFill/>
            <a:miter lim="800000"/>
          </a:ln>
        </p:spPr>
        <p:txBody>
          <a:bodyPr>
            <a:spAutoFit/>
          </a:bodyPr>
          <a:lstStyle/>
          <a:p>
            <a:pPr marL="514350" indent="-514350">
              <a:buFont typeface="+mj-lt"/>
              <a:buAutoNum type="arabicPeriod" startAt="3"/>
              <a:tabLst>
                <a:tab pos="285750" algn="l"/>
              </a:tabLst>
            </a:pPr>
            <a:r>
              <a:rPr lang="es-PE" sz="3200" b="1" dirty="0"/>
              <a:t>Otras características específicas del tipo de aplicación a construir.</a:t>
            </a:r>
            <a:endParaRPr lang="es-PE" sz="3200" b="1" dirty="0"/>
          </a:p>
          <a:p>
            <a:pPr>
              <a:tabLst>
                <a:tab pos="285750" algn="l"/>
              </a:tabLst>
            </a:pPr>
            <a:endParaRPr lang="es-PE" sz="3200" b="1" dirty="0"/>
          </a:p>
          <a:p>
            <a:pPr marL="360680">
              <a:tabLst>
                <a:tab pos="285750" algn="l"/>
              </a:tabLst>
            </a:pPr>
            <a:r>
              <a:rPr lang="es-PE" sz="3200" dirty="0"/>
              <a:t>Ej.: Dispositivos móviles</a:t>
            </a:r>
            <a:endParaRPr lang="es-PE" sz="3200" dirty="0"/>
          </a:p>
          <a:p>
            <a:pPr marL="817880" indent="-457200">
              <a:buFont typeface="Arial" panose="020B0604020202020204" pitchFamily="34" charset="0"/>
              <a:buChar char="•"/>
              <a:tabLst>
                <a:tab pos="285750" algn="l"/>
              </a:tabLst>
            </a:pPr>
            <a:r>
              <a:rPr lang="es-PE" sz="2000" dirty="0"/>
              <a:t>Duración limitada de la batería.</a:t>
            </a:r>
            <a:endParaRPr lang="es-PE" sz="2000" dirty="0"/>
          </a:p>
          <a:p>
            <a:pPr marL="817880" indent="-457200">
              <a:buFont typeface="Arial" panose="020B0604020202020204" pitchFamily="34" charset="0"/>
              <a:buChar char="•"/>
              <a:tabLst>
                <a:tab pos="285750" algn="l"/>
              </a:tabLst>
            </a:pPr>
            <a:r>
              <a:rPr lang="es-PE" sz="2000" dirty="0"/>
              <a:t>Posible tamaño pequeño de la pantalla.</a:t>
            </a:r>
            <a:endParaRPr lang="es-PE" sz="2000" dirty="0"/>
          </a:p>
          <a:p>
            <a:pPr marL="817880" indent="-457200">
              <a:buFont typeface="Arial" panose="020B0604020202020204" pitchFamily="34" charset="0"/>
              <a:buChar char="•"/>
              <a:tabLst>
                <a:tab pos="285750" algn="l"/>
              </a:tabLst>
            </a:pPr>
            <a:r>
              <a:rPr lang="es-PE" sz="2000" dirty="0"/>
              <a:t>Conectividad intermitente.</a:t>
            </a:r>
            <a:endParaRPr lang="es-PE" sz="2000" dirty="0"/>
          </a:p>
          <a:p>
            <a:pPr marL="817880" indent="-457200">
              <a:buFont typeface="Arial" panose="020B0604020202020204" pitchFamily="34" charset="0"/>
              <a:buChar char="•"/>
              <a:tabLst>
                <a:tab pos="285750" algn="l"/>
              </a:tabLst>
            </a:pPr>
            <a:r>
              <a:rPr lang="es-PE" sz="2000" dirty="0"/>
              <a:t>Posibilidad de que el dispositivo se pierda fácilmente.</a:t>
            </a:r>
            <a:endParaRPr lang="es-PE" sz="2000" dirty="0"/>
          </a:p>
          <a:p>
            <a:pPr marL="817880" indent="-457200">
              <a:buFont typeface="Arial" panose="020B0604020202020204" pitchFamily="34" charset="0"/>
              <a:buChar char="•"/>
              <a:tabLst>
                <a:tab pos="285750" algn="l"/>
              </a:tabLst>
            </a:pPr>
            <a:r>
              <a:rPr lang="es-PE" sz="2000" dirty="0"/>
              <a:t>Variedad de sensores que permiten recolectar información.</a:t>
            </a:r>
            <a:endParaRPr lang="es-PE" sz="2000" dirty="0"/>
          </a:p>
          <a:p>
            <a:pPr marL="817880" indent="-457200">
              <a:buFont typeface="Arial" panose="020B0604020202020204" pitchFamily="34" charset="0"/>
              <a:buChar char="•"/>
              <a:tabLst>
                <a:tab pos="285750" algn="l"/>
              </a:tabLst>
            </a:pPr>
            <a:r>
              <a:rPr lang="es-PE" sz="2000" dirty="0"/>
              <a:t>Acceso a infraestructura que facilita la instalación y actualización de la aplicación (mercado de apps).</a:t>
            </a:r>
            <a:endParaRPr lang="es-PE" sz="2000" dirty="0"/>
          </a:p>
          <a:p>
            <a:pPr marL="817880" indent="-457200">
              <a:buFont typeface="Arial" panose="020B0604020202020204" pitchFamily="34" charset="0"/>
              <a:buChar char="•"/>
              <a:tabLst>
                <a:tab pos="285750" algn="l"/>
              </a:tabLst>
            </a:pPr>
            <a:r>
              <a:rPr lang="es-PE" sz="2000" dirty="0"/>
              <a:t>Posibilidad de realizar cálculos demandados.</a:t>
            </a:r>
            <a:endParaRPr lang="es-PE" sz="2000" dirty="0"/>
          </a:p>
        </p:txBody>
      </p:sp>
      <p:pic>
        <p:nvPicPr>
          <p:cNvPr id="11" name="Imagen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0" y="2667000"/>
            <a:ext cx="2286000" cy="2667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13314" name="Titre 1"/>
          <p:cNvSpPr>
            <a:spLocks noGrp="1"/>
          </p:cNvSpPr>
          <p:nvPr>
            <p:ph type="title"/>
          </p:nvPr>
        </p:nvSpPr>
        <p:spPr/>
        <p:txBody>
          <a:bodyPr/>
          <a:lstStyle/>
          <a:p>
            <a:pPr eaLnBrk="1" hangingPunct="1"/>
            <a:r>
              <a:rPr lang="es-ES_tradnl" dirty="0">
                <a:solidFill>
                  <a:schemeClr val="bg1"/>
                </a:solidFill>
              </a:rPr>
              <a:t>Colectivo de profesores</a:t>
            </a:r>
            <a:endParaRPr lang="fr-CA" dirty="0">
              <a:solidFill>
                <a:schemeClr val="bg1"/>
              </a:solidFill>
            </a:endParaRPr>
          </a:p>
        </p:txBody>
      </p:sp>
      <p:graphicFrame>
        <p:nvGraphicFramePr>
          <p:cNvPr id="5" name="3 Diagrama"/>
          <p:cNvGraphicFramePr/>
          <p:nvPr/>
        </p:nvGraphicFramePr>
        <p:xfrm>
          <a:off x="107504" y="1665772"/>
          <a:ext cx="8928992" cy="51922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4 Imagen" descr="Team-1000x500.jpg"/>
          <p:cNvPicPr>
            <a:picLocks noChangeAspect="1"/>
          </p:cNvPicPr>
          <p:nvPr/>
        </p:nvPicPr>
        <p:blipFill>
          <a:blip r:embed="rId7" cstate="print"/>
          <a:stretch>
            <a:fillRect/>
          </a:stretch>
        </p:blipFill>
        <p:spPr>
          <a:xfrm rot="17782241">
            <a:off x="-568550" y="3327130"/>
            <a:ext cx="3669076" cy="1347252"/>
          </a:xfrm>
          <a:prstGeom prst="rect">
            <a:avLst/>
          </a:prstGeom>
        </p:spPr>
      </p:pic>
      <p:sp>
        <p:nvSpPr>
          <p:cNvPr id="4" name="Abrir llave 3"/>
          <p:cNvSpPr/>
          <p:nvPr/>
        </p:nvSpPr>
        <p:spPr>
          <a:xfrm>
            <a:off x="2057400" y="2926081"/>
            <a:ext cx="45719" cy="4571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3074" name="Titre 1"/>
          <p:cNvSpPr>
            <a:spLocks noGrp="1"/>
          </p:cNvSpPr>
          <p:nvPr>
            <p:ph type="title"/>
          </p:nvPr>
        </p:nvSpPr>
        <p:spPr>
          <a:xfrm>
            <a:off x="152400" y="533400"/>
            <a:ext cx="8763000" cy="1143000"/>
          </a:xfrm>
        </p:spPr>
        <p:txBody>
          <a:bodyPr/>
          <a:lstStyle/>
          <a:p>
            <a:pPr eaLnBrk="1" hangingPunct="1">
              <a:defRPr/>
            </a:pPr>
            <a:r>
              <a:rPr lang="es-ES" dirty="0">
                <a:solidFill>
                  <a:schemeClr val="bg1"/>
                </a:solidFill>
              </a:rPr>
              <a:t>Surgimiento de la arquitectura como necesidad</a:t>
            </a:r>
            <a:br>
              <a:rPr lang="es-ES" dirty="0">
                <a:solidFill>
                  <a:schemeClr val="accent6">
                    <a:lumMod val="50000"/>
                  </a:schemeClr>
                </a:solidFill>
              </a:rPr>
            </a:br>
            <a:endParaRPr lang="fr-CA" dirty="0">
              <a:solidFill>
                <a:schemeClr val="bg1"/>
              </a:solidFill>
            </a:endParaRPr>
          </a:p>
        </p:txBody>
      </p:sp>
      <p:sp>
        <p:nvSpPr>
          <p:cNvPr id="6" name="3 Marcador de número de diapositiva"/>
          <p:cNvSpPr>
            <a:spLocks noGrp="1"/>
          </p:cNvSpPr>
          <p:nvPr>
            <p:ph type="sldNum" sz="quarter" idx="12"/>
          </p:nvPr>
        </p:nvSpPr>
        <p:spPr bwMode="auto">
          <a:xfrm>
            <a:off x="6553200" y="6950075"/>
            <a:ext cx="2133600" cy="365125"/>
          </a:xfrm>
          <a:ln>
            <a:miter lim="800000"/>
          </a:ln>
        </p:spPr>
        <p:txBody>
          <a:bodyPr wrap="square" numCol="1" anchorCtr="0" compatLnSpc="1"/>
          <a:lstStyle/>
          <a:p>
            <a:pPr>
              <a:defRPr/>
            </a:pPr>
            <a:fld id="{4FA0525D-B275-47F8-BDCD-CE31D5E3E0C2}" type="slidenum">
              <a:rPr lang="en-US" smtClean="0">
                <a:solidFill>
                  <a:prstClr val="black">
                    <a:tint val="75000"/>
                  </a:prstClr>
                </a:solidFill>
              </a:rPr>
            </a:fld>
            <a:endParaRPr lang="en-US">
              <a:solidFill>
                <a:prstClr val="black">
                  <a:tint val="75000"/>
                </a:prstClr>
              </a:solidFill>
            </a:endParaRPr>
          </a:p>
        </p:txBody>
      </p:sp>
      <p:sp>
        <p:nvSpPr>
          <p:cNvPr id="4" name="2 Marcador de contenido"/>
          <p:cNvSpPr>
            <a:spLocks noGrp="1"/>
          </p:cNvSpPr>
          <p:nvPr>
            <p:ph idx="1"/>
          </p:nvPr>
        </p:nvSpPr>
        <p:spPr>
          <a:xfrm>
            <a:off x="152400" y="2590800"/>
            <a:ext cx="8786842" cy="4144963"/>
          </a:xfrm>
        </p:spPr>
        <p:txBody>
          <a:bodyPr>
            <a:normAutofit fontScale="55000" lnSpcReduction="20000"/>
          </a:bodyPr>
          <a:lstStyle/>
          <a:p>
            <a:pPr marL="0" indent="0" algn="just">
              <a:lnSpc>
                <a:spcPct val="170000"/>
              </a:lnSpc>
              <a:buNone/>
            </a:pPr>
            <a:r>
              <a:rPr lang="en-US" dirty="0">
                <a:latin typeface="+mj-lt"/>
              </a:rPr>
              <a:t>…el </a:t>
            </a:r>
            <a:r>
              <a:rPr lang="en-US" dirty="0" err="1">
                <a:latin typeface="+mj-lt"/>
              </a:rPr>
              <a:t>diseño</a:t>
            </a:r>
            <a:r>
              <a:rPr lang="en-US" dirty="0">
                <a:latin typeface="+mj-lt"/>
              </a:rPr>
              <a:t> y la </a:t>
            </a:r>
            <a:r>
              <a:rPr lang="en-US" dirty="0" err="1">
                <a:latin typeface="+mj-lt"/>
              </a:rPr>
              <a:t>especificación</a:t>
            </a:r>
            <a:r>
              <a:rPr lang="en-US" dirty="0">
                <a:latin typeface="+mj-lt"/>
              </a:rPr>
              <a:t> de la </a:t>
            </a:r>
            <a:r>
              <a:rPr lang="en-US" dirty="0" err="1">
                <a:latin typeface="+mj-lt"/>
              </a:rPr>
              <a:t>estructura</a:t>
            </a:r>
            <a:r>
              <a:rPr lang="en-US" dirty="0">
                <a:latin typeface="+mj-lt"/>
              </a:rPr>
              <a:t> del </a:t>
            </a:r>
            <a:r>
              <a:rPr lang="en-US" dirty="0" err="1">
                <a:latin typeface="+mj-lt"/>
              </a:rPr>
              <a:t>sistema</a:t>
            </a:r>
            <a:r>
              <a:rPr lang="en-US" dirty="0">
                <a:latin typeface="+mj-lt"/>
              </a:rPr>
              <a:t> en </a:t>
            </a:r>
            <a:r>
              <a:rPr lang="en-US" dirty="0" err="1">
                <a:latin typeface="+mj-lt"/>
              </a:rPr>
              <a:t>su</a:t>
            </a:r>
            <a:r>
              <a:rPr lang="en-US" dirty="0">
                <a:latin typeface="+mj-lt"/>
              </a:rPr>
              <a:t> </a:t>
            </a:r>
            <a:r>
              <a:rPr lang="en-US" dirty="0" err="1">
                <a:latin typeface="+mj-lt"/>
              </a:rPr>
              <a:t>conjunto</a:t>
            </a:r>
            <a:r>
              <a:rPr lang="en-US" dirty="0">
                <a:latin typeface="+mj-lt"/>
              </a:rPr>
              <a:t> emerge </a:t>
            </a:r>
            <a:r>
              <a:rPr lang="en-US" dirty="0" err="1">
                <a:latin typeface="+mj-lt"/>
              </a:rPr>
              <a:t>como</a:t>
            </a:r>
            <a:r>
              <a:rPr lang="en-US" dirty="0">
                <a:latin typeface="+mj-lt"/>
              </a:rPr>
              <a:t> un </a:t>
            </a:r>
            <a:r>
              <a:rPr lang="en-US" dirty="0" err="1">
                <a:latin typeface="+mj-lt"/>
              </a:rPr>
              <a:t>nuevo</a:t>
            </a:r>
            <a:r>
              <a:rPr lang="en-US" dirty="0">
                <a:latin typeface="+mj-lt"/>
              </a:rPr>
              <a:t> </a:t>
            </a:r>
            <a:r>
              <a:rPr lang="en-US" dirty="0" err="1">
                <a:latin typeface="+mj-lt"/>
              </a:rPr>
              <a:t>tipo</a:t>
            </a:r>
            <a:r>
              <a:rPr lang="en-US" dirty="0">
                <a:latin typeface="+mj-lt"/>
              </a:rPr>
              <a:t> de </a:t>
            </a:r>
            <a:r>
              <a:rPr lang="en-US" dirty="0" err="1">
                <a:latin typeface="+mj-lt"/>
              </a:rPr>
              <a:t>problema</a:t>
            </a:r>
            <a:r>
              <a:rPr lang="en-US" dirty="0">
                <a:latin typeface="+mj-lt"/>
              </a:rPr>
              <a:t>. Las </a:t>
            </a:r>
            <a:r>
              <a:rPr lang="en-US" dirty="0" err="1">
                <a:latin typeface="+mj-lt"/>
              </a:rPr>
              <a:t>cuestiones</a:t>
            </a:r>
            <a:r>
              <a:rPr lang="en-US" dirty="0">
                <a:latin typeface="+mj-lt"/>
              </a:rPr>
              <a:t> </a:t>
            </a:r>
            <a:r>
              <a:rPr lang="en-US" dirty="0" err="1">
                <a:latin typeface="+mj-lt"/>
              </a:rPr>
              <a:t>estructurales</a:t>
            </a:r>
            <a:r>
              <a:rPr lang="en-US" dirty="0">
                <a:latin typeface="+mj-lt"/>
              </a:rPr>
              <a:t> </a:t>
            </a:r>
            <a:r>
              <a:rPr lang="en-US" dirty="0" err="1">
                <a:latin typeface="+mj-lt"/>
              </a:rPr>
              <a:t>incluyen</a:t>
            </a:r>
            <a:r>
              <a:rPr lang="en-US" dirty="0">
                <a:latin typeface="+mj-lt"/>
              </a:rPr>
              <a:t> la </a:t>
            </a:r>
            <a:r>
              <a:rPr lang="en-US" dirty="0" err="1">
                <a:latin typeface="+mj-lt"/>
              </a:rPr>
              <a:t>organización</a:t>
            </a:r>
            <a:r>
              <a:rPr lang="en-US" dirty="0">
                <a:latin typeface="+mj-lt"/>
              </a:rPr>
              <a:t> a alto </a:t>
            </a:r>
            <a:r>
              <a:rPr lang="en-US" dirty="0" err="1">
                <a:latin typeface="+mj-lt"/>
              </a:rPr>
              <a:t>nivel</a:t>
            </a:r>
            <a:r>
              <a:rPr lang="en-US" dirty="0">
                <a:latin typeface="+mj-lt"/>
              </a:rPr>
              <a:t> y la </a:t>
            </a:r>
            <a:r>
              <a:rPr lang="en-US" dirty="0" err="1">
                <a:latin typeface="+mj-lt"/>
              </a:rPr>
              <a:t>estructura</a:t>
            </a:r>
            <a:r>
              <a:rPr lang="en-US" dirty="0">
                <a:latin typeface="+mj-lt"/>
              </a:rPr>
              <a:t> global de control; los </a:t>
            </a:r>
            <a:r>
              <a:rPr lang="en-US" dirty="0" err="1">
                <a:latin typeface="+mj-lt"/>
              </a:rPr>
              <a:t>protocolos</a:t>
            </a:r>
            <a:r>
              <a:rPr lang="en-US" dirty="0">
                <a:latin typeface="+mj-lt"/>
              </a:rPr>
              <a:t> de </a:t>
            </a:r>
            <a:r>
              <a:rPr lang="en-US" dirty="0" err="1">
                <a:latin typeface="+mj-lt"/>
              </a:rPr>
              <a:t>comunicación</a:t>
            </a:r>
            <a:r>
              <a:rPr lang="en-US" dirty="0">
                <a:latin typeface="+mj-lt"/>
              </a:rPr>
              <a:t>, la </a:t>
            </a:r>
            <a:r>
              <a:rPr lang="en-US" dirty="0" err="1">
                <a:latin typeface="+mj-lt"/>
              </a:rPr>
              <a:t>sincronización</a:t>
            </a:r>
            <a:r>
              <a:rPr lang="en-US" dirty="0">
                <a:latin typeface="+mj-lt"/>
              </a:rPr>
              <a:t> y el </a:t>
            </a:r>
            <a:r>
              <a:rPr lang="en-US" dirty="0" err="1">
                <a:latin typeface="+mj-lt"/>
              </a:rPr>
              <a:t>acceso</a:t>
            </a:r>
            <a:r>
              <a:rPr lang="en-US" dirty="0">
                <a:latin typeface="+mj-lt"/>
              </a:rPr>
              <a:t> a </a:t>
            </a:r>
            <a:r>
              <a:rPr lang="en-US" dirty="0" err="1">
                <a:latin typeface="+mj-lt"/>
              </a:rPr>
              <a:t>datos</a:t>
            </a:r>
            <a:r>
              <a:rPr lang="en-US" dirty="0">
                <a:latin typeface="+mj-lt"/>
              </a:rPr>
              <a:t>; la </a:t>
            </a:r>
            <a:r>
              <a:rPr lang="en-US" dirty="0" err="1">
                <a:latin typeface="+mj-lt"/>
              </a:rPr>
              <a:t>asignación</a:t>
            </a:r>
            <a:r>
              <a:rPr lang="en-US" dirty="0">
                <a:latin typeface="+mj-lt"/>
              </a:rPr>
              <a:t> de </a:t>
            </a:r>
            <a:r>
              <a:rPr lang="en-US" dirty="0" err="1">
                <a:latin typeface="+mj-lt"/>
              </a:rPr>
              <a:t>funcionalidad</a:t>
            </a:r>
            <a:r>
              <a:rPr lang="en-US" dirty="0">
                <a:latin typeface="+mj-lt"/>
              </a:rPr>
              <a:t> a los </a:t>
            </a:r>
            <a:r>
              <a:rPr lang="en-US" dirty="0" err="1">
                <a:latin typeface="+mj-lt"/>
              </a:rPr>
              <a:t>elementos</a:t>
            </a:r>
            <a:r>
              <a:rPr lang="en-US" dirty="0">
                <a:latin typeface="+mj-lt"/>
              </a:rPr>
              <a:t> de </a:t>
            </a:r>
            <a:r>
              <a:rPr lang="en-US" dirty="0" err="1">
                <a:latin typeface="+mj-lt"/>
              </a:rPr>
              <a:t>diseño</a:t>
            </a:r>
            <a:r>
              <a:rPr lang="en-US" dirty="0">
                <a:latin typeface="+mj-lt"/>
              </a:rPr>
              <a:t>; la </a:t>
            </a:r>
            <a:r>
              <a:rPr lang="en-US" dirty="0" err="1">
                <a:latin typeface="+mj-lt"/>
              </a:rPr>
              <a:t>distribución</a:t>
            </a:r>
            <a:r>
              <a:rPr lang="en-US" dirty="0">
                <a:latin typeface="+mj-lt"/>
              </a:rPr>
              <a:t> </a:t>
            </a:r>
            <a:r>
              <a:rPr lang="en-US" dirty="0" err="1">
                <a:latin typeface="+mj-lt"/>
              </a:rPr>
              <a:t>física</a:t>
            </a:r>
            <a:r>
              <a:rPr lang="en-US" dirty="0">
                <a:latin typeface="+mj-lt"/>
              </a:rPr>
              <a:t>; la </a:t>
            </a:r>
            <a:r>
              <a:rPr lang="en-US" dirty="0" err="1">
                <a:latin typeface="+mj-lt"/>
              </a:rPr>
              <a:t>composición</a:t>
            </a:r>
            <a:r>
              <a:rPr lang="en-US" dirty="0">
                <a:latin typeface="+mj-lt"/>
              </a:rPr>
              <a:t> de los </a:t>
            </a:r>
            <a:r>
              <a:rPr lang="en-US" dirty="0" err="1">
                <a:latin typeface="+mj-lt"/>
              </a:rPr>
              <a:t>elementos</a:t>
            </a:r>
            <a:r>
              <a:rPr lang="en-US" dirty="0">
                <a:latin typeface="+mj-lt"/>
              </a:rPr>
              <a:t> de </a:t>
            </a:r>
            <a:r>
              <a:rPr lang="en-US" dirty="0" err="1">
                <a:latin typeface="+mj-lt"/>
              </a:rPr>
              <a:t>diseño</a:t>
            </a:r>
            <a:r>
              <a:rPr lang="en-US" dirty="0">
                <a:latin typeface="+mj-lt"/>
              </a:rPr>
              <a:t>; el </a:t>
            </a:r>
            <a:r>
              <a:rPr lang="en-US" dirty="0" err="1">
                <a:latin typeface="+mj-lt"/>
              </a:rPr>
              <a:t>escalado</a:t>
            </a:r>
            <a:r>
              <a:rPr lang="en-US" dirty="0">
                <a:latin typeface="+mj-lt"/>
              </a:rPr>
              <a:t> y el </a:t>
            </a:r>
            <a:r>
              <a:rPr lang="en-US" dirty="0" err="1">
                <a:latin typeface="+mj-lt"/>
              </a:rPr>
              <a:t>desempeño</a:t>
            </a:r>
            <a:r>
              <a:rPr lang="en-US" dirty="0">
                <a:latin typeface="+mj-lt"/>
              </a:rPr>
              <a:t>; y la </a:t>
            </a:r>
            <a:r>
              <a:rPr lang="en-US" dirty="0" err="1">
                <a:latin typeface="+mj-lt"/>
              </a:rPr>
              <a:t>selección</a:t>
            </a:r>
            <a:r>
              <a:rPr lang="en-US" dirty="0">
                <a:latin typeface="+mj-lt"/>
              </a:rPr>
              <a:t> entre </a:t>
            </a:r>
            <a:r>
              <a:rPr lang="en-US" dirty="0" err="1">
                <a:latin typeface="+mj-lt"/>
              </a:rPr>
              <a:t>diferentes</a:t>
            </a:r>
            <a:r>
              <a:rPr lang="en-US" dirty="0">
                <a:latin typeface="+mj-lt"/>
              </a:rPr>
              <a:t> </a:t>
            </a:r>
            <a:r>
              <a:rPr lang="en-US" dirty="0" err="1">
                <a:latin typeface="+mj-lt"/>
              </a:rPr>
              <a:t>alternativas</a:t>
            </a:r>
            <a:r>
              <a:rPr lang="en-US" dirty="0">
                <a:latin typeface="+mj-lt"/>
              </a:rPr>
              <a:t> de </a:t>
            </a:r>
            <a:r>
              <a:rPr lang="en-US" dirty="0" err="1">
                <a:latin typeface="+mj-lt"/>
              </a:rPr>
              <a:t>diseño</a:t>
            </a:r>
            <a:r>
              <a:rPr lang="en-US" dirty="0">
                <a:latin typeface="+mj-lt"/>
              </a:rPr>
              <a:t>.</a:t>
            </a:r>
            <a:endParaRPr lang="en-US" dirty="0">
              <a:latin typeface="+mj-lt"/>
            </a:endParaRPr>
          </a:p>
          <a:p>
            <a:pPr marL="0" indent="0" algn="just">
              <a:buNone/>
            </a:pPr>
            <a:endParaRPr lang="en-US" sz="1100" dirty="0">
              <a:latin typeface="Trebuchet MS" panose="020B0603020202020204" pitchFamily="34" charset="0"/>
            </a:endParaRPr>
          </a:p>
          <a:p>
            <a:pPr marL="0" indent="0" algn="r">
              <a:buNone/>
            </a:pPr>
            <a:endParaRPr lang="en-US" sz="3100" dirty="0">
              <a:latin typeface="Trebuchet MS" panose="020B0603020202020204" pitchFamily="34" charset="0"/>
            </a:endParaRPr>
          </a:p>
          <a:p>
            <a:pPr marL="0" indent="0" algn="r">
              <a:buNone/>
            </a:pPr>
            <a:r>
              <a:rPr lang="en-US" sz="3100" dirty="0">
                <a:latin typeface="Trebuchet MS" panose="020B0603020202020204" pitchFamily="34" charset="0"/>
              </a:rPr>
              <a:t>David </a:t>
            </a:r>
            <a:r>
              <a:rPr lang="en-US" sz="3100" dirty="0" err="1">
                <a:latin typeface="Trebuchet MS" panose="020B0603020202020204" pitchFamily="34" charset="0"/>
              </a:rPr>
              <a:t>Garlan</a:t>
            </a:r>
            <a:r>
              <a:rPr lang="en-US" sz="3100" dirty="0">
                <a:latin typeface="Trebuchet MS" panose="020B0603020202020204" pitchFamily="34" charset="0"/>
              </a:rPr>
              <a:t> and Mary Shaw.  </a:t>
            </a:r>
            <a:endParaRPr lang="en-US" sz="3100" dirty="0">
              <a:latin typeface="Trebuchet MS" panose="020B0603020202020204" pitchFamily="34" charset="0"/>
            </a:endParaRPr>
          </a:p>
          <a:p>
            <a:pPr marL="0" indent="0" algn="r">
              <a:buNone/>
            </a:pPr>
            <a:r>
              <a:rPr lang="en-US" sz="3100" i="1" dirty="0">
                <a:latin typeface="Trebuchet MS" panose="020B0603020202020204" pitchFamily="34" charset="0"/>
              </a:rPr>
              <a:t>An Introduction to Software Architecture</a:t>
            </a:r>
            <a:endParaRPr lang="es-ES" sz="3100" dirty="0">
              <a:latin typeface="Trebuchet MS" panose="020B0603020202020204" pitchFamily="34" charset="0"/>
            </a:endParaRPr>
          </a:p>
          <a:p>
            <a:pPr algn="just"/>
            <a:endParaRPr lang="es-ES" dirty="0">
              <a:latin typeface="Trebuchet MS" panose="020B0603020202020204" pitchFamily="34" charset="0"/>
            </a:endParaRPr>
          </a:p>
        </p:txBody>
      </p:sp>
      <p:sp>
        <p:nvSpPr>
          <p:cNvPr id="5" name="4 Rectángulo"/>
          <p:cNvSpPr/>
          <p:nvPr/>
        </p:nvSpPr>
        <p:spPr>
          <a:xfrm>
            <a:off x="33130" y="1451632"/>
            <a:ext cx="9144000" cy="707886"/>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algn="just"/>
            <a:r>
              <a:rPr lang="es-ES" sz="2000" dirty="0">
                <a:latin typeface="+mj-lt"/>
              </a:rPr>
              <a:t>Ante problemas cada vez más complejos las estructuras de datos y los algoritmos dejaron de ser el problema central a resolver en el diseño de software.</a:t>
            </a:r>
            <a:endParaRPr lang="es-ES" sz="2000" dirty="0">
              <a:latin typeface="+mj-l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3074" name="Titre 1"/>
          <p:cNvSpPr>
            <a:spLocks noGrp="1"/>
          </p:cNvSpPr>
          <p:nvPr>
            <p:ph type="title"/>
          </p:nvPr>
        </p:nvSpPr>
        <p:spPr>
          <a:xfrm>
            <a:off x="190500" y="229884"/>
            <a:ext cx="8763000" cy="1143000"/>
          </a:xfrm>
        </p:spPr>
        <p:txBody>
          <a:bodyPr/>
          <a:lstStyle/>
          <a:p>
            <a:pPr eaLnBrk="1" hangingPunct="1">
              <a:defRPr/>
            </a:pPr>
            <a:r>
              <a:rPr lang="es-ES" sz="2800" dirty="0">
                <a:solidFill>
                  <a:schemeClr val="bg1"/>
                </a:solidFill>
              </a:rPr>
              <a:t>Surgimiento de la arquitectura como necesidad</a:t>
            </a:r>
            <a:br>
              <a:rPr lang="es-ES" sz="3600" dirty="0">
                <a:solidFill>
                  <a:schemeClr val="accent6">
                    <a:lumMod val="50000"/>
                  </a:schemeClr>
                </a:solidFill>
              </a:rPr>
            </a:br>
            <a:endParaRPr lang="fr-CA" sz="3600" dirty="0">
              <a:solidFill>
                <a:schemeClr val="bg1"/>
              </a:solidFill>
            </a:endParaRPr>
          </a:p>
        </p:txBody>
      </p:sp>
      <p:sp>
        <p:nvSpPr>
          <p:cNvPr id="6" name="3 Marcador de número de diapositiva"/>
          <p:cNvSpPr>
            <a:spLocks noGrp="1"/>
          </p:cNvSpPr>
          <p:nvPr>
            <p:ph type="sldNum" sz="quarter" idx="12"/>
          </p:nvPr>
        </p:nvSpPr>
        <p:spPr bwMode="auto">
          <a:xfrm>
            <a:off x="6553200" y="6950075"/>
            <a:ext cx="2133600" cy="365125"/>
          </a:xfrm>
          <a:ln>
            <a:miter lim="800000"/>
          </a:ln>
        </p:spPr>
        <p:txBody>
          <a:bodyPr wrap="square" numCol="1" anchorCtr="0" compatLnSpc="1"/>
          <a:lstStyle/>
          <a:p>
            <a:pPr>
              <a:defRPr/>
            </a:pPr>
            <a:fld id="{4FA0525D-B275-47F8-BDCD-CE31D5E3E0C2}" type="slidenum">
              <a:rPr lang="en-US" smtClean="0">
                <a:solidFill>
                  <a:prstClr val="black">
                    <a:tint val="75000"/>
                  </a:prstClr>
                </a:solidFill>
              </a:rPr>
            </a:fld>
            <a:endParaRPr lang="en-US">
              <a:solidFill>
                <a:prstClr val="black">
                  <a:tint val="75000"/>
                </a:prstClr>
              </a:solidFill>
            </a:endParaRPr>
          </a:p>
        </p:txBody>
      </p:sp>
      <p:graphicFrame>
        <p:nvGraphicFramePr>
          <p:cNvPr id="7" name="Diagrama 6"/>
          <p:cNvGraphicFramePr/>
          <p:nvPr/>
        </p:nvGraphicFramePr>
        <p:xfrm>
          <a:off x="0" y="990600"/>
          <a:ext cx="9144000" cy="5553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3074" name="Titre 1"/>
          <p:cNvSpPr>
            <a:spLocks noGrp="1"/>
          </p:cNvSpPr>
          <p:nvPr>
            <p:ph type="title"/>
          </p:nvPr>
        </p:nvSpPr>
        <p:spPr>
          <a:xfrm>
            <a:off x="0" y="0"/>
            <a:ext cx="8763000" cy="1143000"/>
          </a:xfrm>
        </p:spPr>
        <p:txBody>
          <a:bodyPr/>
          <a:lstStyle/>
          <a:p>
            <a:pPr eaLnBrk="1" hangingPunct="1">
              <a:defRPr/>
            </a:pPr>
            <a:br>
              <a:rPr lang="es-ES" dirty="0">
                <a:solidFill>
                  <a:schemeClr val="bg1"/>
                </a:solidFill>
              </a:rPr>
            </a:br>
            <a:r>
              <a:rPr lang="es-ES" dirty="0">
                <a:solidFill>
                  <a:schemeClr val="bg1"/>
                </a:solidFill>
              </a:rPr>
              <a:t>Cuando se define la Arquitectura se obtiene</a:t>
            </a:r>
            <a:endParaRPr lang="fr-CA" dirty="0">
              <a:solidFill>
                <a:schemeClr val="bg1"/>
              </a:solidFill>
            </a:endParaRPr>
          </a:p>
        </p:txBody>
      </p:sp>
      <p:sp>
        <p:nvSpPr>
          <p:cNvPr id="6" name="3 Marcador de número de diapositiva"/>
          <p:cNvSpPr>
            <a:spLocks noGrp="1"/>
          </p:cNvSpPr>
          <p:nvPr>
            <p:ph type="sldNum" sz="quarter" idx="12"/>
          </p:nvPr>
        </p:nvSpPr>
        <p:spPr bwMode="auto">
          <a:xfrm>
            <a:off x="6553200" y="6950075"/>
            <a:ext cx="2133600" cy="365125"/>
          </a:xfrm>
          <a:ln>
            <a:miter lim="800000"/>
          </a:ln>
        </p:spPr>
        <p:txBody>
          <a:bodyPr wrap="square" numCol="1" anchorCtr="0" compatLnSpc="1"/>
          <a:lstStyle/>
          <a:p>
            <a:pPr>
              <a:defRPr/>
            </a:pPr>
            <a:fld id="{4FA0525D-B275-47F8-BDCD-CE31D5E3E0C2}" type="slidenum">
              <a:rPr lang="en-US" smtClean="0">
                <a:solidFill>
                  <a:prstClr val="black">
                    <a:tint val="75000"/>
                  </a:prstClr>
                </a:solidFill>
              </a:rPr>
            </a:fld>
            <a:endParaRPr lang="en-US">
              <a:solidFill>
                <a:prstClr val="black">
                  <a:tint val="75000"/>
                </a:prstClr>
              </a:solidFill>
            </a:endParaRPr>
          </a:p>
        </p:txBody>
      </p:sp>
      <p:sp>
        <p:nvSpPr>
          <p:cNvPr id="4" name="2 Marcador de contenido"/>
          <p:cNvSpPr>
            <a:spLocks noGrp="1"/>
          </p:cNvSpPr>
          <p:nvPr>
            <p:ph idx="1"/>
          </p:nvPr>
        </p:nvSpPr>
        <p:spPr>
          <a:xfrm>
            <a:off x="214282" y="2103437"/>
            <a:ext cx="8715436" cy="4525963"/>
          </a:xfrm>
        </p:spPr>
        <p:txBody>
          <a:bodyPr>
            <a:normAutofit/>
          </a:bodyPr>
          <a:lstStyle/>
          <a:p>
            <a:pPr algn="just"/>
            <a:r>
              <a:rPr lang="es-ES" dirty="0">
                <a:latin typeface="+mj-lt"/>
              </a:rPr>
              <a:t>Vista estructural de alto nivel.</a:t>
            </a:r>
            <a:endParaRPr lang="es-ES" dirty="0">
              <a:latin typeface="+mj-lt"/>
            </a:endParaRPr>
          </a:p>
          <a:p>
            <a:pPr algn="just"/>
            <a:r>
              <a:rPr lang="es-ES" dirty="0">
                <a:latin typeface="+mj-lt"/>
              </a:rPr>
              <a:t>El estilo o la combinación de estilos para una solución.</a:t>
            </a:r>
            <a:endParaRPr lang="es-ES" dirty="0">
              <a:latin typeface="+mj-lt"/>
            </a:endParaRPr>
          </a:p>
          <a:p>
            <a:pPr algn="just"/>
            <a:r>
              <a:rPr lang="es-ES" dirty="0">
                <a:latin typeface="+mj-lt"/>
              </a:rPr>
              <a:t>Centrarse en la solución de los requisitos no funcionales.</a:t>
            </a:r>
            <a:endParaRPr lang="es-ES" dirty="0">
              <a:latin typeface="+mj-lt"/>
            </a:endParaRPr>
          </a:p>
          <a:p>
            <a:pPr algn="just"/>
            <a:r>
              <a:rPr lang="es-ES" dirty="0">
                <a:latin typeface="+mj-lt"/>
              </a:rPr>
              <a:t>Garantizar la integridad conceptual del sistema.</a:t>
            </a:r>
            <a:endParaRPr lang="es-ES" dirty="0">
              <a:latin typeface="+mj-lt"/>
            </a:endParaRPr>
          </a:p>
          <a:p>
            <a:pPr algn="just"/>
            <a:r>
              <a:rPr lang="es-ES" dirty="0">
                <a:latin typeface="+mj-lt"/>
              </a:rPr>
              <a:t>Preparar el sistema para las pruebas.</a:t>
            </a:r>
            <a:endParaRPr lang="es-ES" dirty="0">
              <a:latin typeface="+mj-lt"/>
            </a:endParaRPr>
          </a:p>
        </p:txBody>
      </p:sp>
      <p:sp>
        <p:nvSpPr>
          <p:cNvPr id="5" name="4 CuadroTexto"/>
          <p:cNvSpPr txBox="1"/>
          <p:nvPr/>
        </p:nvSpPr>
        <p:spPr>
          <a:xfrm>
            <a:off x="285752" y="6213157"/>
            <a:ext cx="8643966" cy="492443"/>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p>
            <a:r>
              <a:rPr lang="es-ES" sz="2600" b="1" dirty="0">
                <a:latin typeface="Trebuchet MS" panose="020B0603020202020204" pitchFamily="34" charset="0"/>
              </a:rPr>
              <a:t>ESENCIAL PARA EL ÉXITO O FRACASO DE UN PROYECTO</a:t>
            </a:r>
            <a:endParaRPr lang="es-ES" sz="2600" b="1" dirty="0">
              <a:latin typeface="Trebuchet MS" panose="020B0603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13314" name="Titre 1"/>
          <p:cNvSpPr>
            <a:spLocks noGrp="1"/>
          </p:cNvSpPr>
          <p:nvPr>
            <p:ph type="title"/>
          </p:nvPr>
        </p:nvSpPr>
        <p:spPr>
          <a:xfrm>
            <a:off x="304800" y="228600"/>
            <a:ext cx="8610600" cy="1143000"/>
          </a:xfrm>
        </p:spPr>
        <p:txBody>
          <a:bodyPr/>
          <a:lstStyle/>
          <a:p>
            <a:pPr lvl="0" eaLnBrk="1" fontAlgn="auto" hangingPunct="1">
              <a:spcAft>
                <a:spcPts val="0"/>
              </a:spcAft>
              <a:defRPr/>
            </a:pPr>
            <a:r>
              <a:rPr lang="en-US" sz="3200" b="1" dirty="0" err="1">
                <a:solidFill>
                  <a:schemeClr val="bg1"/>
                </a:solidFill>
                <a:latin typeface="Trebuchet MS" panose="020B0603020202020204" pitchFamily="34" charset="0"/>
              </a:rPr>
              <a:t>Problemas</a:t>
            </a:r>
            <a:r>
              <a:rPr lang="en-US" sz="3200" b="1" dirty="0">
                <a:solidFill>
                  <a:schemeClr val="bg1"/>
                </a:solidFill>
                <a:latin typeface="Trebuchet MS" panose="020B0603020202020204" pitchFamily="34" charset="0"/>
              </a:rPr>
              <a:t> que </a:t>
            </a:r>
            <a:r>
              <a:rPr lang="en-US" sz="3200" b="1" dirty="0" err="1">
                <a:solidFill>
                  <a:schemeClr val="bg1"/>
                </a:solidFill>
                <a:latin typeface="Trebuchet MS" panose="020B0603020202020204" pitchFamily="34" charset="0"/>
              </a:rPr>
              <a:t>deberían</a:t>
            </a:r>
            <a:r>
              <a:rPr lang="en-US" sz="3200" b="1" dirty="0">
                <a:solidFill>
                  <a:schemeClr val="bg1"/>
                </a:solidFill>
                <a:latin typeface="Trebuchet MS" panose="020B0603020202020204" pitchFamily="34" charset="0"/>
              </a:rPr>
              <a:t> </a:t>
            </a:r>
            <a:r>
              <a:rPr lang="en-US" sz="3200" b="1" dirty="0" err="1">
                <a:solidFill>
                  <a:schemeClr val="bg1"/>
                </a:solidFill>
                <a:latin typeface="Trebuchet MS" panose="020B0603020202020204" pitchFamily="34" charset="0"/>
              </a:rPr>
              <a:t>especificarse</a:t>
            </a:r>
            <a:r>
              <a:rPr lang="en-US" sz="3200" b="1" dirty="0">
                <a:solidFill>
                  <a:schemeClr val="bg1"/>
                </a:solidFill>
                <a:latin typeface="Trebuchet MS" panose="020B0603020202020204" pitchFamily="34" charset="0"/>
              </a:rPr>
              <a:t> </a:t>
            </a:r>
            <a:r>
              <a:rPr lang="en-US" sz="3200" b="1" dirty="0" err="1">
                <a:solidFill>
                  <a:schemeClr val="bg1"/>
                </a:solidFill>
                <a:latin typeface="Trebuchet MS" panose="020B0603020202020204" pitchFamily="34" charset="0"/>
              </a:rPr>
              <a:t>como</a:t>
            </a:r>
            <a:r>
              <a:rPr lang="en-US" sz="3200" b="1" dirty="0">
                <a:solidFill>
                  <a:schemeClr val="bg1"/>
                </a:solidFill>
                <a:latin typeface="Trebuchet MS" panose="020B0603020202020204" pitchFamily="34" charset="0"/>
              </a:rPr>
              <a:t> </a:t>
            </a:r>
            <a:r>
              <a:rPr lang="en-US" sz="3200" b="1" dirty="0" err="1">
                <a:solidFill>
                  <a:schemeClr val="bg1"/>
                </a:solidFill>
                <a:latin typeface="Trebuchet MS" panose="020B0603020202020204" pitchFamily="34" charset="0"/>
              </a:rPr>
              <a:t>parte</a:t>
            </a:r>
            <a:r>
              <a:rPr lang="en-US" sz="3200" b="1" dirty="0">
                <a:solidFill>
                  <a:schemeClr val="bg1"/>
                </a:solidFill>
                <a:latin typeface="Trebuchet MS" panose="020B0603020202020204" pitchFamily="34" charset="0"/>
              </a:rPr>
              <a:t> del </a:t>
            </a:r>
            <a:r>
              <a:rPr lang="en-US" sz="3200" b="1" dirty="0" err="1">
                <a:solidFill>
                  <a:schemeClr val="bg1"/>
                </a:solidFill>
                <a:latin typeface="Trebuchet MS" panose="020B0603020202020204" pitchFamily="34" charset="0"/>
              </a:rPr>
              <a:t>diseño</a:t>
            </a:r>
            <a:r>
              <a:rPr lang="en-US" sz="3200" b="1" dirty="0">
                <a:solidFill>
                  <a:schemeClr val="bg1"/>
                </a:solidFill>
                <a:latin typeface="Trebuchet MS" panose="020B0603020202020204" pitchFamily="34" charset="0"/>
              </a:rPr>
              <a:t> </a:t>
            </a:r>
            <a:r>
              <a:rPr lang="en-US" sz="3200" b="1" dirty="0" err="1">
                <a:solidFill>
                  <a:schemeClr val="bg1"/>
                </a:solidFill>
                <a:latin typeface="Trebuchet MS" panose="020B0603020202020204" pitchFamily="34" charset="0"/>
              </a:rPr>
              <a:t>arquitectónico</a:t>
            </a:r>
            <a:r>
              <a:rPr lang="en-US" sz="3200" b="1" dirty="0">
                <a:solidFill>
                  <a:schemeClr val="bg1"/>
                </a:solidFill>
                <a:latin typeface="Trebuchet MS" panose="020B0603020202020204" pitchFamily="34" charset="0"/>
              </a:rPr>
              <a:t> (Shaw y </a:t>
            </a:r>
            <a:r>
              <a:rPr lang="en-US" sz="3200" b="1" dirty="0" err="1">
                <a:solidFill>
                  <a:schemeClr val="bg1"/>
                </a:solidFill>
                <a:latin typeface="Trebuchet MS" panose="020B0603020202020204" pitchFamily="34" charset="0"/>
              </a:rPr>
              <a:t>Garlan</a:t>
            </a:r>
            <a:r>
              <a:rPr lang="en-US" sz="3200" b="1" dirty="0">
                <a:solidFill>
                  <a:schemeClr val="bg1"/>
                </a:solidFill>
                <a:latin typeface="Trebuchet MS" panose="020B0603020202020204" pitchFamily="34" charset="0"/>
              </a:rPr>
              <a:t>, 1995)</a:t>
            </a:r>
            <a:endParaRPr lang="es-ES" sz="3200" b="1" dirty="0">
              <a:solidFill>
                <a:schemeClr val="bg1"/>
              </a:solidFill>
              <a:latin typeface="Trebuchet MS" panose="020B0603020202020204" pitchFamily="34" charset="0"/>
            </a:endParaRPr>
          </a:p>
        </p:txBody>
      </p:sp>
      <p:graphicFrame>
        <p:nvGraphicFramePr>
          <p:cNvPr id="2" name="Diagrama 1"/>
          <p:cNvGraphicFramePr/>
          <p:nvPr/>
        </p:nvGraphicFramePr>
        <p:xfrm>
          <a:off x="152400" y="1676400"/>
          <a:ext cx="8763000" cy="518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13314" name="Titre 1"/>
          <p:cNvSpPr>
            <a:spLocks noGrp="1"/>
          </p:cNvSpPr>
          <p:nvPr>
            <p:ph type="title"/>
          </p:nvPr>
        </p:nvSpPr>
        <p:spPr>
          <a:xfrm>
            <a:off x="304800" y="228600"/>
            <a:ext cx="8610600" cy="1143000"/>
          </a:xfrm>
        </p:spPr>
        <p:txBody>
          <a:bodyPr/>
          <a:lstStyle/>
          <a:p>
            <a:pPr lvl="0" eaLnBrk="1" fontAlgn="auto" hangingPunct="1">
              <a:spcAft>
                <a:spcPts val="0"/>
              </a:spcAft>
              <a:defRPr/>
            </a:pPr>
            <a:r>
              <a:rPr lang="en-US" sz="3200" b="1" dirty="0" err="1">
                <a:solidFill>
                  <a:schemeClr val="bg1"/>
                </a:solidFill>
                <a:latin typeface="Trebuchet MS" panose="020B0603020202020204" pitchFamily="34" charset="0"/>
              </a:rPr>
              <a:t>Importancia</a:t>
            </a:r>
            <a:r>
              <a:rPr lang="en-US" sz="3200" b="1" dirty="0">
                <a:solidFill>
                  <a:schemeClr val="bg1"/>
                </a:solidFill>
                <a:latin typeface="Trebuchet MS" panose="020B0603020202020204" pitchFamily="34" charset="0"/>
              </a:rPr>
              <a:t> de la </a:t>
            </a:r>
            <a:r>
              <a:rPr lang="en-US" sz="3200" b="1" dirty="0" err="1">
                <a:solidFill>
                  <a:schemeClr val="bg1"/>
                </a:solidFill>
                <a:latin typeface="Trebuchet MS" panose="020B0603020202020204" pitchFamily="34" charset="0"/>
              </a:rPr>
              <a:t>arquitectura</a:t>
            </a:r>
            <a:endParaRPr lang="es-ES" sz="3200" b="1" dirty="0">
              <a:solidFill>
                <a:schemeClr val="bg1"/>
              </a:solidFill>
              <a:latin typeface="Trebuchet MS" panose="020B0603020202020204" pitchFamily="34" charset="0"/>
            </a:endParaRPr>
          </a:p>
        </p:txBody>
      </p:sp>
      <p:sp>
        <p:nvSpPr>
          <p:cNvPr id="5" name="Text Box 7"/>
          <p:cNvSpPr txBox="1">
            <a:spLocks noChangeArrowheads="1"/>
          </p:cNvSpPr>
          <p:nvPr/>
        </p:nvSpPr>
        <p:spPr bwMode="auto">
          <a:xfrm>
            <a:off x="0" y="2121028"/>
            <a:ext cx="9067801" cy="400110"/>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pPr algn="ctr"/>
            <a:r>
              <a:rPr lang="es-PE" sz="2000" b="1" dirty="0">
                <a:latin typeface="+mj-lt"/>
              </a:rPr>
              <a:t>Manejar la complejidad derivada de sistemas de mediana o gran envergadura</a:t>
            </a:r>
            <a:endParaRPr lang="es-ES" sz="2000" b="1" dirty="0">
              <a:latin typeface="+mj-lt"/>
            </a:endParaRPr>
          </a:p>
        </p:txBody>
      </p:sp>
      <p:sp>
        <p:nvSpPr>
          <p:cNvPr id="6" name="Flecha: hacia abajo 5"/>
          <p:cNvSpPr/>
          <p:nvPr/>
        </p:nvSpPr>
        <p:spPr>
          <a:xfrm>
            <a:off x="2917912" y="2521138"/>
            <a:ext cx="3384376" cy="749428"/>
          </a:xfrm>
          <a:prstGeom prst="down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s-ES" b="1" dirty="0">
                <a:latin typeface="+mj-lt"/>
              </a:rPr>
              <a:t>SOLUCIÓN</a:t>
            </a:r>
            <a:endParaRPr lang="es-MX" b="1" dirty="0">
              <a:latin typeface="+mj-lt"/>
            </a:endParaRPr>
          </a:p>
        </p:txBody>
      </p:sp>
      <p:sp>
        <p:nvSpPr>
          <p:cNvPr id="7" name="CuadroTexto 6"/>
          <p:cNvSpPr txBox="1"/>
          <p:nvPr/>
        </p:nvSpPr>
        <p:spPr>
          <a:xfrm>
            <a:off x="195071" y="3270566"/>
            <a:ext cx="8915401" cy="3416320"/>
          </a:xfrm>
          <a:prstGeom prst="rect">
            <a:avLst/>
          </a:prstGeom>
          <a:noFill/>
        </p:spPr>
        <p:txBody>
          <a:bodyPr wrap="square" rtlCol="0">
            <a:spAutoFit/>
          </a:bodyPr>
          <a:lstStyle/>
          <a:p>
            <a:pPr algn="just"/>
            <a:r>
              <a:rPr lang="es-ES" sz="2400" dirty="0">
                <a:latin typeface="+mj-lt"/>
              </a:rPr>
              <a:t>Descomponer el sistema en piezas que agrupan aspectos específicos del mismo, producto de un proceso de abstracción y que al organizarse de cierta manera constituyen la base de la solución de un problema en particular.</a:t>
            </a:r>
            <a:endParaRPr lang="es-ES" sz="2400" dirty="0">
              <a:latin typeface="+mj-lt"/>
            </a:endParaRPr>
          </a:p>
          <a:p>
            <a:pPr marL="342900" indent="-342900" algn="just">
              <a:buFont typeface="Arial" panose="020B0604020202020204" pitchFamily="34" charset="0"/>
              <a:buChar char="•"/>
            </a:pPr>
            <a:r>
              <a:rPr lang="es-ES" sz="2000" dirty="0">
                <a:latin typeface="+mj-lt"/>
              </a:rPr>
              <a:t>Facilitan la comunicación entre todas las partes interesadas en el desarrollo del sistema basado en componentes.</a:t>
            </a:r>
            <a:endParaRPr lang="es-ES" sz="2000" dirty="0">
              <a:latin typeface="+mj-lt"/>
            </a:endParaRPr>
          </a:p>
          <a:p>
            <a:pPr marL="342900" indent="-342900" algn="just">
              <a:buFont typeface="Arial" panose="020B0604020202020204" pitchFamily="34" charset="0"/>
              <a:buChar char="•"/>
            </a:pPr>
            <a:r>
              <a:rPr lang="es-ES" sz="2000" dirty="0">
                <a:latin typeface="+mj-lt"/>
              </a:rPr>
              <a:t>Destaca decisiones tempranas de diseño que tendrán profundo impacto en todo el trabajo de Ingeniería de software.</a:t>
            </a:r>
            <a:endParaRPr lang="es-ES" sz="2000" dirty="0">
              <a:latin typeface="+mj-lt"/>
            </a:endParaRPr>
          </a:p>
          <a:p>
            <a:pPr marL="342900" indent="-342900" algn="just">
              <a:buFont typeface="Arial" panose="020B0604020202020204" pitchFamily="34" charset="0"/>
              <a:buChar char="•"/>
            </a:pPr>
            <a:r>
              <a:rPr lang="es-ES" sz="2000" dirty="0">
                <a:latin typeface="+mj-lt"/>
              </a:rPr>
              <a:t>Constituye un modelo relativamente pequeño e intelectualmente comprensible de cómo está estructurado el sistema y cómo trabajan juntos sus componentes.</a:t>
            </a:r>
            <a:endParaRPr lang="es-MX" sz="2000" dirty="0">
              <a:latin typeface="+mj-l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3074" name="Titre 1"/>
          <p:cNvSpPr>
            <a:spLocks noGrp="1"/>
          </p:cNvSpPr>
          <p:nvPr>
            <p:ph type="title"/>
          </p:nvPr>
        </p:nvSpPr>
        <p:spPr>
          <a:xfrm>
            <a:off x="152400" y="381000"/>
            <a:ext cx="8763000" cy="1143000"/>
          </a:xfrm>
        </p:spPr>
        <p:txBody>
          <a:bodyPr/>
          <a:lstStyle/>
          <a:p>
            <a:pPr eaLnBrk="1" hangingPunct="1">
              <a:defRPr/>
            </a:pPr>
            <a:r>
              <a:rPr lang="es-ES" b="1" dirty="0">
                <a:solidFill>
                  <a:schemeClr val="bg1"/>
                </a:solidFill>
              </a:rPr>
              <a:t>4+1 Vistas de la arquitectura</a:t>
            </a:r>
            <a:br>
              <a:rPr lang="es-ES" b="1" dirty="0">
                <a:solidFill>
                  <a:schemeClr val="accent6">
                    <a:lumMod val="50000"/>
                  </a:schemeClr>
                </a:solidFill>
              </a:rPr>
            </a:br>
            <a:endParaRPr lang="fr-CA" b="1" dirty="0">
              <a:solidFill>
                <a:schemeClr val="bg1"/>
              </a:solidFill>
            </a:endParaRPr>
          </a:p>
        </p:txBody>
      </p:sp>
      <p:sp>
        <p:nvSpPr>
          <p:cNvPr id="6" name="3 Marcador de número de diapositiva"/>
          <p:cNvSpPr>
            <a:spLocks noGrp="1"/>
          </p:cNvSpPr>
          <p:nvPr>
            <p:ph type="sldNum" sz="quarter" idx="12"/>
          </p:nvPr>
        </p:nvSpPr>
        <p:spPr bwMode="auto">
          <a:xfrm>
            <a:off x="6553200" y="6950075"/>
            <a:ext cx="2133600" cy="365125"/>
          </a:xfrm>
          <a:ln>
            <a:miter lim="800000"/>
          </a:ln>
        </p:spPr>
        <p:txBody>
          <a:bodyPr wrap="square" numCol="1" anchorCtr="0" compatLnSpc="1"/>
          <a:lstStyle/>
          <a:p>
            <a:pPr>
              <a:defRPr/>
            </a:pPr>
            <a:fld id="{4FA0525D-B275-47F8-BDCD-CE31D5E3E0C2}" type="slidenum">
              <a:rPr lang="en-US" smtClean="0">
                <a:solidFill>
                  <a:prstClr val="black">
                    <a:tint val="75000"/>
                  </a:prstClr>
                </a:solidFill>
              </a:rPr>
            </a:fld>
            <a:endParaRPr lang="en-US">
              <a:solidFill>
                <a:prstClr val="black">
                  <a:tint val="75000"/>
                </a:prstClr>
              </a:solidFill>
            </a:endParaRPr>
          </a:p>
        </p:txBody>
      </p:sp>
      <p:sp>
        <p:nvSpPr>
          <p:cNvPr id="20" name="Rectangle 30"/>
          <p:cNvSpPr>
            <a:spLocks noChangeArrowheads="1"/>
          </p:cNvSpPr>
          <p:nvPr/>
        </p:nvSpPr>
        <p:spPr bwMode="auto">
          <a:xfrm>
            <a:off x="685800" y="6602413"/>
            <a:ext cx="2667000" cy="560387"/>
          </a:xfrm>
          <a:prstGeom prst="rect">
            <a:avLst/>
          </a:prstGeom>
          <a:noFill/>
          <a:ln w="9525">
            <a:noFill/>
            <a:miter lim="800000"/>
          </a:ln>
        </p:spPr>
        <p:txBody>
          <a:bodyPr lIns="33585" tIns="16792" rIns="33585" bIns="16792"/>
          <a:lstStyle/>
          <a:p>
            <a:pPr algn="ctr" defTabSz="862330">
              <a:lnSpc>
                <a:spcPts val="1900"/>
              </a:lnSpc>
              <a:spcBef>
                <a:spcPts val="900"/>
              </a:spcBef>
              <a:tabLst>
                <a:tab pos="269875" algn="l"/>
                <a:tab pos="537845" algn="l"/>
                <a:tab pos="807720" algn="l"/>
                <a:tab pos="1077595" algn="l"/>
                <a:tab pos="1346200" algn="l"/>
                <a:tab pos="1616075" algn="l"/>
                <a:tab pos="1884045" algn="l"/>
                <a:tab pos="2153920" algn="l"/>
              </a:tabLst>
            </a:pPr>
            <a:r>
              <a:rPr lang="en-US" sz="3600" dirty="0">
                <a:solidFill>
                  <a:schemeClr val="tx2">
                    <a:lumMod val="50000"/>
                  </a:schemeClr>
                </a:solidFill>
                <a:latin typeface="Tahoma" panose="020B0604030504040204" pitchFamily="34" charset="0"/>
              </a:rPr>
              <a:t>Conceptual</a:t>
            </a:r>
            <a:endParaRPr lang="en-US" sz="3600" dirty="0">
              <a:solidFill>
                <a:schemeClr val="tx2">
                  <a:lumMod val="50000"/>
                </a:schemeClr>
              </a:solidFill>
              <a:latin typeface="Tahoma" panose="020B0604030504040204" pitchFamily="34" charset="0"/>
            </a:endParaRPr>
          </a:p>
        </p:txBody>
      </p:sp>
      <p:sp>
        <p:nvSpPr>
          <p:cNvPr id="21" name="Rectangle 31"/>
          <p:cNvSpPr>
            <a:spLocks noChangeArrowheads="1"/>
          </p:cNvSpPr>
          <p:nvPr/>
        </p:nvSpPr>
        <p:spPr bwMode="auto">
          <a:xfrm>
            <a:off x="5476875" y="6575425"/>
            <a:ext cx="2135188" cy="560388"/>
          </a:xfrm>
          <a:prstGeom prst="rect">
            <a:avLst/>
          </a:prstGeom>
          <a:noFill/>
          <a:ln w="9525">
            <a:noFill/>
            <a:miter lim="800000"/>
          </a:ln>
        </p:spPr>
        <p:txBody>
          <a:bodyPr lIns="33585" tIns="16792" rIns="33585" bIns="16792"/>
          <a:lstStyle/>
          <a:p>
            <a:pPr algn="ctr" defTabSz="862330">
              <a:lnSpc>
                <a:spcPts val="1900"/>
              </a:lnSpc>
              <a:spcBef>
                <a:spcPts val="900"/>
              </a:spcBef>
              <a:tabLst>
                <a:tab pos="269875" algn="l"/>
                <a:tab pos="537845" algn="l"/>
                <a:tab pos="807720" algn="l"/>
                <a:tab pos="1077595" algn="l"/>
                <a:tab pos="1346200" algn="l"/>
                <a:tab pos="1616075" algn="l"/>
                <a:tab pos="1884045" algn="l"/>
                <a:tab pos="2153920" algn="l"/>
              </a:tabLst>
            </a:pPr>
            <a:r>
              <a:rPr lang="en-US" sz="3600" dirty="0" err="1">
                <a:solidFill>
                  <a:schemeClr val="tx2">
                    <a:lumMod val="50000"/>
                  </a:schemeClr>
                </a:solidFill>
                <a:latin typeface="Tahoma" panose="020B0604030504040204" pitchFamily="34" charset="0"/>
              </a:rPr>
              <a:t>Física</a:t>
            </a:r>
            <a:endParaRPr lang="en-US" sz="3600" dirty="0">
              <a:solidFill>
                <a:schemeClr val="tx2">
                  <a:lumMod val="50000"/>
                </a:schemeClr>
              </a:solidFill>
              <a:latin typeface="Tahoma" panose="020B0604030504040204" pitchFamily="34" charset="0"/>
            </a:endParaRPr>
          </a:p>
        </p:txBody>
      </p:sp>
      <p:sp>
        <p:nvSpPr>
          <p:cNvPr id="22" name="Rectangle 32"/>
          <p:cNvSpPr>
            <a:spLocks noChangeArrowheads="1"/>
          </p:cNvSpPr>
          <p:nvPr/>
        </p:nvSpPr>
        <p:spPr bwMode="auto">
          <a:xfrm>
            <a:off x="228600" y="1377950"/>
            <a:ext cx="4244975" cy="2446338"/>
          </a:xfrm>
          <a:prstGeom prst="rect">
            <a:avLst/>
          </a:prstGeom>
          <a:gradFill flip="none"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5400000" scaled="1"/>
            <a:tileRect/>
          </a:gradFill>
        </p:spPr>
        <p:style>
          <a:lnRef idx="1">
            <a:schemeClr val="accent5"/>
          </a:lnRef>
          <a:fillRef idx="3">
            <a:schemeClr val="accent5"/>
          </a:fillRef>
          <a:effectRef idx="2">
            <a:schemeClr val="accent5"/>
          </a:effectRef>
          <a:fontRef idx="minor">
            <a:schemeClr val="lt1"/>
          </a:fontRef>
        </p:style>
        <p:txBody>
          <a:bodyPr wrap="none" anchor="ctr"/>
          <a:lstStyle/>
          <a:p>
            <a:endParaRPr lang="es-ES">
              <a:solidFill>
                <a:prstClr val="black"/>
              </a:solidFill>
            </a:endParaRPr>
          </a:p>
        </p:txBody>
      </p:sp>
      <p:sp>
        <p:nvSpPr>
          <p:cNvPr id="23" name="Rectangle 33"/>
          <p:cNvSpPr>
            <a:spLocks noChangeArrowheads="1"/>
          </p:cNvSpPr>
          <p:nvPr/>
        </p:nvSpPr>
        <p:spPr bwMode="auto">
          <a:xfrm>
            <a:off x="228600" y="3897313"/>
            <a:ext cx="4244975" cy="2398712"/>
          </a:xfrm>
          <a:prstGeom prst="rect">
            <a:avLst/>
          </a:prstGeom>
          <a:gradFill flip="none"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5400000" scaled="1"/>
            <a:tileRect/>
          </a:gradFill>
        </p:spPr>
        <p:style>
          <a:lnRef idx="1">
            <a:schemeClr val="accent5"/>
          </a:lnRef>
          <a:fillRef idx="3">
            <a:schemeClr val="accent5"/>
          </a:fillRef>
          <a:effectRef idx="2">
            <a:schemeClr val="accent5"/>
          </a:effectRef>
          <a:fontRef idx="minor">
            <a:schemeClr val="lt1"/>
          </a:fontRef>
        </p:style>
        <p:txBody>
          <a:bodyPr wrap="none" anchor="ctr"/>
          <a:lstStyle/>
          <a:p>
            <a:endParaRPr lang="es-ES">
              <a:solidFill>
                <a:prstClr val="black"/>
              </a:solidFill>
            </a:endParaRPr>
          </a:p>
        </p:txBody>
      </p:sp>
      <p:sp>
        <p:nvSpPr>
          <p:cNvPr id="24" name="Rectangle 34"/>
          <p:cNvSpPr>
            <a:spLocks noChangeArrowheads="1"/>
          </p:cNvSpPr>
          <p:nvPr/>
        </p:nvSpPr>
        <p:spPr bwMode="auto">
          <a:xfrm>
            <a:off x="4568825" y="1377950"/>
            <a:ext cx="4325938" cy="2446338"/>
          </a:xfrm>
          <a:prstGeom prst="rect">
            <a:avLst/>
          </a:prstGeom>
          <a:gradFill flip="none"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5400000" scaled="1"/>
            <a:tileRect/>
          </a:gradFill>
        </p:spPr>
        <p:style>
          <a:lnRef idx="1">
            <a:schemeClr val="accent5"/>
          </a:lnRef>
          <a:fillRef idx="3">
            <a:schemeClr val="accent5"/>
          </a:fillRef>
          <a:effectRef idx="2">
            <a:schemeClr val="accent5"/>
          </a:effectRef>
          <a:fontRef idx="minor">
            <a:schemeClr val="lt1"/>
          </a:fontRef>
        </p:style>
        <p:txBody>
          <a:bodyPr wrap="none" anchor="ctr"/>
          <a:lstStyle/>
          <a:p>
            <a:endParaRPr lang="es-ES">
              <a:solidFill>
                <a:prstClr val="black"/>
              </a:solidFill>
            </a:endParaRPr>
          </a:p>
        </p:txBody>
      </p:sp>
      <p:sp>
        <p:nvSpPr>
          <p:cNvPr id="25" name="Rectangle 35"/>
          <p:cNvSpPr>
            <a:spLocks noChangeArrowheads="1"/>
          </p:cNvSpPr>
          <p:nvPr/>
        </p:nvSpPr>
        <p:spPr bwMode="auto">
          <a:xfrm>
            <a:off x="1981200" y="4343400"/>
            <a:ext cx="2025650" cy="641350"/>
          </a:xfrm>
          <a:prstGeom prst="rect">
            <a:avLst/>
          </a:prstGeom>
          <a:noFill/>
          <a:ln w="9525">
            <a:noFill/>
            <a:miter lim="800000"/>
          </a:ln>
        </p:spPr>
        <p:txBody>
          <a:bodyPr lIns="92075" tIns="46038" rIns="92075" bIns="46038">
            <a:spAutoFit/>
          </a:bodyPr>
          <a:lstStyle/>
          <a:p>
            <a:r>
              <a:rPr lang="es-MX" altLang="ko-KR" b="1" dirty="0">
                <a:solidFill>
                  <a:prstClr val="black"/>
                </a:solidFill>
                <a:latin typeface="Tahoma" panose="020B0604030504040204" pitchFamily="34" charset="0"/>
                <a:ea typeface="굴림" charset="-127"/>
              </a:rPr>
              <a:t>Vista de Proceso</a:t>
            </a:r>
            <a:endParaRPr lang="es-MX" altLang="ko-KR" b="1" dirty="0">
              <a:solidFill>
                <a:prstClr val="black"/>
              </a:solidFill>
              <a:latin typeface="Tahoma" panose="020B0604030504040204" pitchFamily="34" charset="0"/>
              <a:ea typeface="굴림" charset="-127"/>
            </a:endParaRPr>
          </a:p>
        </p:txBody>
      </p:sp>
      <p:sp>
        <p:nvSpPr>
          <p:cNvPr id="26" name="Rectangle 36"/>
          <p:cNvSpPr>
            <a:spLocks noChangeArrowheads="1"/>
          </p:cNvSpPr>
          <p:nvPr/>
        </p:nvSpPr>
        <p:spPr bwMode="auto">
          <a:xfrm>
            <a:off x="4584700" y="3897313"/>
            <a:ext cx="4325938" cy="2398712"/>
          </a:xfrm>
          <a:prstGeom prst="rect">
            <a:avLst/>
          </a:prstGeom>
          <a:gradFill flip="none"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5400000" scaled="1"/>
            <a:tileRect/>
          </a:gradFill>
        </p:spPr>
        <p:style>
          <a:lnRef idx="1">
            <a:schemeClr val="accent5"/>
          </a:lnRef>
          <a:fillRef idx="3">
            <a:schemeClr val="accent5"/>
          </a:fillRef>
          <a:effectRef idx="2">
            <a:schemeClr val="accent5"/>
          </a:effectRef>
          <a:fontRef idx="minor">
            <a:schemeClr val="lt1"/>
          </a:fontRef>
        </p:style>
        <p:txBody>
          <a:bodyPr wrap="none" anchor="ctr"/>
          <a:lstStyle/>
          <a:p>
            <a:endParaRPr lang="es-ES">
              <a:solidFill>
                <a:prstClr val="black"/>
              </a:solidFill>
            </a:endParaRPr>
          </a:p>
        </p:txBody>
      </p:sp>
      <p:sp>
        <p:nvSpPr>
          <p:cNvPr id="27" name="Rectangle 37"/>
          <p:cNvSpPr>
            <a:spLocks noChangeArrowheads="1"/>
          </p:cNvSpPr>
          <p:nvPr/>
        </p:nvSpPr>
        <p:spPr bwMode="auto">
          <a:xfrm>
            <a:off x="4930775" y="4656138"/>
            <a:ext cx="2752725" cy="366712"/>
          </a:xfrm>
          <a:prstGeom prst="rect">
            <a:avLst/>
          </a:prstGeom>
          <a:noFill/>
          <a:ln w="9525">
            <a:noFill/>
            <a:miter lim="800000"/>
          </a:ln>
        </p:spPr>
        <p:txBody>
          <a:bodyPr lIns="92075" tIns="46038" rIns="92075" bIns="46038">
            <a:spAutoFit/>
          </a:bodyPr>
          <a:lstStyle/>
          <a:p>
            <a:r>
              <a:rPr lang="es-MX" altLang="ko-KR" b="1">
                <a:solidFill>
                  <a:prstClr val="black"/>
                </a:solidFill>
                <a:latin typeface="Tahoma" panose="020B0604030504040204" pitchFamily="34" charset="0"/>
                <a:ea typeface="굴림" charset="-127"/>
              </a:rPr>
              <a:t>Vista de distribución</a:t>
            </a:r>
            <a:endParaRPr lang="es-MX" altLang="ko-KR" b="1">
              <a:solidFill>
                <a:prstClr val="black"/>
              </a:solidFill>
              <a:latin typeface="Tahoma" panose="020B0604030504040204" pitchFamily="34" charset="0"/>
              <a:ea typeface="굴림" charset="-127"/>
            </a:endParaRPr>
          </a:p>
        </p:txBody>
      </p:sp>
      <p:graphicFrame>
        <p:nvGraphicFramePr>
          <p:cNvPr id="28" name="Object 38"/>
          <p:cNvGraphicFramePr/>
          <p:nvPr/>
        </p:nvGraphicFramePr>
        <p:xfrm>
          <a:off x="7553325" y="1468438"/>
          <a:ext cx="1236663" cy="979487"/>
        </p:xfrm>
        <a:graphic>
          <a:graphicData uri="http://schemas.openxmlformats.org/presentationml/2006/ole">
            <mc:AlternateContent xmlns:mc="http://schemas.openxmlformats.org/markup-compatibility/2006">
              <mc:Choice xmlns:v="urn:schemas-microsoft-com:vml" Requires="v">
                <p:oleObj spid="_x0000_s45134" name="CorelDRAW" r:id="rId2" imgW="740410" imgH="475615" progId="">
                  <p:embed/>
                </p:oleObj>
              </mc:Choice>
              <mc:Fallback>
                <p:oleObj name="CorelDRAW" r:id="rId2" imgW="740410" imgH="475615" progId="">
                  <p:embed/>
                  <p:pic>
                    <p:nvPicPr>
                      <p:cNvPr id="0" name="Imagen 4513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3325" y="1468438"/>
                        <a:ext cx="1236663" cy="979487"/>
                      </a:xfrm>
                      <a:prstGeom prst="rect">
                        <a:avLst/>
                      </a:prstGeom>
                      <a:gradFill rotWithShape="0">
                        <a:gsLst>
                          <a:gs pos="0">
                            <a:srgbClr val="0033CC"/>
                          </a:gs>
                          <a:gs pos="100000">
                            <a:srgbClr val="FFFF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 name="Rectangle 39"/>
          <p:cNvSpPr>
            <a:spLocks noChangeArrowheads="1"/>
          </p:cNvSpPr>
          <p:nvPr/>
        </p:nvSpPr>
        <p:spPr bwMode="auto">
          <a:xfrm>
            <a:off x="1981200" y="1752600"/>
            <a:ext cx="1912938" cy="366713"/>
          </a:xfrm>
          <a:prstGeom prst="rect">
            <a:avLst/>
          </a:prstGeom>
          <a:noFill/>
          <a:ln w="9525">
            <a:noFill/>
            <a:miter lim="800000"/>
          </a:ln>
        </p:spPr>
        <p:txBody>
          <a:bodyPr lIns="92075" tIns="46038" rIns="92075" bIns="46038">
            <a:spAutoFit/>
          </a:bodyPr>
          <a:lstStyle/>
          <a:p>
            <a:r>
              <a:rPr lang="es-MX" altLang="ko-KR" b="1">
                <a:solidFill>
                  <a:prstClr val="black"/>
                </a:solidFill>
                <a:latin typeface="Tahoma" panose="020B0604030504040204" pitchFamily="34" charset="0"/>
                <a:ea typeface="굴림" charset="-127"/>
              </a:rPr>
              <a:t>Vista Lógica</a:t>
            </a:r>
            <a:endParaRPr lang="es-MX" altLang="ko-KR" b="1">
              <a:solidFill>
                <a:prstClr val="black"/>
              </a:solidFill>
              <a:latin typeface="Tahoma" panose="020B0604030504040204" pitchFamily="34" charset="0"/>
              <a:ea typeface="굴림" charset="-127"/>
            </a:endParaRPr>
          </a:p>
        </p:txBody>
      </p:sp>
      <p:graphicFrame>
        <p:nvGraphicFramePr>
          <p:cNvPr id="30" name="Object 40"/>
          <p:cNvGraphicFramePr/>
          <p:nvPr/>
        </p:nvGraphicFramePr>
        <p:xfrm>
          <a:off x="319088" y="1560513"/>
          <a:ext cx="1146175" cy="938212"/>
        </p:xfrm>
        <a:graphic>
          <a:graphicData uri="http://schemas.openxmlformats.org/presentationml/2006/ole">
            <mc:AlternateContent xmlns:mc="http://schemas.openxmlformats.org/markup-compatibility/2006">
              <mc:Choice xmlns:v="urn:schemas-microsoft-com:vml" Requires="v">
                <p:oleObj spid="_x0000_s45135" name="CorelDRAW" r:id="rId4" imgW="675640" imgH="483235" progId="">
                  <p:embed/>
                </p:oleObj>
              </mc:Choice>
              <mc:Fallback>
                <p:oleObj name="CorelDRAW" r:id="rId4" imgW="675640" imgH="483235" progId="">
                  <p:embed/>
                  <p:pic>
                    <p:nvPicPr>
                      <p:cNvPr id="0" name="Imagen 4513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9088" y="1560513"/>
                        <a:ext cx="1146175" cy="938212"/>
                      </a:xfrm>
                      <a:prstGeom prst="rect">
                        <a:avLst/>
                      </a:prstGeom>
                      <a:gradFill rotWithShape="0">
                        <a:gsLst>
                          <a:gs pos="0">
                            <a:srgbClr val="0033CC"/>
                          </a:gs>
                          <a:gs pos="100000">
                            <a:srgbClr val="FFFF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 name="Oval 41"/>
          <p:cNvSpPr>
            <a:spLocks noChangeArrowheads="1"/>
          </p:cNvSpPr>
          <p:nvPr/>
        </p:nvSpPr>
        <p:spPr bwMode="auto">
          <a:xfrm>
            <a:off x="2928938" y="2652713"/>
            <a:ext cx="3359150" cy="1811337"/>
          </a:xfrm>
          <a:prstGeom prst="ellipse">
            <a:avLst/>
          </a:prstGeom>
        </p:spPr>
        <p:style>
          <a:lnRef idx="0">
            <a:schemeClr val="accent5"/>
          </a:lnRef>
          <a:fillRef idx="3">
            <a:schemeClr val="accent5"/>
          </a:fillRef>
          <a:effectRef idx="3">
            <a:schemeClr val="accent5"/>
          </a:effectRef>
          <a:fontRef idx="minor">
            <a:schemeClr val="lt1"/>
          </a:fontRef>
        </p:style>
        <p:txBody>
          <a:bodyPr wrap="none" anchor="ctr"/>
          <a:lstStyle/>
          <a:p>
            <a:endParaRPr lang="es-ES">
              <a:solidFill>
                <a:prstClr val="black"/>
              </a:solidFill>
            </a:endParaRPr>
          </a:p>
        </p:txBody>
      </p:sp>
      <p:sp>
        <p:nvSpPr>
          <p:cNvPr id="32" name="Rectangle 42"/>
          <p:cNvSpPr>
            <a:spLocks noChangeArrowheads="1"/>
          </p:cNvSpPr>
          <p:nvPr/>
        </p:nvSpPr>
        <p:spPr bwMode="auto">
          <a:xfrm>
            <a:off x="3575050" y="3746500"/>
            <a:ext cx="2149475" cy="641350"/>
          </a:xfrm>
          <a:prstGeom prst="rect">
            <a:avLst/>
          </a:prstGeom>
          <a:noFill/>
          <a:ln w="9525">
            <a:noFill/>
            <a:miter lim="800000"/>
          </a:ln>
        </p:spPr>
        <p:txBody>
          <a:bodyPr lIns="92075" tIns="46038" rIns="92075" bIns="46038">
            <a:spAutoFit/>
          </a:bodyPr>
          <a:lstStyle/>
          <a:p>
            <a:pPr algn="ctr"/>
            <a:r>
              <a:rPr lang="en-US" altLang="ko-KR" b="1" dirty="0">
                <a:solidFill>
                  <a:prstClr val="black"/>
                </a:solidFill>
                <a:latin typeface="Tahoma" panose="020B0604030504040204" pitchFamily="34" charset="0"/>
                <a:ea typeface="굴림" charset="-127"/>
              </a:rPr>
              <a:t>Vista de </a:t>
            </a:r>
            <a:r>
              <a:rPr lang="es-ES" altLang="ko-KR" b="1" dirty="0">
                <a:solidFill>
                  <a:prstClr val="black"/>
                </a:solidFill>
                <a:latin typeface="Tahoma" panose="020B0604030504040204" pitchFamily="34" charset="0"/>
                <a:ea typeface="굴림" charset="-127"/>
              </a:rPr>
              <a:t>casos de uso</a:t>
            </a:r>
            <a:endParaRPr lang="es-ES" altLang="ko-KR" b="1" dirty="0">
              <a:solidFill>
                <a:prstClr val="black"/>
              </a:solidFill>
              <a:latin typeface="Tahoma" panose="020B0604030504040204" pitchFamily="34" charset="0"/>
              <a:ea typeface="굴림" charset="-127"/>
            </a:endParaRPr>
          </a:p>
        </p:txBody>
      </p:sp>
      <p:graphicFrame>
        <p:nvGraphicFramePr>
          <p:cNvPr id="33" name="Object 43"/>
          <p:cNvGraphicFramePr/>
          <p:nvPr/>
        </p:nvGraphicFramePr>
        <p:xfrm>
          <a:off x="3993357" y="2891417"/>
          <a:ext cx="1230312" cy="740783"/>
        </p:xfrm>
        <a:graphic>
          <a:graphicData uri="http://schemas.openxmlformats.org/presentationml/2006/ole">
            <mc:AlternateContent xmlns:mc="http://schemas.openxmlformats.org/markup-compatibility/2006">
              <mc:Choice xmlns:v="urn:schemas-microsoft-com:vml" Requires="v">
                <p:oleObj spid="_x0000_s45136" name="CorelDRAW" r:id="rId6" imgW="853440" imgH="433070" progId="">
                  <p:embed/>
                </p:oleObj>
              </mc:Choice>
              <mc:Fallback>
                <p:oleObj name="CorelDRAW" r:id="rId6" imgW="853440" imgH="433070" progId="">
                  <p:embed/>
                  <p:pic>
                    <p:nvPicPr>
                      <p:cNvPr id="0" name="Imagen 4513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93357" y="2891417"/>
                        <a:ext cx="1230312" cy="740783"/>
                      </a:xfrm>
                      <a:prstGeom prst="rect">
                        <a:avLst/>
                      </a:prstGeom>
                      <a:gradFill rotWithShape="0">
                        <a:gsLst>
                          <a:gs pos="0">
                            <a:srgbClr val="0033CC"/>
                          </a:gs>
                          <a:gs pos="100000">
                            <a:srgbClr val="FFFFFF"/>
                          </a:gs>
                        </a:gsLst>
                        <a:lin ang="5400000" scaled="1"/>
                      </a:gradFill>
                      <a:ln>
                        <a:noFill/>
                      </a:ln>
                      <a:effectLst/>
                    </p:spPr>
                  </p:pic>
                </p:oleObj>
              </mc:Fallback>
            </mc:AlternateContent>
          </a:graphicData>
        </a:graphic>
      </p:graphicFrame>
      <p:sp>
        <p:nvSpPr>
          <p:cNvPr id="34" name="Rectangle 44"/>
          <p:cNvSpPr>
            <a:spLocks noChangeArrowheads="1"/>
          </p:cNvSpPr>
          <p:nvPr/>
        </p:nvSpPr>
        <p:spPr bwMode="auto">
          <a:xfrm>
            <a:off x="4953000" y="1828800"/>
            <a:ext cx="2997200" cy="641350"/>
          </a:xfrm>
          <a:prstGeom prst="rect">
            <a:avLst/>
          </a:prstGeom>
          <a:noFill/>
          <a:ln w="9525">
            <a:noFill/>
            <a:miter lim="800000"/>
          </a:ln>
        </p:spPr>
        <p:txBody>
          <a:bodyPr lIns="92075" tIns="46038" rIns="92075" bIns="46038">
            <a:spAutoFit/>
          </a:bodyPr>
          <a:lstStyle/>
          <a:p>
            <a:r>
              <a:rPr lang="es-MX" altLang="ko-KR" b="1">
                <a:solidFill>
                  <a:prstClr val="black"/>
                </a:solidFill>
                <a:latin typeface="Tahoma" panose="020B0604030504040204" pitchFamily="34" charset="0"/>
                <a:ea typeface="굴림" charset="-127"/>
              </a:rPr>
              <a:t>Vista de Implementación </a:t>
            </a:r>
            <a:endParaRPr lang="es-MX" altLang="ko-KR" b="1">
              <a:solidFill>
                <a:prstClr val="black"/>
              </a:solidFill>
              <a:latin typeface="Tahoma" panose="020B0604030504040204" pitchFamily="34" charset="0"/>
              <a:ea typeface="굴림" charset="-127"/>
            </a:endParaRPr>
          </a:p>
        </p:txBody>
      </p:sp>
      <p:grpSp>
        <p:nvGrpSpPr>
          <p:cNvPr id="35" name="Group 45"/>
          <p:cNvGrpSpPr/>
          <p:nvPr/>
        </p:nvGrpSpPr>
        <p:grpSpPr bwMode="auto">
          <a:xfrm>
            <a:off x="1981200" y="2250067"/>
            <a:ext cx="1803400" cy="641350"/>
            <a:chOff x="1056" y="755"/>
            <a:chExt cx="958" cy="337"/>
          </a:xfrm>
        </p:grpSpPr>
        <p:sp>
          <p:nvSpPr>
            <p:cNvPr id="36" name="Rectangle 46"/>
            <p:cNvSpPr>
              <a:spLocks noChangeArrowheads="1"/>
            </p:cNvSpPr>
            <p:nvPr/>
          </p:nvSpPr>
          <p:spPr bwMode="auto">
            <a:xfrm>
              <a:off x="1056" y="755"/>
              <a:ext cx="922" cy="199"/>
            </a:xfrm>
            <a:prstGeom prst="rect">
              <a:avLst/>
            </a:prstGeom>
            <a:noFill/>
            <a:ln w="9525">
              <a:noFill/>
              <a:miter lim="800000"/>
            </a:ln>
          </p:spPr>
          <p:txBody>
            <a:bodyPr wrap="none" lIns="101600" tIns="50800" rIns="101600" bIns="50800">
              <a:spAutoFit/>
            </a:bodyPr>
            <a:lstStyle/>
            <a:p>
              <a:pPr defTabSz="1014730"/>
              <a:r>
                <a:rPr lang="es-MX" altLang="ko-KR" b="1" dirty="0">
                  <a:solidFill>
                    <a:schemeClr val="tx2">
                      <a:lumMod val="50000"/>
                    </a:schemeClr>
                  </a:solidFill>
                  <a:latin typeface="Tahoma" panose="020B0604030504040204" pitchFamily="34" charset="0"/>
                  <a:ea typeface="굴림" charset="-127"/>
                </a:rPr>
                <a:t>Usuario final </a:t>
              </a:r>
              <a:endParaRPr lang="es-MX" altLang="ko-KR" b="1" dirty="0">
                <a:solidFill>
                  <a:schemeClr val="tx2">
                    <a:lumMod val="50000"/>
                  </a:schemeClr>
                </a:solidFill>
                <a:latin typeface="Tahoma" panose="020B0604030504040204" pitchFamily="34" charset="0"/>
                <a:ea typeface="굴림" charset="-127"/>
              </a:endParaRPr>
            </a:p>
          </p:txBody>
        </p:sp>
        <p:sp>
          <p:nvSpPr>
            <p:cNvPr id="37" name="Rectangle 47"/>
            <p:cNvSpPr>
              <a:spLocks noChangeArrowheads="1"/>
            </p:cNvSpPr>
            <p:nvPr/>
          </p:nvSpPr>
          <p:spPr bwMode="auto">
            <a:xfrm>
              <a:off x="1056" y="894"/>
              <a:ext cx="958" cy="198"/>
            </a:xfrm>
            <a:prstGeom prst="rect">
              <a:avLst/>
            </a:prstGeom>
            <a:noFill/>
            <a:ln w="9525">
              <a:noFill/>
              <a:miter lim="800000"/>
            </a:ln>
          </p:spPr>
          <p:txBody>
            <a:bodyPr wrap="none" lIns="101600" tIns="50800" rIns="101600" bIns="50800">
              <a:spAutoFit/>
            </a:bodyPr>
            <a:lstStyle/>
            <a:p>
              <a:pPr defTabSz="1014730"/>
              <a:r>
                <a:rPr lang="es-MX" altLang="ko-KR" b="1" i="1">
                  <a:solidFill>
                    <a:prstClr val="black"/>
                  </a:solidFill>
                  <a:latin typeface="Tahoma" panose="020B0604030504040204" pitchFamily="34" charset="0"/>
                  <a:ea typeface="굴림" charset="-127"/>
                </a:rPr>
                <a:t>Funcionalidad</a:t>
              </a:r>
              <a:endParaRPr lang="es-MX" altLang="ko-KR" b="1" i="1">
                <a:solidFill>
                  <a:prstClr val="black"/>
                </a:solidFill>
                <a:latin typeface="Tahoma" panose="020B0604030504040204" pitchFamily="34" charset="0"/>
                <a:ea typeface="굴림" charset="-127"/>
              </a:endParaRPr>
            </a:p>
          </p:txBody>
        </p:sp>
      </p:grpSp>
      <p:sp>
        <p:nvSpPr>
          <p:cNvPr id="38" name="Rectangle 48"/>
          <p:cNvSpPr>
            <a:spLocks noChangeArrowheads="1"/>
          </p:cNvSpPr>
          <p:nvPr/>
        </p:nvSpPr>
        <p:spPr bwMode="auto">
          <a:xfrm>
            <a:off x="6477000" y="3108325"/>
            <a:ext cx="2508250" cy="650875"/>
          </a:xfrm>
          <a:prstGeom prst="rect">
            <a:avLst/>
          </a:prstGeom>
          <a:noFill/>
          <a:ln w="9525">
            <a:noFill/>
            <a:miter lim="800000"/>
          </a:ln>
        </p:spPr>
        <p:txBody>
          <a:bodyPr wrap="none" lIns="101600" tIns="50800" rIns="101600" bIns="50800">
            <a:spAutoFit/>
          </a:bodyPr>
          <a:lstStyle/>
          <a:p>
            <a:pPr algn="r" defTabSz="1014730"/>
            <a:r>
              <a:rPr lang="es-ES" altLang="ko-KR" b="1" dirty="0">
                <a:solidFill>
                  <a:schemeClr val="tx2">
                    <a:lumMod val="50000"/>
                  </a:schemeClr>
                </a:solidFill>
                <a:latin typeface="Tahoma" panose="020B0604030504040204" pitchFamily="34" charset="0"/>
                <a:ea typeface="굴림" charset="-127"/>
              </a:rPr>
              <a:t>Programadores</a:t>
            </a:r>
            <a:endParaRPr lang="es-ES" altLang="ko-KR" b="1" dirty="0">
              <a:solidFill>
                <a:schemeClr val="tx2">
                  <a:lumMod val="50000"/>
                </a:schemeClr>
              </a:solidFill>
              <a:latin typeface="Tahoma" panose="020B0604030504040204" pitchFamily="34" charset="0"/>
              <a:ea typeface="굴림" charset="-127"/>
            </a:endParaRPr>
          </a:p>
          <a:p>
            <a:pPr algn="r" defTabSz="1014730"/>
            <a:r>
              <a:rPr lang="es-ES" altLang="ko-KR" b="1" i="1" dirty="0">
                <a:solidFill>
                  <a:prstClr val="black"/>
                </a:solidFill>
                <a:latin typeface="Tahoma" panose="020B0604030504040204" pitchFamily="34" charset="0"/>
                <a:ea typeface="굴림" charset="-127"/>
              </a:rPr>
              <a:t>Gestión de software</a:t>
            </a:r>
            <a:endParaRPr lang="es-ES" altLang="ko-KR" b="1" dirty="0">
              <a:solidFill>
                <a:prstClr val="black"/>
              </a:solidFill>
              <a:latin typeface="Tahoma" panose="020B0604030504040204" pitchFamily="34" charset="0"/>
              <a:ea typeface="굴림" charset="-127"/>
            </a:endParaRPr>
          </a:p>
        </p:txBody>
      </p:sp>
      <p:grpSp>
        <p:nvGrpSpPr>
          <p:cNvPr id="39" name="Group 49"/>
          <p:cNvGrpSpPr/>
          <p:nvPr/>
        </p:nvGrpSpPr>
        <p:grpSpPr bwMode="auto">
          <a:xfrm>
            <a:off x="228600" y="5111750"/>
            <a:ext cx="3683000" cy="1198563"/>
            <a:chOff x="1680" y="2832"/>
            <a:chExt cx="1955" cy="631"/>
          </a:xfrm>
        </p:grpSpPr>
        <p:sp>
          <p:nvSpPr>
            <p:cNvPr id="40" name="Rectangle 50"/>
            <p:cNvSpPr>
              <a:spLocks noChangeArrowheads="1"/>
            </p:cNvSpPr>
            <p:nvPr/>
          </p:nvSpPr>
          <p:spPr bwMode="auto">
            <a:xfrm>
              <a:off x="1680" y="2976"/>
              <a:ext cx="1955" cy="487"/>
            </a:xfrm>
            <a:prstGeom prst="rect">
              <a:avLst/>
            </a:prstGeom>
            <a:noFill/>
            <a:ln w="9525">
              <a:noFill/>
              <a:miter lim="800000"/>
            </a:ln>
          </p:spPr>
          <p:txBody>
            <a:bodyPr wrap="none" lIns="101600" tIns="50800" rIns="101600" bIns="50800">
              <a:spAutoFit/>
            </a:bodyPr>
            <a:lstStyle/>
            <a:p>
              <a:pPr defTabSz="1014730"/>
              <a:r>
                <a:rPr lang="es-MX" altLang="ko-KR" b="1" i="1" dirty="0">
                  <a:solidFill>
                    <a:prstClr val="black"/>
                  </a:solidFill>
                  <a:latin typeface="Tahoma" panose="020B0604030504040204" pitchFamily="34" charset="0"/>
                  <a:ea typeface="굴림" charset="-127"/>
                </a:rPr>
                <a:t>Desempeño</a:t>
              </a:r>
              <a:endParaRPr lang="es-MX" altLang="ko-KR" b="1" i="1" dirty="0">
                <a:solidFill>
                  <a:prstClr val="black"/>
                </a:solidFill>
                <a:latin typeface="Tahoma" panose="020B0604030504040204" pitchFamily="34" charset="0"/>
                <a:ea typeface="굴림" charset="-127"/>
              </a:endParaRPr>
            </a:p>
            <a:p>
              <a:pPr defTabSz="1014730"/>
              <a:r>
                <a:rPr lang="es-MX" altLang="ko-KR" b="1" i="1" dirty="0">
                  <a:solidFill>
                    <a:prstClr val="black"/>
                  </a:solidFill>
                  <a:latin typeface="Tahoma" panose="020B0604030504040204" pitchFamily="34" charset="0"/>
                  <a:ea typeface="굴림" charset="-127"/>
                </a:rPr>
                <a:t>Escalabilidad</a:t>
              </a:r>
              <a:endParaRPr lang="es-MX" altLang="ko-KR" b="1" i="1" dirty="0">
                <a:solidFill>
                  <a:prstClr val="black"/>
                </a:solidFill>
                <a:latin typeface="Tahoma" panose="020B0604030504040204" pitchFamily="34" charset="0"/>
                <a:ea typeface="굴림" charset="-127"/>
              </a:endParaRPr>
            </a:p>
            <a:p>
              <a:pPr defTabSz="1014730"/>
              <a:r>
                <a:rPr lang="es-MX" altLang="ko-KR" b="1" i="1" dirty="0">
                  <a:solidFill>
                    <a:prstClr val="black"/>
                  </a:solidFill>
                  <a:latin typeface="Tahoma" panose="020B0604030504040204" pitchFamily="34" charset="0"/>
                  <a:ea typeface="굴림" charset="-127"/>
                </a:rPr>
                <a:t>Rendimiento, producción total</a:t>
              </a:r>
              <a:endParaRPr lang="es-MX" altLang="ko-KR" b="1" dirty="0">
                <a:solidFill>
                  <a:prstClr val="black"/>
                </a:solidFill>
                <a:latin typeface="Tahoma" panose="020B0604030504040204" pitchFamily="34" charset="0"/>
                <a:ea typeface="굴림" charset="-127"/>
              </a:endParaRPr>
            </a:p>
          </p:txBody>
        </p:sp>
        <p:sp>
          <p:nvSpPr>
            <p:cNvPr id="41" name="Rectangle 51"/>
            <p:cNvSpPr>
              <a:spLocks noChangeArrowheads="1"/>
            </p:cNvSpPr>
            <p:nvPr/>
          </p:nvSpPr>
          <p:spPr bwMode="auto">
            <a:xfrm>
              <a:off x="1680" y="2832"/>
              <a:ext cx="1528" cy="198"/>
            </a:xfrm>
            <a:prstGeom prst="rect">
              <a:avLst/>
            </a:prstGeom>
            <a:noFill/>
            <a:ln w="9525">
              <a:noFill/>
              <a:miter lim="800000"/>
            </a:ln>
          </p:spPr>
          <p:txBody>
            <a:bodyPr wrap="none" lIns="101600" tIns="50800" rIns="101600" bIns="50800">
              <a:spAutoFit/>
            </a:bodyPr>
            <a:lstStyle/>
            <a:p>
              <a:pPr defTabSz="1014730"/>
              <a:r>
                <a:rPr lang="es-MX" altLang="ko-KR" b="1" dirty="0">
                  <a:solidFill>
                    <a:schemeClr val="tx2">
                      <a:lumMod val="50000"/>
                    </a:schemeClr>
                  </a:solidFill>
                  <a:latin typeface="Tahoma" panose="020B0604030504040204" pitchFamily="34" charset="0"/>
                  <a:ea typeface="굴림" charset="-127"/>
                </a:rPr>
                <a:t>Integración de Sistema</a:t>
              </a:r>
              <a:endParaRPr lang="es-MX" altLang="ko-KR" b="1" dirty="0">
                <a:solidFill>
                  <a:schemeClr val="tx2">
                    <a:lumMod val="50000"/>
                  </a:schemeClr>
                </a:solidFill>
                <a:latin typeface="Tahoma" panose="020B0604030504040204" pitchFamily="34" charset="0"/>
                <a:ea typeface="굴림" charset="-127"/>
              </a:endParaRPr>
            </a:p>
          </p:txBody>
        </p:sp>
      </p:grpSp>
      <p:sp>
        <p:nvSpPr>
          <p:cNvPr id="42" name="Rectangle 52"/>
          <p:cNvSpPr>
            <a:spLocks noChangeArrowheads="1"/>
          </p:cNvSpPr>
          <p:nvPr/>
        </p:nvSpPr>
        <p:spPr bwMode="auto">
          <a:xfrm>
            <a:off x="5835650" y="5384800"/>
            <a:ext cx="3046413" cy="925513"/>
          </a:xfrm>
          <a:prstGeom prst="rect">
            <a:avLst/>
          </a:prstGeom>
          <a:noFill/>
          <a:ln w="9525">
            <a:noFill/>
            <a:miter lim="800000"/>
          </a:ln>
        </p:spPr>
        <p:txBody>
          <a:bodyPr lIns="101600" tIns="50800" rIns="101600" bIns="50800">
            <a:spAutoFit/>
          </a:bodyPr>
          <a:lstStyle/>
          <a:p>
            <a:pPr algn="r" defTabSz="1014730"/>
            <a:r>
              <a:rPr lang="es-ES" altLang="ko-KR" b="1" i="1">
                <a:solidFill>
                  <a:prstClr val="black"/>
                </a:solidFill>
                <a:latin typeface="Tahoma" panose="020B0604030504040204" pitchFamily="34" charset="0"/>
                <a:ea typeface="굴림" charset="-127"/>
              </a:rPr>
              <a:t>Topología del Sistema, Entrega, instalación</a:t>
            </a:r>
            <a:endParaRPr lang="es-ES" altLang="ko-KR" b="1" i="1">
              <a:solidFill>
                <a:prstClr val="black"/>
              </a:solidFill>
              <a:latin typeface="Tahoma" panose="020B0604030504040204" pitchFamily="34" charset="0"/>
              <a:ea typeface="굴림" charset="-127"/>
            </a:endParaRPr>
          </a:p>
          <a:p>
            <a:pPr algn="r" defTabSz="1014730"/>
            <a:r>
              <a:rPr lang="es-ES" altLang="ko-KR" b="1" i="1">
                <a:solidFill>
                  <a:prstClr val="black"/>
                </a:solidFill>
                <a:latin typeface="Tahoma" panose="020B0604030504040204" pitchFamily="34" charset="0"/>
                <a:ea typeface="굴림" charset="-127"/>
              </a:rPr>
              <a:t>comunicación</a:t>
            </a:r>
            <a:endParaRPr lang="es-ES" altLang="ko-KR" b="1" i="1">
              <a:solidFill>
                <a:prstClr val="black"/>
              </a:solidFill>
              <a:latin typeface="Tahoma" panose="020B0604030504040204" pitchFamily="34" charset="0"/>
              <a:ea typeface="굴림" charset="-127"/>
            </a:endParaRPr>
          </a:p>
        </p:txBody>
      </p:sp>
      <p:sp>
        <p:nvSpPr>
          <p:cNvPr id="43" name="Rectangle 53"/>
          <p:cNvSpPr>
            <a:spLocks noChangeArrowheads="1"/>
          </p:cNvSpPr>
          <p:nvPr/>
        </p:nvSpPr>
        <p:spPr bwMode="auto">
          <a:xfrm>
            <a:off x="6073775" y="5111750"/>
            <a:ext cx="2725738" cy="376238"/>
          </a:xfrm>
          <a:prstGeom prst="rect">
            <a:avLst/>
          </a:prstGeom>
          <a:noFill/>
          <a:ln w="9525">
            <a:noFill/>
            <a:miter lim="800000"/>
          </a:ln>
        </p:spPr>
        <p:txBody>
          <a:bodyPr wrap="none" lIns="101600" tIns="50800" rIns="101600" bIns="50800">
            <a:spAutoFit/>
          </a:bodyPr>
          <a:lstStyle/>
          <a:p>
            <a:pPr algn="r" defTabSz="1014730"/>
            <a:r>
              <a:rPr lang="es-MX" altLang="ko-KR" b="1" dirty="0">
                <a:solidFill>
                  <a:schemeClr val="tx2">
                    <a:lumMod val="50000"/>
                  </a:schemeClr>
                </a:solidFill>
                <a:latin typeface="Tahoma" panose="020B0604030504040204" pitchFamily="34" charset="0"/>
                <a:ea typeface="굴림" charset="-127"/>
              </a:rPr>
              <a:t>Ingeniería de Sistema</a:t>
            </a:r>
            <a:endParaRPr lang="es-MX" altLang="ko-KR" b="1" dirty="0">
              <a:solidFill>
                <a:schemeClr val="tx2">
                  <a:lumMod val="50000"/>
                </a:schemeClr>
              </a:solidFill>
              <a:latin typeface="Tahoma" panose="020B0604030504040204" pitchFamily="34" charset="0"/>
              <a:ea typeface="굴림" charset="-127"/>
            </a:endParaRPr>
          </a:p>
        </p:txBody>
      </p:sp>
      <p:graphicFrame>
        <p:nvGraphicFramePr>
          <p:cNvPr id="44" name="Object 54"/>
          <p:cNvGraphicFramePr/>
          <p:nvPr/>
        </p:nvGraphicFramePr>
        <p:xfrm>
          <a:off x="319088" y="4019550"/>
          <a:ext cx="1236662" cy="979488"/>
        </p:xfrm>
        <a:graphic>
          <a:graphicData uri="http://schemas.openxmlformats.org/presentationml/2006/ole">
            <mc:AlternateContent xmlns:mc="http://schemas.openxmlformats.org/markup-compatibility/2006">
              <mc:Choice xmlns:v="urn:schemas-microsoft-com:vml" Requires="v">
                <p:oleObj spid="_x0000_s45137" name="CorelDRAW" r:id="rId8" imgW="740410" imgH="475615" progId="">
                  <p:embed/>
                </p:oleObj>
              </mc:Choice>
              <mc:Fallback>
                <p:oleObj name="CorelDRAW" r:id="rId8" imgW="740410" imgH="475615" progId="">
                  <p:embed/>
                  <p:pic>
                    <p:nvPicPr>
                      <p:cNvPr id="0" name="Imagen 4513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088" y="4019550"/>
                        <a:ext cx="1236662" cy="979488"/>
                      </a:xfrm>
                      <a:prstGeom prst="rect">
                        <a:avLst/>
                      </a:prstGeom>
                      <a:gradFill rotWithShape="0">
                        <a:gsLst>
                          <a:gs pos="0">
                            <a:srgbClr val="0033CC"/>
                          </a:gs>
                          <a:gs pos="100000">
                            <a:srgbClr val="FFFF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5" name="Group 55"/>
          <p:cNvGrpSpPr/>
          <p:nvPr/>
        </p:nvGrpSpPr>
        <p:grpSpPr bwMode="auto">
          <a:xfrm>
            <a:off x="7780166" y="4111625"/>
            <a:ext cx="823913" cy="920750"/>
            <a:chOff x="5185" y="1876"/>
            <a:chExt cx="437" cy="485"/>
          </a:xfrm>
        </p:grpSpPr>
        <p:sp>
          <p:nvSpPr>
            <p:cNvPr id="46" name="Rectangle 56"/>
            <p:cNvSpPr>
              <a:spLocks noChangeArrowheads="1"/>
            </p:cNvSpPr>
            <p:nvPr/>
          </p:nvSpPr>
          <p:spPr bwMode="auto">
            <a:xfrm>
              <a:off x="5185" y="1897"/>
              <a:ext cx="102" cy="107"/>
            </a:xfrm>
            <a:prstGeom prst="rect">
              <a:avLst/>
            </a:prstGeom>
            <a:gradFill rotWithShape="0">
              <a:gsLst>
                <a:gs pos="0">
                  <a:srgbClr val="0033CC"/>
                </a:gs>
                <a:gs pos="100000">
                  <a:srgbClr val="FFFFFF"/>
                </a:gs>
              </a:gsLst>
              <a:lin ang="5400000" scaled="1"/>
            </a:gradFill>
            <a:ln w="0">
              <a:solidFill>
                <a:schemeClr val="tx1"/>
              </a:solidFill>
              <a:miter lim="800000"/>
            </a:ln>
          </p:spPr>
          <p:txBody>
            <a:bodyPr/>
            <a:lstStyle/>
            <a:p>
              <a:endParaRPr lang="es-ES"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47" name="Freeform 57"/>
            <p:cNvSpPr/>
            <p:nvPr/>
          </p:nvSpPr>
          <p:spPr bwMode="auto">
            <a:xfrm>
              <a:off x="5185" y="1876"/>
              <a:ext cx="142" cy="21"/>
            </a:xfrm>
            <a:custGeom>
              <a:avLst/>
              <a:gdLst>
                <a:gd name="T0" fmla="*/ 0 w 691"/>
                <a:gd name="T1" fmla="*/ 96 h 96"/>
                <a:gd name="T2" fmla="*/ 276 w 691"/>
                <a:gd name="T3" fmla="*/ 0 h 96"/>
                <a:gd name="T4" fmla="*/ 691 w 691"/>
                <a:gd name="T5" fmla="*/ 0 h 96"/>
                <a:gd name="T6" fmla="*/ 495 w 691"/>
                <a:gd name="T7" fmla="*/ 96 h 96"/>
                <a:gd name="T8" fmla="*/ 0 w 691"/>
                <a:gd name="T9" fmla="*/ 96 h 96"/>
                <a:gd name="T10" fmla="*/ 0 60000 65536"/>
                <a:gd name="T11" fmla="*/ 0 60000 65536"/>
                <a:gd name="T12" fmla="*/ 0 60000 65536"/>
                <a:gd name="T13" fmla="*/ 0 60000 65536"/>
                <a:gd name="T14" fmla="*/ 0 60000 65536"/>
                <a:gd name="T15" fmla="*/ 0 w 691"/>
                <a:gd name="T16" fmla="*/ 0 h 96"/>
                <a:gd name="T17" fmla="*/ 691 w 691"/>
                <a:gd name="T18" fmla="*/ 96 h 96"/>
              </a:gdLst>
              <a:ahLst/>
              <a:cxnLst>
                <a:cxn ang="T10">
                  <a:pos x="T0" y="T1"/>
                </a:cxn>
                <a:cxn ang="T11">
                  <a:pos x="T2" y="T3"/>
                </a:cxn>
                <a:cxn ang="T12">
                  <a:pos x="T4" y="T5"/>
                </a:cxn>
                <a:cxn ang="T13">
                  <a:pos x="T6" y="T7"/>
                </a:cxn>
                <a:cxn ang="T14">
                  <a:pos x="T8" y="T9"/>
                </a:cxn>
              </a:cxnLst>
              <a:rect l="T15" t="T16" r="T17" b="T18"/>
              <a:pathLst>
                <a:path w="691" h="96">
                  <a:moveTo>
                    <a:pt x="0" y="96"/>
                  </a:moveTo>
                  <a:lnTo>
                    <a:pt x="276" y="0"/>
                  </a:lnTo>
                  <a:lnTo>
                    <a:pt x="691" y="0"/>
                  </a:lnTo>
                  <a:lnTo>
                    <a:pt x="495" y="96"/>
                  </a:lnTo>
                  <a:lnTo>
                    <a:pt x="0" y="96"/>
                  </a:lnTo>
                  <a:close/>
                </a:path>
              </a:pathLst>
            </a:custGeom>
            <a:gradFill rotWithShape="0">
              <a:gsLst>
                <a:gs pos="0">
                  <a:srgbClr val="0033CC"/>
                </a:gs>
                <a:gs pos="100000">
                  <a:srgbClr val="FFFFFF"/>
                </a:gs>
              </a:gsLst>
              <a:lin ang="5400000" scaled="1"/>
            </a:gradFill>
            <a:ln w="0">
              <a:solidFill>
                <a:schemeClr val="tx1"/>
              </a:solidFill>
              <a:round/>
            </a:ln>
          </p:spPr>
          <p:txBody>
            <a:bodyPr/>
            <a:lstStyle/>
            <a:p>
              <a:endParaRPr lang="es-ES"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48" name="Freeform 58"/>
            <p:cNvSpPr/>
            <p:nvPr/>
          </p:nvSpPr>
          <p:spPr bwMode="auto">
            <a:xfrm>
              <a:off x="5287" y="1876"/>
              <a:ext cx="40" cy="128"/>
            </a:xfrm>
            <a:custGeom>
              <a:avLst/>
              <a:gdLst>
                <a:gd name="T0" fmla="*/ 0 w 196"/>
                <a:gd name="T1" fmla="*/ 96 h 577"/>
                <a:gd name="T2" fmla="*/ 196 w 196"/>
                <a:gd name="T3" fmla="*/ 0 h 577"/>
                <a:gd name="T4" fmla="*/ 196 w 196"/>
                <a:gd name="T5" fmla="*/ 432 h 577"/>
                <a:gd name="T6" fmla="*/ 0 w 196"/>
                <a:gd name="T7" fmla="*/ 577 h 577"/>
                <a:gd name="T8" fmla="*/ 0 w 196"/>
                <a:gd name="T9" fmla="*/ 96 h 577"/>
                <a:gd name="T10" fmla="*/ 0 60000 65536"/>
                <a:gd name="T11" fmla="*/ 0 60000 65536"/>
                <a:gd name="T12" fmla="*/ 0 60000 65536"/>
                <a:gd name="T13" fmla="*/ 0 60000 65536"/>
                <a:gd name="T14" fmla="*/ 0 60000 65536"/>
                <a:gd name="T15" fmla="*/ 0 w 196"/>
                <a:gd name="T16" fmla="*/ 0 h 577"/>
                <a:gd name="T17" fmla="*/ 196 w 196"/>
                <a:gd name="T18" fmla="*/ 577 h 577"/>
              </a:gdLst>
              <a:ahLst/>
              <a:cxnLst>
                <a:cxn ang="T10">
                  <a:pos x="T0" y="T1"/>
                </a:cxn>
                <a:cxn ang="T11">
                  <a:pos x="T2" y="T3"/>
                </a:cxn>
                <a:cxn ang="T12">
                  <a:pos x="T4" y="T5"/>
                </a:cxn>
                <a:cxn ang="T13">
                  <a:pos x="T6" y="T7"/>
                </a:cxn>
                <a:cxn ang="T14">
                  <a:pos x="T8" y="T9"/>
                </a:cxn>
              </a:cxnLst>
              <a:rect l="T15" t="T16" r="T17" b="T18"/>
              <a:pathLst>
                <a:path w="196" h="577">
                  <a:moveTo>
                    <a:pt x="0" y="96"/>
                  </a:moveTo>
                  <a:lnTo>
                    <a:pt x="196" y="0"/>
                  </a:lnTo>
                  <a:lnTo>
                    <a:pt x="196" y="432"/>
                  </a:lnTo>
                  <a:lnTo>
                    <a:pt x="0" y="577"/>
                  </a:lnTo>
                  <a:lnTo>
                    <a:pt x="0" y="96"/>
                  </a:lnTo>
                  <a:close/>
                </a:path>
              </a:pathLst>
            </a:custGeom>
            <a:gradFill rotWithShape="0">
              <a:gsLst>
                <a:gs pos="0">
                  <a:srgbClr val="0033CC"/>
                </a:gs>
                <a:gs pos="100000">
                  <a:srgbClr val="FFFFFF"/>
                </a:gs>
              </a:gsLst>
              <a:lin ang="5400000" scaled="1"/>
            </a:gradFill>
            <a:ln w="0">
              <a:solidFill>
                <a:schemeClr val="tx1"/>
              </a:solidFill>
              <a:round/>
            </a:ln>
          </p:spPr>
          <p:txBody>
            <a:bodyPr/>
            <a:lstStyle/>
            <a:p>
              <a:endParaRPr lang="es-ES"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49" name="Rectangle 59"/>
            <p:cNvSpPr>
              <a:spLocks noChangeArrowheads="1"/>
            </p:cNvSpPr>
            <p:nvPr/>
          </p:nvSpPr>
          <p:spPr bwMode="auto">
            <a:xfrm>
              <a:off x="5480" y="1924"/>
              <a:ext cx="102" cy="106"/>
            </a:xfrm>
            <a:prstGeom prst="rect">
              <a:avLst/>
            </a:prstGeom>
            <a:gradFill rotWithShape="0">
              <a:gsLst>
                <a:gs pos="0">
                  <a:srgbClr val="0033CC"/>
                </a:gs>
                <a:gs pos="100000">
                  <a:srgbClr val="FFFFFF"/>
                </a:gs>
              </a:gsLst>
              <a:lin ang="5400000" scaled="1"/>
            </a:gradFill>
            <a:ln w="0">
              <a:solidFill>
                <a:schemeClr val="tx1"/>
              </a:solidFill>
              <a:miter lim="800000"/>
            </a:ln>
          </p:spPr>
          <p:txBody>
            <a:bodyPr/>
            <a:lstStyle/>
            <a:p>
              <a:endParaRPr lang="es-ES"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50" name="Freeform 60"/>
            <p:cNvSpPr/>
            <p:nvPr/>
          </p:nvSpPr>
          <p:spPr bwMode="auto">
            <a:xfrm>
              <a:off x="5480" y="1902"/>
              <a:ext cx="142" cy="22"/>
            </a:xfrm>
            <a:custGeom>
              <a:avLst/>
              <a:gdLst>
                <a:gd name="T0" fmla="*/ 0 w 691"/>
                <a:gd name="T1" fmla="*/ 96 h 96"/>
                <a:gd name="T2" fmla="*/ 276 w 691"/>
                <a:gd name="T3" fmla="*/ 0 h 96"/>
                <a:gd name="T4" fmla="*/ 691 w 691"/>
                <a:gd name="T5" fmla="*/ 0 h 96"/>
                <a:gd name="T6" fmla="*/ 495 w 691"/>
                <a:gd name="T7" fmla="*/ 96 h 96"/>
                <a:gd name="T8" fmla="*/ 0 w 691"/>
                <a:gd name="T9" fmla="*/ 96 h 96"/>
                <a:gd name="T10" fmla="*/ 0 60000 65536"/>
                <a:gd name="T11" fmla="*/ 0 60000 65536"/>
                <a:gd name="T12" fmla="*/ 0 60000 65536"/>
                <a:gd name="T13" fmla="*/ 0 60000 65536"/>
                <a:gd name="T14" fmla="*/ 0 60000 65536"/>
                <a:gd name="T15" fmla="*/ 0 w 691"/>
                <a:gd name="T16" fmla="*/ 0 h 96"/>
                <a:gd name="T17" fmla="*/ 691 w 691"/>
                <a:gd name="T18" fmla="*/ 96 h 96"/>
              </a:gdLst>
              <a:ahLst/>
              <a:cxnLst>
                <a:cxn ang="T10">
                  <a:pos x="T0" y="T1"/>
                </a:cxn>
                <a:cxn ang="T11">
                  <a:pos x="T2" y="T3"/>
                </a:cxn>
                <a:cxn ang="T12">
                  <a:pos x="T4" y="T5"/>
                </a:cxn>
                <a:cxn ang="T13">
                  <a:pos x="T6" y="T7"/>
                </a:cxn>
                <a:cxn ang="T14">
                  <a:pos x="T8" y="T9"/>
                </a:cxn>
              </a:cxnLst>
              <a:rect l="T15" t="T16" r="T17" b="T18"/>
              <a:pathLst>
                <a:path w="691" h="96">
                  <a:moveTo>
                    <a:pt x="0" y="96"/>
                  </a:moveTo>
                  <a:lnTo>
                    <a:pt x="276" y="0"/>
                  </a:lnTo>
                  <a:lnTo>
                    <a:pt x="691" y="0"/>
                  </a:lnTo>
                  <a:lnTo>
                    <a:pt x="495" y="96"/>
                  </a:lnTo>
                  <a:lnTo>
                    <a:pt x="0" y="96"/>
                  </a:lnTo>
                  <a:close/>
                </a:path>
              </a:pathLst>
            </a:custGeom>
            <a:gradFill rotWithShape="0">
              <a:gsLst>
                <a:gs pos="0">
                  <a:srgbClr val="0033CC"/>
                </a:gs>
                <a:gs pos="100000">
                  <a:srgbClr val="FFFFFF"/>
                </a:gs>
              </a:gsLst>
              <a:lin ang="5400000" scaled="1"/>
            </a:gradFill>
            <a:ln w="0">
              <a:solidFill>
                <a:schemeClr val="tx1"/>
              </a:solidFill>
              <a:round/>
            </a:ln>
          </p:spPr>
          <p:txBody>
            <a:bodyPr/>
            <a:lstStyle/>
            <a:p>
              <a:endParaRPr lang="es-ES"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51" name="Freeform 61"/>
            <p:cNvSpPr/>
            <p:nvPr/>
          </p:nvSpPr>
          <p:spPr bwMode="auto">
            <a:xfrm>
              <a:off x="5582" y="1902"/>
              <a:ext cx="40" cy="128"/>
            </a:xfrm>
            <a:custGeom>
              <a:avLst/>
              <a:gdLst>
                <a:gd name="T0" fmla="*/ 0 w 196"/>
                <a:gd name="T1" fmla="*/ 96 h 577"/>
                <a:gd name="T2" fmla="*/ 196 w 196"/>
                <a:gd name="T3" fmla="*/ 0 h 577"/>
                <a:gd name="T4" fmla="*/ 196 w 196"/>
                <a:gd name="T5" fmla="*/ 433 h 577"/>
                <a:gd name="T6" fmla="*/ 0 w 196"/>
                <a:gd name="T7" fmla="*/ 577 h 577"/>
                <a:gd name="T8" fmla="*/ 0 w 196"/>
                <a:gd name="T9" fmla="*/ 96 h 577"/>
                <a:gd name="T10" fmla="*/ 0 60000 65536"/>
                <a:gd name="T11" fmla="*/ 0 60000 65536"/>
                <a:gd name="T12" fmla="*/ 0 60000 65536"/>
                <a:gd name="T13" fmla="*/ 0 60000 65536"/>
                <a:gd name="T14" fmla="*/ 0 60000 65536"/>
                <a:gd name="T15" fmla="*/ 0 w 196"/>
                <a:gd name="T16" fmla="*/ 0 h 577"/>
                <a:gd name="T17" fmla="*/ 196 w 196"/>
                <a:gd name="T18" fmla="*/ 577 h 577"/>
              </a:gdLst>
              <a:ahLst/>
              <a:cxnLst>
                <a:cxn ang="T10">
                  <a:pos x="T0" y="T1"/>
                </a:cxn>
                <a:cxn ang="T11">
                  <a:pos x="T2" y="T3"/>
                </a:cxn>
                <a:cxn ang="T12">
                  <a:pos x="T4" y="T5"/>
                </a:cxn>
                <a:cxn ang="T13">
                  <a:pos x="T6" y="T7"/>
                </a:cxn>
                <a:cxn ang="T14">
                  <a:pos x="T8" y="T9"/>
                </a:cxn>
              </a:cxnLst>
              <a:rect l="T15" t="T16" r="T17" b="T18"/>
              <a:pathLst>
                <a:path w="196" h="577">
                  <a:moveTo>
                    <a:pt x="0" y="96"/>
                  </a:moveTo>
                  <a:lnTo>
                    <a:pt x="196" y="0"/>
                  </a:lnTo>
                  <a:lnTo>
                    <a:pt x="196" y="433"/>
                  </a:lnTo>
                  <a:lnTo>
                    <a:pt x="0" y="577"/>
                  </a:lnTo>
                  <a:lnTo>
                    <a:pt x="0" y="96"/>
                  </a:lnTo>
                  <a:close/>
                </a:path>
              </a:pathLst>
            </a:custGeom>
            <a:gradFill rotWithShape="0">
              <a:gsLst>
                <a:gs pos="0">
                  <a:srgbClr val="0033CC"/>
                </a:gs>
                <a:gs pos="100000">
                  <a:srgbClr val="FFFFFF"/>
                </a:gs>
              </a:gsLst>
              <a:lin ang="5400000" scaled="1"/>
            </a:gradFill>
            <a:ln w="0">
              <a:solidFill>
                <a:schemeClr val="tx1"/>
              </a:solidFill>
              <a:round/>
            </a:ln>
          </p:spPr>
          <p:txBody>
            <a:bodyPr/>
            <a:lstStyle/>
            <a:p>
              <a:endParaRPr lang="es-ES"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52" name="Line 62"/>
            <p:cNvSpPr>
              <a:spLocks noChangeShapeType="1"/>
            </p:cNvSpPr>
            <p:nvPr/>
          </p:nvSpPr>
          <p:spPr bwMode="auto">
            <a:xfrm>
              <a:off x="5307" y="1940"/>
              <a:ext cx="173" cy="26"/>
            </a:xfrm>
            <a:prstGeom prst="line">
              <a:avLst/>
            </a:prstGeom>
            <a:noFill/>
            <a:ln w="0">
              <a:solidFill>
                <a:schemeClr val="tx1"/>
              </a:solidFill>
              <a:round/>
            </a:ln>
          </p:spPr>
          <p:txBody>
            <a:bodyPr/>
            <a:lstStyle/>
            <a:p>
              <a:endParaRPr lang="es-ES"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53" name="Rectangle 63"/>
            <p:cNvSpPr>
              <a:spLocks noChangeArrowheads="1"/>
            </p:cNvSpPr>
            <p:nvPr/>
          </p:nvSpPr>
          <p:spPr bwMode="auto">
            <a:xfrm>
              <a:off x="5185" y="2096"/>
              <a:ext cx="102" cy="106"/>
            </a:xfrm>
            <a:prstGeom prst="rect">
              <a:avLst/>
            </a:prstGeom>
            <a:gradFill rotWithShape="0">
              <a:gsLst>
                <a:gs pos="0">
                  <a:srgbClr val="0033CC"/>
                </a:gs>
                <a:gs pos="100000">
                  <a:srgbClr val="FFFFFF"/>
                </a:gs>
              </a:gsLst>
              <a:lin ang="5400000" scaled="1"/>
            </a:gradFill>
            <a:ln w="0">
              <a:solidFill>
                <a:schemeClr val="tx1"/>
              </a:solidFill>
              <a:miter lim="800000"/>
            </a:ln>
          </p:spPr>
          <p:txBody>
            <a:bodyPr/>
            <a:lstStyle/>
            <a:p>
              <a:endParaRPr lang="es-ES"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54" name="Freeform 64"/>
            <p:cNvSpPr/>
            <p:nvPr/>
          </p:nvSpPr>
          <p:spPr bwMode="auto">
            <a:xfrm>
              <a:off x="5185" y="2074"/>
              <a:ext cx="142" cy="22"/>
            </a:xfrm>
            <a:custGeom>
              <a:avLst/>
              <a:gdLst>
                <a:gd name="T0" fmla="*/ 0 w 691"/>
                <a:gd name="T1" fmla="*/ 96 h 96"/>
                <a:gd name="T2" fmla="*/ 276 w 691"/>
                <a:gd name="T3" fmla="*/ 0 h 96"/>
                <a:gd name="T4" fmla="*/ 691 w 691"/>
                <a:gd name="T5" fmla="*/ 0 h 96"/>
                <a:gd name="T6" fmla="*/ 495 w 691"/>
                <a:gd name="T7" fmla="*/ 96 h 96"/>
                <a:gd name="T8" fmla="*/ 0 w 691"/>
                <a:gd name="T9" fmla="*/ 96 h 96"/>
                <a:gd name="T10" fmla="*/ 0 60000 65536"/>
                <a:gd name="T11" fmla="*/ 0 60000 65536"/>
                <a:gd name="T12" fmla="*/ 0 60000 65536"/>
                <a:gd name="T13" fmla="*/ 0 60000 65536"/>
                <a:gd name="T14" fmla="*/ 0 60000 65536"/>
                <a:gd name="T15" fmla="*/ 0 w 691"/>
                <a:gd name="T16" fmla="*/ 0 h 96"/>
                <a:gd name="T17" fmla="*/ 691 w 691"/>
                <a:gd name="T18" fmla="*/ 96 h 96"/>
              </a:gdLst>
              <a:ahLst/>
              <a:cxnLst>
                <a:cxn ang="T10">
                  <a:pos x="T0" y="T1"/>
                </a:cxn>
                <a:cxn ang="T11">
                  <a:pos x="T2" y="T3"/>
                </a:cxn>
                <a:cxn ang="T12">
                  <a:pos x="T4" y="T5"/>
                </a:cxn>
                <a:cxn ang="T13">
                  <a:pos x="T6" y="T7"/>
                </a:cxn>
                <a:cxn ang="T14">
                  <a:pos x="T8" y="T9"/>
                </a:cxn>
              </a:cxnLst>
              <a:rect l="T15" t="T16" r="T17" b="T18"/>
              <a:pathLst>
                <a:path w="691" h="96">
                  <a:moveTo>
                    <a:pt x="0" y="96"/>
                  </a:moveTo>
                  <a:lnTo>
                    <a:pt x="276" y="0"/>
                  </a:lnTo>
                  <a:lnTo>
                    <a:pt x="691" y="0"/>
                  </a:lnTo>
                  <a:lnTo>
                    <a:pt x="495" y="96"/>
                  </a:lnTo>
                  <a:lnTo>
                    <a:pt x="0" y="96"/>
                  </a:lnTo>
                  <a:close/>
                </a:path>
              </a:pathLst>
            </a:custGeom>
            <a:gradFill rotWithShape="0">
              <a:gsLst>
                <a:gs pos="0">
                  <a:srgbClr val="0033CC"/>
                </a:gs>
                <a:gs pos="100000">
                  <a:srgbClr val="FFFFFF"/>
                </a:gs>
              </a:gsLst>
              <a:lin ang="5400000" scaled="1"/>
            </a:gradFill>
            <a:ln w="0">
              <a:solidFill>
                <a:schemeClr val="tx1"/>
              </a:solidFill>
              <a:round/>
            </a:ln>
          </p:spPr>
          <p:txBody>
            <a:bodyPr/>
            <a:lstStyle/>
            <a:p>
              <a:endParaRPr lang="es-ES"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55" name="Freeform 65"/>
            <p:cNvSpPr/>
            <p:nvPr/>
          </p:nvSpPr>
          <p:spPr bwMode="auto">
            <a:xfrm>
              <a:off x="5287" y="2074"/>
              <a:ext cx="40" cy="128"/>
            </a:xfrm>
            <a:custGeom>
              <a:avLst/>
              <a:gdLst>
                <a:gd name="T0" fmla="*/ 0 w 196"/>
                <a:gd name="T1" fmla="*/ 96 h 577"/>
                <a:gd name="T2" fmla="*/ 196 w 196"/>
                <a:gd name="T3" fmla="*/ 0 h 577"/>
                <a:gd name="T4" fmla="*/ 196 w 196"/>
                <a:gd name="T5" fmla="*/ 433 h 577"/>
                <a:gd name="T6" fmla="*/ 0 w 196"/>
                <a:gd name="T7" fmla="*/ 577 h 577"/>
                <a:gd name="T8" fmla="*/ 0 w 196"/>
                <a:gd name="T9" fmla="*/ 96 h 577"/>
                <a:gd name="T10" fmla="*/ 0 60000 65536"/>
                <a:gd name="T11" fmla="*/ 0 60000 65536"/>
                <a:gd name="T12" fmla="*/ 0 60000 65536"/>
                <a:gd name="T13" fmla="*/ 0 60000 65536"/>
                <a:gd name="T14" fmla="*/ 0 60000 65536"/>
                <a:gd name="T15" fmla="*/ 0 w 196"/>
                <a:gd name="T16" fmla="*/ 0 h 577"/>
                <a:gd name="T17" fmla="*/ 196 w 196"/>
                <a:gd name="T18" fmla="*/ 577 h 577"/>
              </a:gdLst>
              <a:ahLst/>
              <a:cxnLst>
                <a:cxn ang="T10">
                  <a:pos x="T0" y="T1"/>
                </a:cxn>
                <a:cxn ang="T11">
                  <a:pos x="T2" y="T3"/>
                </a:cxn>
                <a:cxn ang="T12">
                  <a:pos x="T4" y="T5"/>
                </a:cxn>
                <a:cxn ang="T13">
                  <a:pos x="T6" y="T7"/>
                </a:cxn>
                <a:cxn ang="T14">
                  <a:pos x="T8" y="T9"/>
                </a:cxn>
              </a:cxnLst>
              <a:rect l="T15" t="T16" r="T17" b="T18"/>
              <a:pathLst>
                <a:path w="196" h="577">
                  <a:moveTo>
                    <a:pt x="0" y="96"/>
                  </a:moveTo>
                  <a:lnTo>
                    <a:pt x="196" y="0"/>
                  </a:lnTo>
                  <a:lnTo>
                    <a:pt x="196" y="433"/>
                  </a:lnTo>
                  <a:lnTo>
                    <a:pt x="0" y="577"/>
                  </a:lnTo>
                  <a:lnTo>
                    <a:pt x="0" y="96"/>
                  </a:lnTo>
                  <a:close/>
                </a:path>
              </a:pathLst>
            </a:custGeom>
            <a:gradFill rotWithShape="0">
              <a:gsLst>
                <a:gs pos="0">
                  <a:srgbClr val="0033CC"/>
                </a:gs>
                <a:gs pos="100000">
                  <a:srgbClr val="FFFFFF"/>
                </a:gs>
              </a:gsLst>
              <a:lin ang="5400000" scaled="1"/>
            </a:gradFill>
            <a:ln w="0">
              <a:solidFill>
                <a:schemeClr val="tx1"/>
              </a:solidFill>
              <a:round/>
            </a:ln>
          </p:spPr>
          <p:txBody>
            <a:bodyPr/>
            <a:lstStyle/>
            <a:p>
              <a:endParaRPr lang="es-ES"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56" name="Line 66"/>
            <p:cNvSpPr>
              <a:spLocks noChangeShapeType="1"/>
            </p:cNvSpPr>
            <p:nvPr/>
          </p:nvSpPr>
          <p:spPr bwMode="auto">
            <a:xfrm flipV="1">
              <a:off x="5307" y="1966"/>
              <a:ext cx="173" cy="172"/>
            </a:xfrm>
            <a:prstGeom prst="line">
              <a:avLst/>
            </a:prstGeom>
            <a:noFill/>
            <a:ln w="0">
              <a:solidFill>
                <a:schemeClr val="tx1"/>
              </a:solidFill>
              <a:round/>
            </a:ln>
          </p:spPr>
          <p:txBody>
            <a:bodyPr/>
            <a:lstStyle/>
            <a:p>
              <a:endParaRPr lang="es-ES"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57" name="Rectangle 67"/>
            <p:cNvSpPr>
              <a:spLocks noChangeArrowheads="1"/>
            </p:cNvSpPr>
            <p:nvPr/>
          </p:nvSpPr>
          <p:spPr bwMode="auto">
            <a:xfrm>
              <a:off x="5480" y="2149"/>
              <a:ext cx="102" cy="106"/>
            </a:xfrm>
            <a:prstGeom prst="rect">
              <a:avLst/>
            </a:prstGeom>
            <a:gradFill rotWithShape="0">
              <a:gsLst>
                <a:gs pos="0">
                  <a:srgbClr val="0033CC"/>
                </a:gs>
                <a:gs pos="100000">
                  <a:srgbClr val="FFFFFF"/>
                </a:gs>
              </a:gsLst>
              <a:lin ang="5400000" scaled="1"/>
            </a:gradFill>
            <a:ln w="0">
              <a:solidFill>
                <a:schemeClr val="tx1"/>
              </a:solidFill>
              <a:miter lim="800000"/>
            </a:ln>
          </p:spPr>
          <p:txBody>
            <a:bodyPr/>
            <a:lstStyle/>
            <a:p>
              <a:endParaRPr lang="es-ES"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58" name="Freeform 68"/>
            <p:cNvSpPr/>
            <p:nvPr/>
          </p:nvSpPr>
          <p:spPr bwMode="auto">
            <a:xfrm>
              <a:off x="5480" y="2127"/>
              <a:ext cx="142" cy="22"/>
            </a:xfrm>
            <a:custGeom>
              <a:avLst/>
              <a:gdLst>
                <a:gd name="T0" fmla="*/ 0 w 691"/>
                <a:gd name="T1" fmla="*/ 97 h 97"/>
                <a:gd name="T2" fmla="*/ 276 w 691"/>
                <a:gd name="T3" fmla="*/ 0 h 97"/>
                <a:gd name="T4" fmla="*/ 691 w 691"/>
                <a:gd name="T5" fmla="*/ 0 h 97"/>
                <a:gd name="T6" fmla="*/ 495 w 691"/>
                <a:gd name="T7" fmla="*/ 97 h 97"/>
                <a:gd name="T8" fmla="*/ 0 w 691"/>
                <a:gd name="T9" fmla="*/ 97 h 97"/>
                <a:gd name="T10" fmla="*/ 0 60000 65536"/>
                <a:gd name="T11" fmla="*/ 0 60000 65536"/>
                <a:gd name="T12" fmla="*/ 0 60000 65536"/>
                <a:gd name="T13" fmla="*/ 0 60000 65536"/>
                <a:gd name="T14" fmla="*/ 0 60000 65536"/>
                <a:gd name="T15" fmla="*/ 0 w 691"/>
                <a:gd name="T16" fmla="*/ 0 h 97"/>
                <a:gd name="T17" fmla="*/ 691 w 691"/>
                <a:gd name="T18" fmla="*/ 97 h 97"/>
              </a:gdLst>
              <a:ahLst/>
              <a:cxnLst>
                <a:cxn ang="T10">
                  <a:pos x="T0" y="T1"/>
                </a:cxn>
                <a:cxn ang="T11">
                  <a:pos x="T2" y="T3"/>
                </a:cxn>
                <a:cxn ang="T12">
                  <a:pos x="T4" y="T5"/>
                </a:cxn>
                <a:cxn ang="T13">
                  <a:pos x="T6" y="T7"/>
                </a:cxn>
                <a:cxn ang="T14">
                  <a:pos x="T8" y="T9"/>
                </a:cxn>
              </a:cxnLst>
              <a:rect l="T15" t="T16" r="T17" b="T18"/>
              <a:pathLst>
                <a:path w="691" h="97">
                  <a:moveTo>
                    <a:pt x="0" y="97"/>
                  </a:moveTo>
                  <a:lnTo>
                    <a:pt x="276" y="0"/>
                  </a:lnTo>
                  <a:lnTo>
                    <a:pt x="691" y="0"/>
                  </a:lnTo>
                  <a:lnTo>
                    <a:pt x="495" y="97"/>
                  </a:lnTo>
                  <a:lnTo>
                    <a:pt x="0" y="97"/>
                  </a:lnTo>
                  <a:close/>
                </a:path>
              </a:pathLst>
            </a:custGeom>
            <a:gradFill rotWithShape="0">
              <a:gsLst>
                <a:gs pos="0">
                  <a:srgbClr val="0033CC"/>
                </a:gs>
                <a:gs pos="100000">
                  <a:srgbClr val="FFFFFF"/>
                </a:gs>
              </a:gsLst>
              <a:lin ang="5400000" scaled="1"/>
            </a:gradFill>
            <a:ln w="0">
              <a:solidFill>
                <a:schemeClr val="tx1"/>
              </a:solidFill>
              <a:round/>
            </a:ln>
          </p:spPr>
          <p:txBody>
            <a:bodyPr/>
            <a:lstStyle/>
            <a:p>
              <a:endParaRPr lang="es-ES"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59" name="Freeform 69"/>
            <p:cNvSpPr/>
            <p:nvPr/>
          </p:nvSpPr>
          <p:spPr bwMode="auto">
            <a:xfrm>
              <a:off x="5582" y="2127"/>
              <a:ext cx="40" cy="128"/>
            </a:xfrm>
            <a:custGeom>
              <a:avLst/>
              <a:gdLst>
                <a:gd name="T0" fmla="*/ 0 w 196"/>
                <a:gd name="T1" fmla="*/ 97 h 577"/>
                <a:gd name="T2" fmla="*/ 196 w 196"/>
                <a:gd name="T3" fmla="*/ 0 h 577"/>
                <a:gd name="T4" fmla="*/ 196 w 196"/>
                <a:gd name="T5" fmla="*/ 433 h 577"/>
                <a:gd name="T6" fmla="*/ 0 w 196"/>
                <a:gd name="T7" fmla="*/ 577 h 577"/>
                <a:gd name="T8" fmla="*/ 0 w 196"/>
                <a:gd name="T9" fmla="*/ 97 h 577"/>
                <a:gd name="T10" fmla="*/ 0 60000 65536"/>
                <a:gd name="T11" fmla="*/ 0 60000 65536"/>
                <a:gd name="T12" fmla="*/ 0 60000 65536"/>
                <a:gd name="T13" fmla="*/ 0 60000 65536"/>
                <a:gd name="T14" fmla="*/ 0 60000 65536"/>
                <a:gd name="T15" fmla="*/ 0 w 196"/>
                <a:gd name="T16" fmla="*/ 0 h 577"/>
                <a:gd name="T17" fmla="*/ 196 w 196"/>
                <a:gd name="T18" fmla="*/ 577 h 577"/>
              </a:gdLst>
              <a:ahLst/>
              <a:cxnLst>
                <a:cxn ang="T10">
                  <a:pos x="T0" y="T1"/>
                </a:cxn>
                <a:cxn ang="T11">
                  <a:pos x="T2" y="T3"/>
                </a:cxn>
                <a:cxn ang="T12">
                  <a:pos x="T4" y="T5"/>
                </a:cxn>
                <a:cxn ang="T13">
                  <a:pos x="T6" y="T7"/>
                </a:cxn>
                <a:cxn ang="T14">
                  <a:pos x="T8" y="T9"/>
                </a:cxn>
              </a:cxnLst>
              <a:rect l="T15" t="T16" r="T17" b="T18"/>
              <a:pathLst>
                <a:path w="196" h="577">
                  <a:moveTo>
                    <a:pt x="0" y="97"/>
                  </a:moveTo>
                  <a:lnTo>
                    <a:pt x="196" y="0"/>
                  </a:lnTo>
                  <a:lnTo>
                    <a:pt x="196" y="433"/>
                  </a:lnTo>
                  <a:lnTo>
                    <a:pt x="0" y="577"/>
                  </a:lnTo>
                  <a:lnTo>
                    <a:pt x="0" y="97"/>
                  </a:lnTo>
                  <a:close/>
                </a:path>
              </a:pathLst>
            </a:custGeom>
            <a:gradFill rotWithShape="0">
              <a:gsLst>
                <a:gs pos="0">
                  <a:srgbClr val="0033CC"/>
                </a:gs>
                <a:gs pos="100000">
                  <a:srgbClr val="FFFFFF"/>
                </a:gs>
              </a:gsLst>
              <a:lin ang="5400000" scaled="1"/>
            </a:gradFill>
            <a:ln w="0">
              <a:solidFill>
                <a:schemeClr val="tx1"/>
              </a:solidFill>
              <a:round/>
            </a:ln>
          </p:spPr>
          <p:txBody>
            <a:bodyPr/>
            <a:lstStyle/>
            <a:p>
              <a:endParaRPr lang="es-ES"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60" name="Rectangle 70"/>
            <p:cNvSpPr>
              <a:spLocks noChangeArrowheads="1"/>
            </p:cNvSpPr>
            <p:nvPr/>
          </p:nvSpPr>
          <p:spPr bwMode="auto">
            <a:xfrm>
              <a:off x="5185" y="2254"/>
              <a:ext cx="102" cy="107"/>
            </a:xfrm>
            <a:prstGeom prst="rect">
              <a:avLst/>
            </a:prstGeom>
            <a:gradFill rotWithShape="0">
              <a:gsLst>
                <a:gs pos="0">
                  <a:srgbClr val="0033CC"/>
                </a:gs>
                <a:gs pos="100000">
                  <a:srgbClr val="FFFFFF"/>
                </a:gs>
              </a:gsLst>
              <a:lin ang="5400000" scaled="1"/>
            </a:gradFill>
            <a:ln w="0">
              <a:solidFill>
                <a:schemeClr val="tx1"/>
              </a:solidFill>
              <a:miter lim="800000"/>
            </a:ln>
          </p:spPr>
          <p:txBody>
            <a:bodyPr/>
            <a:lstStyle/>
            <a:p>
              <a:endParaRPr lang="es-ES"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61" name="Freeform 71"/>
            <p:cNvSpPr/>
            <p:nvPr/>
          </p:nvSpPr>
          <p:spPr bwMode="auto">
            <a:xfrm>
              <a:off x="5185" y="2233"/>
              <a:ext cx="142" cy="21"/>
            </a:xfrm>
            <a:custGeom>
              <a:avLst/>
              <a:gdLst>
                <a:gd name="T0" fmla="*/ 0 w 691"/>
                <a:gd name="T1" fmla="*/ 97 h 97"/>
                <a:gd name="T2" fmla="*/ 276 w 691"/>
                <a:gd name="T3" fmla="*/ 0 h 97"/>
                <a:gd name="T4" fmla="*/ 691 w 691"/>
                <a:gd name="T5" fmla="*/ 0 h 97"/>
                <a:gd name="T6" fmla="*/ 495 w 691"/>
                <a:gd name="T7" fmla="*/ 97 h 97"/>
                <a:gd name="T8" fmla="*/ 0 w 691"/>
                <a:gd name="T9" fmla="*/ 97 h 97"/>
                <a:gd name="T10" fmla="*/ 0 60000 65536"/>
                <a:gd name="T11" fmla="*/ 0 60000 65536"/>
                <a:gd name="T12" fmla="*/ 0 60000 65536"/>
                <a:gd name="T13" fmla="*/ 0 60000 65536"/>
                <a:gd name="T14" fmla="*/ 0 60000 65536"/>
                <a:gd name="T15" fmla="*/ 0 w 691"/>
                <a:gd name="T16" fmla="*/ 0 h 97"/>
                <a:gd name="T17" fmla="*/ 691 w 691"/>
                <a:gd name="T18" fmla="*/ 97 h 97"/>
              </a:gdLst>
              <a:ahLst/>
              <a:cxnLst>
                <a:cxn ang="T10">
                  <a:pos x="T0" y="T1"/>
                </a:cxn>
                <a:cxn ang="T11">
                  <a:pos x="T2" y="T3"/>
                </a:cxn>
                <a:cxn ang="T12">
                  <a:pos x="T4" y="T5"/>
                </a:cxn>
                <a:cxn ang="T13">
                  <a:pos x="T6" y="T7"/>
                </a:cxn>
                <a:cxn ang="T14">
                  <a:pos x="T8" y="T9"/>
                </a:cxn>
              </a:cxnLst>
              <a:rect l="T15" t="T16" r="T17" b="T18"/>
              <a:pathLst>
                <a:path w="691" h="97">
                  <a:moveTo>
                    <a:pt x="0" y="97"/>
                  </a:moveTo>
                  <a:lnTo>
                    <a:pt x="276" y="0"/>
                  </a:lnTo>
                  <a:lnTo>
                    <a:pt x="691" y="0"/>
                  </a:lnTo>
                  <a:lnTo>
                    <a:pt x="495" y="97"/>
                  </a:lnTo>
                  <a:lnTo>
                    <a:pt x="0" y="97"/>
                  </a:lnTo>
                  <a:close/>
                </a:path>
              </a:pathLst>
            </a:custGeom>
            <a:gradFill rotWithShape="0">
              <a:gsLst>
                <a:gs pos="0">
                  <a:srgbClr val="0033CC"/>
                </a:gs>
                <a:gs pos="100000">
                  <a:srgbClr val="FFFFFF"/>
                </a:gs>
              </a:gsLst>
              <a:lin ang="5400000" scaled="1"/>
            </a:gradFill>
            <a:ln w="0">
              <a:solidFill>
                <a:schemeClr val="tx1"/>
              </a:solidFill>
              <a:round/>
            </a:ln>
          </p:spPr>
          <p:txBody>
            <a:bodyPr/>
            <a:lstStyle/>
            <a:p>
              <a:endParaRPr lang="es-ES"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62" name="Freeform 72"/>
            <p:cNvSpPr/>
            <p:nvPr/>
          </p:nvSpPr>
          <p:spPr bwMode="auto">
            <a:xfrm>
              <a:off x="5287" y="2233"/>
              <a:ext cx="40" cy="128"/>
            </a:xfrm>
            <a:custGeom>
              <a:avLst/>
              <a:gdLst>
                <a:gd name="T0" fmla="*/ 0 w 196"/>
                <a:gd name="T1" fmla="*/ 97 h 577"/>
                <a:gd name="T2" fmla="*/ 196 w 196"/>
                <a:gd name="T3" fmla="*/ 0 h 577"/>
                <a:gd name="T4" fmla="*/ 196 w 196"/>
                <a:gd name="T5" fmla="*/ 433 h 577"/>
                <a:gd name="T6" fmla="*/ 0 w 196"/>
                <a:gd name="T7" fmla="*/ 577 h 577"/>
                <a:gd name="T8" fmla="*/ 0 w 196"/>
                <a:gd name="T9" fmla="*/ 97 h 577"/>
                <a:gd name="T10" fmla="*/ 0 60000 65536"/>
                <a:gd name="T11" fmla="*/ 0 60000 65536"/>
                <a:gd name="T12" fmla="*/ 0 60000 65536"/>
                <a:gd name="T13" fmla="*/ 0 60000 65536"/>
                <a:gd name="T14" fmla="*/ 0 60000 65536"/>
                <a:gd name="T15" fmla="*/ 0 w 196"/>
                <a:gd name="T16" fmla="*/ 0 h 577"/>
                <a:gd name="T17" fmla="*/ 196 w 196"/>
                <a:gd name="T18" fmla="*/ 577 h 577"/>
              </a:gdLst>
              <a:ahLst/>
              <a:cxnLst>
                <a:cxn ang="T10">
                  <a:pos x="T0" y="T1"/>
                </a:cxn>
                <a:cxn ang="T11">
                  <a:pos x="T2" y="T3"/>
                </a:cxn>
                <a:cxn ang="T12">
                  <a:pos x="T4" y="T5"/>
                </a:cxn>
                <a:cxn ang="T13">
                  <a:pos x="T6" y="T7"/>
                </a:cxn>
                <a:cxn ang="T14">
                  <a:pos x="T8" y="T9"/>
                </a:cxn>
              </a:cxnLst>
              <a:rect l="T15" t="T16" r="T17" b="T18"/>
              <a:pathLst>
                <a:path w="196" h="577">
                  <a:moveTo>
                    <a:pt x="0" y="97"/>
                  </a:moveTo>
                  <a:lnTo>
                    <a:pt x="196" y="0"/>
                  </a:lnTo>
                  <a:lnTo>
                    <a:pt x="196" y="433"/>
                  </a:lnTo>
                  <a:lnTo>
                    <a:pt x="0" y="577"/>
                  </a:lnTo>
                  <a:lnTo>
                    <a:pt x="0" y="97"/>
                  </a:lnTo>
                  <a:close/>
                </a:path>
              </a:pathLst>
            </a:custGeom>
            <a:gradFill rotWithShape="0">
              <a:gsLst>
                <a:gs pos="0">
                  <a:srgbClr val="0033CC"/>
                </a:gs>
                <a:gs pos="100000">
                  <a:srgbClr val="FFFFFF"/>
                </a:gs>
              </a:gsLst>
              <a:lin ang="5400000" scaled="1"/>
            </a:gradFill>
            <a:ln w="0">
              <a:solidFill>
                <a:schemeClr val="tx1"/>
              </a:solidFill>
              <a:round/>
            </a:ln>
          </p:spPr>
          <p:txBody>
            <a:bodyPr/>
            <a:lstStyle/>
            <a:p>
              <a:endParaRPr lang="es-ES"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63" name="Line 73"/>
            <p:cNvSpPr>
              <a:spLocks noChangeShapeType="1"/>
            </p:cNvSpPr>
            <p:nvPr/>
          </p:nvSpPr>
          <p:spPr bwMode="auto">
            <a:xfrm flipV="1">
              <a:off x="5307" y="2191"/>
              <a:ext cx="173" cy="106"/>
            </a:xfrm>
            <a:prstGeom prst="line">
              <a:avLst/>
            </a:prstGeom>
            <a:noFill/>
            <a:ln w="0">
              <a:solidFill>
                <a:schemeClr val="tx1"/>
              </a:solidFill>
              <a:round/>
            </a:ln>
          </p:spPr>
          <p:txBody>
            <a:bodyPr/>
            <a:lstStyle/>
            <a:p>
              <a:endParaRPr lang="es-ES"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grpSp>
      <p:sp>
        <p:nvSpPr>
          <p:cNvPr id="64" name="Rectangle 74"/>
          <p:cNvSpPr>
            <a:spLocks noChangeArrowheads="1"/>
          </p:cNvSpPr>
          <p:nvPr/>
        </p:nvSpPr>
        <p:spPr bwMode="auto">
          <a:xfrm>
            <a:off x="152400" y="3089275"/>
            <a:ext cx="2809467" cy="650681"/>
          </a:xfrm>
          <a:prstGeom prst="rect">
            <a:avLst/>
          </a:prstGeom>
          <a:noFill/>
          <a:ln w="9525">
            <a:noFill/>
            <a:miter lim="800000"/>
          </a:ln>
        </p:spPr>
        <p:txBody>
          <a:bodyPr wrap="none" lIns="95748" tIns="47874" rIns="95748" bIns="47874">
            <a:spAutoFit/>
          </a:bodyPr>
          <a:lstStyle/>
          <a:p>
            <a:pPr defTabSz="955675"/>
            <a:r>
              <a:rPr lang="es-MX" b="1" dirty="0">
                <a:solidFill>
                  <a:schemeClr val="tx2">
                    <a:lumMod val="50000"/>
                  </a:schemeClr>
                </a:solidFill>
                <a:latin typeface="Tahoma" panose="020B0604030504040204" pitchFamily="34" charset="0"/>
              </a:rPr>
              <a:t>Analistas/Diseñadores</a:t>
            </a:r>
            <a:endParaRPr lang="es-MX" b="1" dirty="0">
              <a:solidFill>
                <a:schemeClr val="tx2">
                  <a:lumMod val="50000"/>
                </a:schemeClr>
              </a:solidFill>
              <a:latin typeface="Tahoma" panose="020B0604030504040204" pitchFamily="34" charset="0"/>
            </a:endParaRPr>
          </a:p>
          <a:p>
            <a:pPr defTabSz="955675"/>
            <a:r>
              <a:rPr lang="es-MX" b="1" i="1" dirty="0">
                <a:solidFill>
                  <a:prstClr val="black"/>
                </a:solidFill>
                <a:latin typeface="Tahoma" panose="020B0604030504040204" pitchFamily="34" charset="0"/>
              </a:rPr>
              <a:t>Estructura</a:t>
            </a:r>
            <a:r>
              <a:rPr lang="es-MX" b="1" dirty="0">
                <a:solidFill>
                  <a:prstClr val="black"/>
                </a:solidFill>
                <a:latin typeface="Tahoma" panose="020B0604030504040204" pitchFamily="34" charset="0"/>
              </a:rPr>
              <a:t> </a:t>
            </a:r>
            <a:endParaRPr lang="es-MX" b="1" dirty="0">
              <a:solidFill>
                <a:prstClr val="black"/>
              </a:solidFill>
              <a:latin typeface="Tahoma" panose="020B0604030504040204" pitchFamily="34" charset="0"/>
            </a:endParaRPr>
          </a:p>
        </p:txBody>
      </p:sp>
      <p:sp>
        <p:nvSpPr>
          <p:cNvPr id="65" name="50 Flecha abajo"/>
          <p:cNvSpPr/>
          <p:nvPr/>
        </p:nvSpPr>
        <p:spPr>
          <a:xfrm>
            <a:off x="4167182" y="1313756"/>
            <a:ext cx="785818" cy="500066"/>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prstClr val="white"/>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3074" name="Titre 1"/>
          <p:cNvSpPr>
            <a:spLocks noGrp="1"/>
          </p:cNvSpPr>
          <p:nvPr>
            <p:ph type="title"/>
          </p:nvPr>
        </p:nvSpPr>
        <p:spPr>
          <a:xfrm>
            <a:off x="152400" y="533400"/>
            <a:ext cx="8763000" cy="1143000"/>
          </a:xfrm>
        </p:spPr>
        <p:txBody>
          <a:bodyPr/>
          <a:lstStyle/>
          <a:p>
            <a:pPr eaLnBrk="1" hangingPunct="1">
              <a:defRPr/>
            </a:pPr>
            <a:r>
              <a:rPr lang="es-ES" b="1" dirty="0">
                <a:solidFill>
                  <a:schemeClr val="bg1"/>
                </a:solidFill>
              </a:rPr>
              <a:t>4+1 Vistas de la arquitectura</a:t>
            </a:r>
            <a:br>
              <a:rPr lang="es-ES" dirty="0">
                <a:solidFill>
                  <a:schemeClr val="accent6">
                    <a:lumMod val="50000"/>
                  </a:schemeClr>
                </a:solidFill>
              </a:rPr>
            </a:br>
            <a:endParaRPr lang="fr-CA" dirty="0">
              <a:solidFill>
                <a:schemeClr val="bg1"/>
              </a:solidFill>
            </a:endParaRPr>
          </a:p>
        </p:txBody>
      </p:sp>
      <p:sp>
        <p:nvSpPr>
          <p:cNvPr id="6" name="3 Marcador de número de diapositiva"/>
          <p:cNvSpPr>
            <a:spLocks noGrp="1"/>
          </p:cNvSpPr>
          <p:nvPr>
            <p:ph type="sldNum" sz="quarter" idx="12"/>
          </p:nvPr>
        </p:nvSpPr>
        <p:spPr bwMode="auto">
          <a:xfrm>
            <a:off x="6553200" y="6950075"/>
            <a:ext cx="2133600" cy="365125"/>
          </a:xfrm>
          <a:ln>
            <a:miter lim="800000"/>
          </a:ln>
        </p:spPr>
        <p:txBody>
          <a:bodyPr wrap="square" numCol="1" anchorCtr="0" compatLnSpc="1"/>
          <a:lstStyle/>
          <a:p>
            <a:pPr>
              <a:defRPr/>
            </a:pPr>
            <a:fld id="{4FA0525D-B275-47F8-BDCD-CE31D5E3E0C2}" type="slidenum">
              <a:rPr lang="en-US" smtClean="0">
                <a:solidFill>
                  <a:prstClr val="black">
                    <a:tint val="75000"/>
                  </a:prstClr>
                </a:solidFill>
              </a:rPr>
            </a:fld>
            <a:endParaRPr lang="en-US">
              <a:solidFill>
                <a:prstClr val="black">
                  <a:tint val="75000"/>
                </a:prstClr>
              </a:solidFill>
            </a:endParaRPr>
          </a:p>
        </p:txBody>
      </p:sp>
      <p:graphicFrame>
        <p:nvGraphicFramePr>
          <p:cNvPr id="8" name="Object 6"/>
          <p:cNvGraphicFramePr>
            <a:graphicFrameLocks noChangeAspect="1"/>
          </p:cNvGraphicFramePr>
          <p:nvPr/>
        </p:nvGraphicFramePr>
        <p:xfrm>
          <a:off x="0" y="1905000"/>
          <a:ext cx="9144000" cy="4953000"/>
        </p:xfrm>
        <a:graphic>
          <a:graphicData uri="http://schemas.openxmlformats.org/presentationml/2006/ole">
            <mc:AlternateContent xmlns:mc="http://schemas.openxmlformats.org/markup-compatibility/2006">
              <mc:Choice xmlns:v="urn:schemas-microsoft-com:vml" Requires="v">
                <p:oleObj spid="_x0000_s16746" name="Imagen de mapa de bits" r:id="rId2" imgW="4848225" imgH="2400300" progId="PBrush">
                  <p:embed/>
                </p:oleObj>
              </mc:Choice>
              <mc:Fallback>
                <p:oleObj name="Imagen de mapa de bits" r:id="rId2" imgW="4848225" imgH="2400300" progId="PBrush">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05000"/>
                        <a:ext cx="9144000" cy="4953000"/>
                      </a:xfrm>
                      <a:prstGeom prst="rect">
                        <a:avLst/>
                      </a:prstGeom>
                      <a:noFill/>
                    </p:spPr>
                  </p:pic>
                </p:oleObj>
              </mc:Fallback>
            </mc:AlternateContent>
          </a:graphicData>
        </a:graphic>
      </p:graphicFrame>
      <p:sp>
        <p:nvSpPr>
          <p:cNvPr id="4" name="Oval 41"/>
          <p:cNvSpPr>
            <a:spLocks noChangeArrowheads="1"/>
          </p:cNvSpPr>
          <p:nvPr/>
        </p:nvSpPr>
        <p:spPr bwMode="auto">
          <a:xfrm>
            <a:off x="190500" y="1635118"/>
            <a:ext cx="4183380" cy="1779992"/>
          </a:xfrm>
          <a:prstGeom prst="ellipse">
            <a:avLst/>
          </a:prstGeom>
          <a:gradFill rotWithShape="0">
            <a:gsLst>
              <a:gs pos="0">
                <a:srgbClr val="0033CC"/>
              </a:gs>
              <a:gs pos="100000">
                <a:srgbClr val="FFFFFF"/>
              </a:gs>
            </a:gsLst>
            <a:lin ang="5400000" scaled="1"/>
          </a:gradFill>
          <a:ln w="12700">
            <a:solidFill>
              <a:srgbClr val="5F5F5F"/>
            </a:solidFill>
            <a:round/>
          </a:ln>
        </p:spPr>
        <p:txBody>
          <a:bodyPr wrap="none" anchor="ctr"/>
          <a:lstStyle/>
          <a:p>
            <a:endParaRPr lang="es-ES"/>
          </a:p>
        </p:txBody>
      </p:sp>
      <p:sp>
        <p:nvSpPr>
          <p:cNvPr id="5" name="Rectangle 42"/>
          <p:cNvSpPr>
            <a:spLocks noChangeArrowheads="1"/>
          </p:cNvSpPr>
          <p:nvPr/>
        </p:nvSpPr>
        <p:spPr bwMode="auto">
          <a:xfrm>
            <a:off x="1014730" y="2754226"/>
            <a:ext cx="2749550" cy="369974"/>
          </a:xfrm>
          <a:prstGeom prst="rect">
            <a:avLst/>
          </a:prstGeom>
          <a:noFill/>
          <a:ln w="9525">
            <a:noFill/>
            <a:miter lim="800000"/>
          </a:ln>
        </p:spPr>
        <p:txBody>
          <a:bodyPr wrap="square" lIns="92075" tIns="46038" rIns="92075" bIns="46038">
            <a:spAutoFit/>
          </a:bodyPr>
          <a:lstStyle/>
          <a:p>
            <a:r>
              <a:rPr lang="en-US" altLang="ko-KR" sz="1800" b="1" dirty="0">
                <a:latin typeface="Tahoma" panose="020B0604030504040204" pitchFamily="34" charset="0"/>
                <a:ea typeface="굴림" charset="-127"/>
              </a:rPr>
              <a:t>Vista de </a:t>
            </a:r>
            <a:r>
              <a:rPr lang="en-US" altLang="ko-KR" sz="1800" b="1" dirty="0" err="1">
                <a:latin typeface="Tahoma" panose="020B0604030504040204" pitchFamily="34" charset="0"/>
                <a:ea typeface="굴림" charset="-127"/>
              </a:rPr>
              <a:t>casos</a:t>
            </a:r>
            <a:r>
              <a:rPr lang="en-US" altLang="ko-KR" sz="1800" b="1" dirty="0">
                <a:latin typeface="Tahoma" panose="020B0604030504040204" pitchFamily="34" charset="0"/>
                <a:ea typeface="굴림" charset="-127"/>
              </a:rPr>
              <a:t> de </a:t>
            </a:r>
            <a:r>
              <a:rPr lang="en-US" altLang="ko-KR" sz="1800" b="1" dirty="0" err="1">
                <a:latin typeface="Tahoma" panose="020B0604030504040204" pitchFamily="34" charset="0"/>
                <a:ea typeface="굴림" charset="-127"/>
              </a:rPr>
              <a:t>uso</a:t>
            </a:r>
            <a:endParaRPr lang="en-US" altLang="ko-KR" sz="1800" b="1" dirty="0">
              <a:latin typeface="Tahoma" panose="020B0604030504040204" pitchFamily="34" charset="0"/>
              <a:ea typeface="굴림" charset="-127"/>
            </a:endParaRPr>
          </a:p>
        </p:txBody>
      </p:sp>
      <p:graphicFrame>
        <p:nvGraphicFramePr>
          <p:cNvPr id="7" name="Object 43"/>
          <p:cNvGraphicFramePr/>
          <p:nvPr/>
        </p:nvGraphicFramePr>
        <p:xfrm>
          <a:off x="1378267" y="1879917"/>
          <a:ext cx="1542322" cy="872055"/>
        </p:xfrm>
        <a:graphic>
          <a:graphicData uri="http://schemas.openxmlformats.org/presentationml/2006/ole">
            <mc:AlternateContent xmlns:mc="http://schemas.openxmlformats.org/markup-compatibility/2006">
              <mc:Choice xmlns:v="urn:schemas-microsoft-com:vml" Requires="v">
                <p:oleObj spid="_x0000_s16747" name="CorelDRAW" r:id="rId4" imgW="853440" imgH="433070" progId="">
                  <p:embed/>
                </p:oleObj>
              </mc:Choice>
              <mc:Fallback>
                <p:oleObj name="CorelDRAW" r:id="rId4" imgW="853440" imgH="433070" progId="">
                  <p:embed/>
                  <p:pic>
                    <p:nvPicPr>
                      <p:cNvPr id="0" name="Object 4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8267" y="1879917"/>
                        <a:ext cx="1542322" cy="872055"/>
                      </a:xfrm>
                      <a:prstGeom prst="rect">
                        <a:avLst/>
                      </a:prstGeom>
                      <a:gradFill rotWithShape="0">
                        <a:gsLst>
                          <a:gs pos="0">
                            <a:srgbClr val="0033CC"/>
                          </a:gs>
                          <a:gs pos="100000">
                            <a:srgbClr val="FFFFFF"/>
                          </a:gs>
                        </a:gsLst>
                        <a:lin ang="5400000" scaled="1"/>
                      </a:gradFill>
                      <a:ln>
                        <a:noFill/>
                      </a:ln>
                      <a:effectLst/>
                    </p:spPr>
                  </p:pic>
                </p:oleObj>
              </mc:Fallback>
            </mc:AlternateContent>
          </a:graphicData>
        </a:graphic>
      </p:graphicFrame>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show="0">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3074" name="Titre 1"/>
          <p:cNvSpPr>
            <a:spLocks noGrp="1"/>
          </p:cNvSpPr>
          <p:nvPr>
            <p:ph type="title"/>
          </p:nvPr>
        </p:nvSpPr>
        <p:spPr>
          <a:xfrm>
            <a:off x="152400" y="533400"/>
            <a:ext cx="8763000" cy="1143000"/>
          </a:xfrm>
        </p:spPr>
        <p:txBody>
          <a:bodyPr/>
          <a:lstStyle/>
          <a:p>
            <a:pPr eaLnBrk="1" hangingPunct="1">
              <a:defRPr/>
            </a:pPr>
            <a:r>
              <a:rPr lang="es-ES" b="1" dirty="0">
                <a:solidFill>
                  <a:schemeClr val="bg1"/>
                </a:solidFill>
              </a:rPr>
              <a:t>4+1 Vistas de la arquitectura</a:t>
            </a:r>
            <a:br>
              <a:rPr lang="es-ES" dirty="0">
                <a:solidFill>
                  <a:schemeClr val="accent6">
                    <a:lumMod val="50000"/>
                  </a:schemeClr>
                </a:solidFill>
              </a:rPr>
            </a:br>
            <a:endParaRPr lang="fr-CA" dirty="0">
              <a:solidFill>
                <a:schemeClr val="bg1"/>
              </a:solidFill>
            </a:endParaRPr>
          </a:p>
        </p:txBody>
      </p:sp>
      <p:sp>
        <p:nvSpPr>
          <p:cNvPr id="6" name="3 Marcador de número de diapositiva"/>
          <p:cNvSpPr>
            <a:spLocks noGrp="1"/>
          </p:cNvSpPr>
          <p:nvPr>
            <p:ph type="sldNum" sz="quarter" idx="12"/>
          </p:nvPr>
        </p:nvSpPr>
        <p:spPr bwMode="auto">
          <a:xfrm>
            <a:off x="6553200" y="6950075"/>
            <a:ext cx="2133600" cy="365125"/>
          </a:xfrm>
          <a:ln>
            <a:miter lim="800000"/>
          </a:ln>
        </p:spPr>
        <p:txBody>
          <a:bodyPr wrap="square" numCol="1" anchorCtr="0" compatLnSpc="1"/>
          <a:lstStyle/>
          <a:p>
            <a:pPr>
              <a:defRPr/>
            </a:pPr>
            <a:fld id="{4FA0525D-B275-47F8-BDCD-CE31D5E3E0C2}" type="slidenum">
              <a:rPr lang="en-US" smtClean="0">
                <a:solidFill>
                  <a:prstClr val="black">
                    <a:tint val="75000"/>
                  </a:prstClr>
                </a:solidFill>
              </a:rPr>
            </a:fld>
            <a:endParaRPr lang="en-US">
              <a:solidFill>
                <a:prstClr val="black">
                  <a:tint val="75000"/>
                </a:prstClr>
              </a:solidFill>
            </a:endParaRPr>
          </a:p>
        </p:txBody>
      </p:sp>
      <p:sp>
        <p:nvSpPr>
          <p:cNvPr id="4" name="Rectangle 30"/>
          <p:cNvSpPr>
            <a:spLocks noChangeArrowheads="1"/>
          </p:cNvSpPr>
          <p:nvPr/>
        </p:nvSpPr>
        <p:spPr bwMode="auto">
          <a:xfrm>
            <a:off x="392112" y="5638800"/>
            <a:ext cx="3741738" cy="560387"/>
          </a:xfrm>
          <a:prstGeom prst="rect">
            <a:avLst/>
          </a:prstGeom>
          <a:noFill/>
          <a:ln w="9525">
            <a:noFill/>
            <a:miter lim="800000"/>
          </a:ln>
        </p:spPr>
        <p:txBody>
          <a:bodyPr lIns="33585" tIns="16792" rIns="33585" bIns="16792"/>
          <a:lstStyle/>
          <a:p>
            <a:pPr algn="ctr" defTabSz="862330">
              <a:lnSpc>
                <a:spcPts val="1900"/>
              </a:lnSpc>
              <a:spcBef>
                <a:spcPts val="900"/>
              </a:spcBef>
              <a:tabLst>
                <a:tab pos="269875" algn="l"/>
                <a:tab pos="537845" algn="l"/>
                <a:tab pos="807720" algn="l"/>
                <a:tab pos="1077595" algn="l"/>
                <a:tab pos="1346200" algn="l"/>
                <a:tab pos="1616075" algn="l"/>
                <a:tab pos="1884045" algn="l"/>
                <a:tab pos="2153920" algn="l"/>
              </a:tabLst>
            </a:pPr>
            <a:r>
              <a:rPr lang="en-US" sz="2400" b="1" dirty="0">
                <a:solidFill>
                  <a:srgbClr val="A50021"/>
                </a:solidFill>
                <a:latin typeface="Tahoma" panose="020B0604030504040204" pitchFamily="34" charset="0"/>
              </a:rPr>
              <a:t> Vista Conceptual</a:t>
            </a:r>
            <a:endParaRPr lang="en-US" sz="2400" b="1" dirty="0">
              <a:solidFill>
                <a:srgbClr val="A50021"/>
              </a:solidFill>
              <a:latin typeface="Tahoma" panose="020B0604030504040204" pitchFamily="34" charset="0"/>
            </a:endParaRPr>
          </a:p>
        </p:txBody>
      </p:sp>
      <p:sp>
        <p:nvSpPr>
          <p:cNvPr id="5" name="Rectangle 32"/>
          <p:cNvSpPr>
            <a:spLocks noChangeArrowheads="1"/>
          </p:cNvSpPr>
          <p:nvPr/>
        </p:nvSpPr>
        <p:spPr bwMode="auto">
          <a:xfrm>
            <a:off x="0" y="2049462"/>
            <a:ext cx="4571984" cy="2446338"/>
          </a:xfrm>
          <a:prstGeom prst="rect">
            <a:avLst/>
          </a:prstGeom>
          <a:gradFill rotWithShape="0">
            <a:gsLst>
              <a:gs pos="0">
                <a:srgbClr val="0033CC"/>
              </a:gs>
              <a:gs pos="100000">
                <a:srgbClr val="FFFFFF"/>
              </a:gs>
            </a:gsLst>
            <a:lin ang="5400000" scaled="1"/>
          </a:gradFill>
          <a:ln w="57150">
            <a:noFill/>
            <a:miter lim="800000"/>
          </a:ln>
        </p:spPr>
        <p:txBody>
          <a:bodyPr wrap="none" anchor="ctr"/>
          <a:lstStyle/>
          <a:p>
            <a:endParaRPr lang="es-ES"/>
          </a:p>
        </p:txBody>
      </p:sp>
      <p:sp>
        <p:nvSpPr>
          <p:cNvPr id="7" name="Rectangle 39"/>
          <p:cNvSpPr>
            <a:spLocks noChangeArrowheads="1"/>
          </p:cNvSpPr>
          <p:nvPr/>
        </p:nvSpPr>
        <p:spPr bwMode="auto">
          <a:xfrm>
            <a:off x="1981200" y="2424112"/>
            <a:ext cx="1912938" cy="366713"/>
          </a:xfrm>
          <a:prstGeom prst="rect">
            <a:avLst/>
          </a:prstGeom>
          <a:noFill/>
          <a:ln w="9525">
            <a:noFill/>
            <a:miter lim="800000"/>
          </a:ln>
        </p:spPr>
        <p:txBody>
          <a:bodyPr lIns="92075" tIns="46038" rIns="92075" bIns="46038">
            <a:spAutoFit/>
          </a:bodyPr>
          <a:lstStyle/>
          <a:p>
            <a:r>
              <a:rPr lang="es-MX" altLang="ko-KR" sz="1800" b="1" dirty="0">
                <a:latin typeface="Tahoma" panose="020B0604030504040204" pitchFamily="34" charset="0"/>
                <a:ea typeface="굴림" charset="-127"/>
              </a:rPr>
              <a:t>Vista Lógica</a:t>
            </a:r>
            <a:endParaRPr lang="es-MX" altLang="ko-KR" sz="1800" b="1" dirty="0">
              <a:latin typeface="Tahoma" panose="020B0604030504040204" pitchFamily="34" charset="0"/>
              <a:ea typeface="굴림" charset="-127"/>
            </a:endParaRPr>
          </a:p>
        </p:txBody>
      </p:sp>
      <p:graphicFrame>
        <p:nvGraphicFramePr>
          <p:cNvPr id="8" name="Object 40"/>
          <p:cNvGraphicFramePr/>
          <p:nvPr/>
        </p:nvGraphicFramePr>
        <p:xfrm>
          <a:off x="152400" y="2232024"/>
          <a:ext cx="1662112" cy="1528763"/>
        </p:xfrm>
        <a:graphic>
          <a:graphicData uri="http://schemas.openxmlformats.org/presentationml/2006/ole">
            <mc:AlternateContent xmlns:mc="http://schemas.openxmlformats.org/markup-compatibility/2006">
              <mc:Choice xmlns:v="urn:schemas-microsoft-com:vml" Requires="v">
                <p:oleObj spid="_x0000_s17588" name="CorelDRAW" r:id="rId2" imgW="675640" imgH="483235" progId="">
                  <p:embed/>
                </p:oleObj>
              </mc:Choice>
              <mc:Fallback>
                <p:oleObj name="CorelDRAW" r:id="rId2" imgW="675640" imgH="483235" progId="">
                  <p:embed/>
                  <p:pic>
                    <p:nvPicPr>
                      <p:cNvPr id="0" name="Object 40"/>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232024"/>
                        <a:ext cx="1662112" cy="1528763"/>
                      </a:xfrm>
                      <a:prstGeom prst="rect">
                        <a:avLst/>
                      </a:prstGeom>
                      <a:gradFill rotWithShape="0">
                        <a:gsLst>
                          <a:gs pos="0">
                            <a:srgbClr val="0033CC"/>
                          </a:gs>
                          <a:gs pos="100000">
                            <a:srgbClr val="FFFFFF"/>
                          </a:gs>
                        </a:gsLst>
                        <a:lin ang="5400000" scaled="1"/>
                      </a:gradFill>
                      <a:ln>
                        <a:noFill/>
                      </a:ln>
                      <a:effectLst/>
                    </p:spPr>
                  </p:pic>
                </p:oleObj>
              </mc:Fallback>
            </mc:AlternateContent>
          </a:graphicData>
        </a:graphic>
      </p:graphicFrame>
      <p:sp>
        <p:nvSpPr>
          <p:cNvPr id="9" name="Rectangle 74"/>
          <p:cNvSpPr>
            <a:spLocks noChangeArrowheads="1"/>
          </p:cNvSpPr>
          <p:nvPr/>
        </p:nvSpPr>
        <p:spPr bwMode="auto">
          <a:xfrm>
            <a:off x="152400" y="3760787"/>
            <a:ext cx="2781300" cy="644525"/>
          </a:xfrm>
          <a:prstGeom prst="rect">
            <a:avLst/>
          </a:prstGeom>
          <a:noFill/>
          <a:ln w="9525">
            <a:noFill/>
            <a:miter lim="800000"/>
          </a:ln>
        </p:spPr>
        <p:txBody>
          <a:bodyPr wrap="none" lIns="95748" tIns="47874" rIns="95748" bIns="47874">
            <a:spAutoFit/>
          </a:bodyPr>
          <a:lstStyle/>
          <a:p>
            <a:pPr defTabSz="955675"/>
            <a:r>
              <a:rPr lang="es-MX" sz="1800" b="1">
                <a:solidFill>
                  <a:srgbClr val="A50021"/>
                </a:solidFill>
                <a:latin typeface="Tahoma" panose="020B0604030504040204" pitchFamily="34" charset="0"/>
              </a:rPr>
              <a:t>Analistas/Diseñadores</a:t>
            </a:r>
            <a:endParaRPr lang="es-MX" sz="1800" b="1">
              <a:solidFill>
                <a:srgbClr val="A50021"/>
              </a:solidFill>
              <a:latin typeface="Tahoma" panose="020B0604030504040204" pitchFamily="34" charset="0"/>
            </a:endParaRPr>
          </a:p>
          <a:p>
            <a:pPr defTabSz="955675"/>
            <a:r>
              <a:rPr lang="es-MX" sz="1800" b="1" i="1">
                <a:latin typeface="Tahoma" panose="020B0604030504040204" pitchFamily="34" charset="0"/>
              </a:rPr>
              <a:t>Estructura</a:t>
            </a:r>
            <a:r>
              <a:rPr lang="es-MX" sz="1800" b="1">
                <a:latin typeface="Tahoma" panose="020B0604030504040204" pitchFamily="34" charset="0"/>
              </a:rPr>
              <a:t> </a:t>
            </a:r>
            <a:endParaRPr lang="es-MX" sz="1800" b="1">
              <a:latin typeface="Tahoma" panose="020B0604030504040204" pitchFamily="34" charset="0"/>
            </a:endParaRPr>
          </a:p>
        </p:txBody>
      </p:sp>
      <p:pic>
        <p:nvPicPr>
          <p:cNvPr id="11" name="Picture 74" descr="Diagrama descrito en el texto adjunto."/>
          <p:cNvPicPr/>
          <p:nvPr/>
        </p:nvPicPr>
        <p:blipFill>
          <a:blip r:embed="rId4" cstate="print"/>
          <a:srcRect/>
          <a:stretch>
            <a:fillRect/>
          </a:stretch>
        </p:blipFill>
        <p:spPr bwMode="auto">
          <a:xfrm>
            <a:off x="4133850" y="2049462"/>
            <a:ext cx="5010150" cy="4604544"/>
          </a:xfrm>
          <a:prstGeom prst="rect">
            <a:avLst/>
          </a:prstGeom>
          <a:noFill/>
          <a:ln w="9525">
            <a:noFill/>
            <a:miter lim="800000"/>
            <a:headEnd/>
            <a:tailEnd/>
          </a:ln>
        </p:spPr>
      </p:pic>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show="0">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11" name="Rectangle 33"/>
          <p:cNvSpPr>
            <a:spLocks noChangeArrowheads="1"/>
          </p:cNvSpPr>
          <p:nvPr/>
        </p:nvSpPr>
        <p:spPr bwMode="auto">
          <a:xfrm>
            <a:off x="-7401" y="2065332"/>
            <a:ext cx="9151401" cy="2887668"/>
          </a:xfrm>
          <a:prstGeom prst="rect">
            <a:avLst/>
          </a:prstGeom>
          <a:gradFill rotWithShape="0">
            <a:gsLst>
              <a:gs pos="0">
                <a:srgbClr val="0033CC"/>
              </a:gs>
              <a:gs pos="100000">
                <a:srgbClr val="FFFFFF"/>
              </a:gs>
            </a:gsLst>
            <a:lin ang="5400000" scaled="1"/>
          </a:gradFill>
          <a:ln w="12700">
            <a:solidFill>
              <a:srgbClr val="5F5F5F"/>
            </a:solidFill>
            <a:miter lim="800000"/>
          </a:ln>
        </p:spPr>
        <p:txBody>
          <a:bodyPr wrap="none" anchor="ctr"/>
          <a:lstStyle/>
          <a:p>
            <a:endParaRPr lang="es-ES" dirty="0"/>
          </a:p>
        </p:txBody>
      </p:sp>
      <p:sp>
        <p:nvSpPr>
          <p:cNvPr id="3074" name="Titre 1"/>
          <p:cNvSpPr>
            <a:spLocks noGrp="1"/>
          </p:cNvSpPr>
          <p:nvPr>
            <p:ph type="title"/>
          </p:nvPr>
        </p:nvSpPr>
        <p:spPr>
          <a:xfrm>
            <a:off x="152401" y="304800"/>
            <a:ext cx="8763000" cy="1143000"/>
          </a:xfrm>
        </p:spPr>
        <p:txBody>
          <a:bodyPr/>
          <a:lstStyle/>
          <a:p>
            <a:pPr eaLnBrk="1" hangingPunct="1">
              <a:defRPr/>
            </a:pPr>
            <a:r>
              <a:rPr lang="es-ES" b="1" dirty="0">
                <a:solidFill>
                  <a:schemeClr val="bg1"/>
                </a:solidFill>
              </a:rPr>
              <a:t>4+1 Vistas de la arquitectura</a:t>
            </a:r>
            <a:br>
              <a:rPr lang="es-ES" dirty="0">
                <a:solidFill>
                  <a:schemeClr val="accent6">
                    <a:lumMod val="50000"/>
                  </a:schemeClr>
                </a:solidFill>
              </a:rPr>
            </a:br>
            <a:endParaRPr lang="fr-CA" dirty="0">
              <a:solidFill>
                <a:schemeClr val="bg1"/>
              </a:solidFill>
            </a:endParaRPr>
          </a:p>
        </p:txBody>
      </p:sp>
      <p:sp>
        <p:nvSpPr>
          <p:cNvPr id="6" name="3 Marcador de número de diapositiva"/>
          <p:cNvSpPr>
            <a:spLocks noGrp="1"/>
          </p:cNvSpPr>
          <p:nvPr>
            <p:ph type="sldNum" sz="quarter" idx="12"/>
          </p:nvPr>
        </p:nvSpPr>
        <p:spPr bwMode="auto">
          <a:xfrm>
            <a:off x="6553200" y="6950075"/>
            <a:ext cx="2133600" cy="365125"/>
          </a:xfrm>
          <a:ln>
            <a:miter lim="800000"/>
          </a:ln>
        </p:spPr>
        <p:txBody>
          <a:bodyPr wrap="square" numCol="1" anchorCtr="0" compatLnSpc="1"/>
          <a:lstStyle/>
          <a:p>
            <a:pPr>
              <a:defRPr/>
            </a:pPr>
            <a:fld id="{4FA0525D-B275-47F8-BDCD-CE31D5E3E0C2}" type="slidenum">
              <a:rPr lang="en-US" smtClean="0">
                <a:solidFill>
                  <a:prstClr val="black">
                    <a:tint val="75000"/>
                  </a:prstClr>
                </a:solidFill>
              </a:rPr>
            </a:fld>
            <a:endParaRPr lang="en-US">
              <a:solidFill>
                <a:prstClr val="black">
                  <a:tint val="75000"/>
                </a:prstClr>
              </a:solidFill>
            </a:endParaRPr>
          </a:p>
        </p:txBody>
      </p:sp>
      <p:sp>
        <p:nvSpPr>
          <p:cNvPr id="4" name="Rectangle 31"/>
          <p:cNvSpPr>
            <a:spLocks noChangeArrowheads="1"/>
          </p:cNvSpPr>
          <p:nvPr/>
        </p:nvSpPr>
        <p:spPr bwMode="auto">
          <a:xfrm>
            <a:off x="152401" y="6346825"/>
            <a:ext cx="3352800" cy="560388"/>
          </a:xfrm>
          <a:prstGeom prst="rect">
            <a:avLst/>
          </a:prstGeom>
          <a:noFill/>
          <a:ln w="9525">
            <a:noFill/>
            <a:miter lim="800000"/>
          </a:ln>
        </p:spPr>
        <p:txBody>
          <a:bodyPr lIns="33585" tIns="16792" rIns="33585" bIns="16792"/>
          <a:lstStyle/>
          <a:p>
            <a:pPr defTabSz="862330">
              <a:lnSpc>
                <a:spcPts val="1900"/>
              </a:lnSpc>
              <a:spcBef>
                <a:spcPts val="900"/>
              </a:spcBef>
              <a:tabLst>
                <a:tab pos="269875" algn="l"/>
                <a:tab pos="537845" algn="l"/>
                <a:tab pos="807720" algn="l"/>
                <a:tab pos="1077595" algn="l"/>
                <a:tab pos="1346200" algn="l"/>
                <a:tab pos="1616075" algn="l"/>
                <a:tab pos="1884045" algn="l"/>
                <a:tab pos="2153920" algn="l"/>
              </a:tabLst>
            </a:pPr>
            <a:r>
              <a:rPr lang="en-US" sz="3600" dirty="0">
                <a:solidFill>
                  <a:srgbClr val="A50021"/>
                </a:solidFill>
                <a:latin typeface="Tahoma" panose="020B0604030504040204" pitchFamily="34" charset="0"/>
              </a:rPr>
              <a:t> Vista </a:t>
            </a:r>
            <a:r>
              <a:rPr lang="en-US" sz="3600" dirty="0" err="1">
                <a:solidFill>
                  <a:srgbClr val="A50021"/>
                </a:solidFill>
                <a:latin typeface="Tahoma" panose="020B0604030504040204" pitchFamily="34" charset="0"/>
              </a:rPr>
              <a:t>Física</a:t>
            </a:r>
            <a:endParaRPr lang="en-US" sz="3600" dirty="0">
              <a:solidFill>
                <a:srgbClr val="A50021"/>
              </a:solidFill>
              <a:latin typeface="Tahoma" panose="020B0604030504040204" pitchFamily="34" charset="0"/>
            </a:endParaRPr>
          </a:p>
        </p:txBody>
      </p:sp>
      <p:graphicFrame>
        <p:nvGraphicFramePr>
          <p:cNvPr id="5" name="Object 38"/>
          <p:cNvGraphicFramePr/>
          <p:nvPr/>
        </p:nvGraphicFramePr>
        <p:xfrm>
          <a:off x="400050" y="2286000"/>
          <a:ext cx="2489200" cy="1616871"/>
        </p:xfrm>
        <a:graphic>
          <a:graphicData uri="http://schemas.openxmlformats.org/presentationml/2006/ole">
            <mc:AlternateContent xmlns:mc="http://schemas.openxmlformats.org/markup-compatibility/2006">
              <mc:Choice xmlns:v="urn:schemas-microsoft-com:vml" Requires="v">
                <p:oleObj spid="_x0000_s18612" name="CorelDRAW" r:id="rId2" imgW="740410" imgH="475615" progId="">
                  <p:embed/>
                </p:oleObj>
              </mc:Choice>
              <mc:Fallback>
                <p:oleObj name="CorelDRAW" r:id="rId2" imgW="740410" imgH="475615" progId="">
                  <p:embed/>
                  <p:pic>
                    <p:nvPicPr>
                      <p:cNvPr id="0" name="Object 3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050" y="2286000"/>
                        <a:ext cx="2489200" cy="1616871"/>
                      </a:xfrm>
                      <a:prstGeom prst="rect">
                        <a:avLst/>
                      </a:prstGeom>
                      <a:gradFill rotWithShape="0">
                        <a:gsLst>
                          <a:gs pos="0">
                            <a:srgbClr val="0033CC"/>
                          </a:gs>
                          <a:gs pos="100000">
                            <a:srgbClr val="FFFFFF"/>
                          </a:gs>
                        </a:gsLst>
                        <a:lin ang="5400000" scaled="1"/>
                      </a:gradFill>
                      <a:ln>
                        <a:noFill/>
                      </a:ln>
                      <a:effectLst/>
                    </p:spPr>
                  </p:pic>
                </p:oleObj>
              </mc:Fallback>
            </mc:AlternateContent>
          </a:graphicData>
        </a:graphic>
      </p:graphicFrame>
      <p:sp>
        <p:nvSpPr>
          <p:cNvPr id="7" name="Rectangle 44"/>
          <p:cNvSpPr>
            <a:spLocks noChangeArrowheads="1"/>
          </p:cNvSpPr>
          <p:nvPr/>
        </p:nvSpPr>
        <p:spPr bwMode="auto">
          <a:xfrm>
            <a:off x="3200400" y="2935282"/>
            <a:ext cx="4114800" cy="369974"/>
          </a:xfrm>
          <a:prstGeom prst="rect">
            <a:avLst/>
          </a:prstGeom>
          <a:noFill/>
          <a:ln w="9525">
            <a:noFill/>
            <a:miter lim="800000"/>
          </a:ln>
        </p:spPr>
        <p:txBody>
          <a:bodyPr wrap="square" lIns="92075" tIns="46038" rIns="92075" bIns="46038">
            <a:spAutoFit/>
          </a:bodyPr>
          <a:lstStyle/>
          <a:p>
            <a:r>
              <a:rPr lang="es-MX" altLang="ko-KR" sz="1800" b="1" dirty="0">
                <a:latin typeface="Tahoma" panose="020B0604030504040204" pitchFamily="34" charset="0"/>
                <a:ea typeface="굴림" charset="-127"/>
              </a:rPr>
              <a:t>Vista de Implementación </a:t>
            </a:r>
            <a:endParaRPr lang="es-MX" altLang="ko-KR" sz="1800" b="1" dirty="0">
              <a:latin typeface="Tahoma" panose="020B0604030504040204" pitchFamily="34" charset="0"/>
              <a:ea typeface="굴림" charset="-127"/>
            </a:endParaRPr>
          </a:p>
        </p:txBody>
      </p:sp>
      <p:sp>
        <p:nvSpPr>
          <p:cNvPr id="8" name="Rectangle 48"/>
          <p:cNvSpPr>
            <a:spLocks noChangeArrowheads="1"/>
          </p:cNvSpPr>
          <p:nvPr/>
        </p:nvSpPr>
        <p:spPr bwMode="auto">
          <a:xfrm>
            <a:off x="381000" y="4298950"/>
            <a:ext cx="2508250" cy="650875"/>
          </a:xfrm>
          <a:prstGeom prst="rect">
            <a:avLst/>
          </a:prstGeom>
          <a:noFill/>
          <a:ln w="9525">
            <a:noFill/>
            <a:miter lim="800000"/>
          </a:ln>
        </p:spPr>
        <p:txBody>
          <a:bodyPr wrap="none" lIns="101600" tIns="50800" rIns="101600" bIns="50800">
            <a:spAutoFit/>
          </a:bodyPr>
          <a:lstStyle/>
          <a:p>
            <a:pPr algn="r" defTabSz="1014730"/>
            <a:r>
              <a:rPr lang="es-ES" altLang="ko-KR" sz="1800" b="1" dirty="0">
                <a:solidFill>
                  <a:srgbClr val="A50021"/>
                </a:solidFill>
                <a:latin typeface="Tahoma" panose="020B0604030504040204" pitchFamily="34" charset="0"/>
                <a:ea typeface="굴림" charset="-127"/>
              </a:rPr>
              <a:t>Programadores</a:t>
            </a:r>
            <a:endParaRPr lang="es-ES" altLang="ko-KR" sz="1800" b="1" dirty="0">
              <a:solidFill>
                <a:srgbClr val="A50021"/>
              </a:solidFill>
              <a:latin typeface="Tahoma" panose="020B0604030504040204" pitchFamily="34" charset="0"/>
              <a:ea typeface="굴림" charset="-127"/>
            </a:endParaRPr>
          </a:p>
          <a:p>
            <a:pPr algn="r" defTabSz="1014730"/>
            <a:r>
              <a:rPr lang="es-ES" altLang="ko-KR" sz="1800" b="1" i="1" dirty="0">
                <a:latin typeface="Tahoma" panose="020B0604030504040204" pitchFamily="34" charset="0"/>
                <a:ea typeface="굴림" charset="-127"/>
              </a:rPr>
              <a:t>Gestión de software</a:t>
            </a:r>
            <a:endParaRPr lang="es-ES" altLang="ko-KR" sz="1800" b="1" dirty="0">
              <a:latin typeface="Tahoma" panose="020B0604030504040204" pitchFamily="34" charset="0"/>
              <a:ea typeface="굴림" charset="-127"/>
            </a:endParaRPr>
          </a:p>
        </p:txBody>
      </p:sp>
      <p:pic>
        <p:nvPicPr>
          <p:cNvPr id="10" name="Picture 3"/>
          <p:cNvPicPr>
            <a:picLocks noChangeAspect="1" noChangeArrowheads="1"/>
          </p:cNvPicPr>
          <p:nvPr/>
        </p:nvPicPr>
        <p:blipFill>
          <a:blip r:embed="rId4"/>
          <a:srcRect/>
          <a:stretch>
            <a:fillRect/>
          </a:stretch>
        </p:blipFill>
        <p:spPr bwMode="auto">
          <a:xfrm>
            <a:off x="3675694" y="5192707"/>
            <a:ext cx="5551811" cy="1131893"/>
          </a:xfrm>
          <a:prstGeom prst="rect">
            <a:avLst/>
          </a:prstGeom>
          <a:noFill/>
          <a:ln w="9525">
            <a:noFill/>
            <a:miter lim="800000"/>
            <a:headEnd/>
            <a:tailEnd/>
          </a:ln>
          <a:effectLst/>
        </p:spPr>
      </p:pic>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show="0">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3074" name="Titre 1"/>
          <p:cNvSpPr>
            <a:spLocks noGrp="1"/>
          </p:cNvSpPr>
          <p:nvPr>
            <p:ph type="title"/>
          </p:nvPr>
        </p:nvSpPr>
        <p:spPr>
          <a:xfrm>
            <a:off x="152400" y="533400"/>
            <a:ext cx="8763000" cy="1143000"/>
          </a:xfrm>
        </p:spPr>
        <p:txBody>
          <a:bodyPr/>
          <a:lstStyle/>
          <a:p>
            <a:pPr eaLnBrk="1" hangingPunct="1">
              <a:defRPr/>
            </a:pPr>
            <a:r>
              <a:rPr lang="es-ES" b="1" dirty="0">
                <a:solidFill>
                  <a:schemeClr val="bg1"/>
                </a:solidFill>
              </a:rPr>
              <a:t>4+1 Vistas de la arquitectura</a:t>
            </a:r>
            <a:br>
              <a:rPr lang="es-ES" dirty="0">
                <a:solidFill>
                  <a:schemeClr val="accent6">
                    <a:lumMod val="50000"/>
                  </a:schemeClr>
                </a:solidFill>
              </a:rPr>
            </a:br>
            <a:endParaRPr lang="fr-CA" dirty="0">
              <a:solidFill>
                <a:schemeClr val="bg1"/>
              </a:solidFill>
            </a:endParaRPr>
          </a:p>
        </p:txBody>
      </p:sp>
      <p:sp>
        <p:nvSpPr>
          <p:cNvPr id="6" name="3 Marcador de número de diapositiva"/>
          <p:cNvSpPr>
            <a:spLocks noGrp="1"/>
          </p:cNvSpPr>
          <p:nvPr>
            <p:ph type="sldNum" sz="quarter" idx="12"/>
          </p:nvPr>
        </p:nvSpPr>
        <p:spPr bwMode="auto">
          <a:xfrm>
            <a:off x="6553200" y="6950075"/>
            <a:ext cx="2133600" cy="365125"/>
          </a:xfrm>
          <a:ln>
            <a:miter lim="800000"/>
          </a:ln>
        </p:spPr>
        <p:txBody>
          <a:bodyPr wrap="square" numCol="1" anchorCtr="0" compatLnSpc="1"/>
          <a:lstStyle/>
          <a:p>
            <a:pPr>
              <a:defRPr/>
            </a:pPr>
            <a:fld id="{4FA0525D-B275-47F8-BDCD-CE31D5E3E0C2}" type="slidenum">
              <a:rPr lang="en-US" smtClean="0">
                <a:solidFill>
                  <a:prstClr val="black">
                    <a:tint val="75000"/>
                  </a:prstClr>
                </a:solidFill>
              </a:rPr>
            </a:fld>
            <a:endParaRPr lang="en-US">
              <a:solidFill>
                <a:prstClr val="black">
                  <a:tint val="75000"/>
                </a:prstClr>
              </a:solidFill>
            </a:endParaRPr>
          </a:p>
        </p:txBody>
      </p:sp>
      <p:sp>
        <p:nvSpPr>
          <p:cNvPr id="4" name="Rectangle 30"/>
          <p:cNvSpPr>
            <a:spLocks noChangeArrowheads="1"/>
          </p:cNvSpPr>
          <p:nvPr/>
        </p:nvSpPr>
        <p:spPr bwMode="auto">
          <a:xfrm>
            <a:off x="152400" y="6373813"/>
            <a:ext cx="3886200" cy="560387"/>
          </a:xfrm>
          <a:prstGeom prst="rect">
            <a:avLst/>
          </a:prstGeom>
          <a:noFill/>
          <a:ln w="9525">
            <a:noFill/>
            <a:miter lim="800000"/>
          </a:ln>
        </p:spPr>
        <p:txBody>
          <a:bodyPr lIns="33585" tIns="16792" rIns="33585" bIns="16792"/>
          <a:lstStyle/>
          <a:p>
            <a:pPr algn="ctr" defTabSz="862330">
              <a:lnSpc>
                <a:spcPts val="1900"/>
              </a:lnSpc>
              <a:spcBef>
                <a:spcPts val="900"/>
              </a:spcBef>
              <a:tabLst>
                <a:tab pos="269875" algn="l"/>
                <a:tab pos="537845" algn="l"/>
                <a:tab pos="807720" algn="l"/>
                <a:tab pos="1077595" algn="l"/>
                <a:tab pos="1346200" algn="l"/>
                <a:tab pos="1616075" algn="l"/>
                <a:tab pos="1884045" algn="l"/>
                <a:tab pos="2153920" algn="l"/>
              </a:tabLst>
            </a:pPr>
            <a:r>
              <a:rPr lang="en-US" sz="3600" dirty="0">
                <a:solidFill>
                  <a:srgbClr val="A50021"/>
                </a:solidFill>
                <a:latin typeface="Tahoma" panose="020B0604030504040204" pitchFamily="34" charset="0"/>
              </a:rPr>
              <a:t>Vista Conceptual</a:t>
            </a:r>
            <a:endParaRPr lang="en-US" sz="3600" dirty="0">
              <a:solidFill>
                <a:srgbClr val="A50021"/>
              </a:solidFill>
              <a:latin typeface="Tahoma" panose="020B0604030504040204" pitchFamily="34" charset="0"/>
            </a:endParaRPr>
          </a:p>
        </p:txBody>
      </p:sp>
      <p:sp>
        <p:nvSpPr>
          <p:cNvPr id="7" name="Rectangle 35"/>
          <p:cNvSpPr>
            <a:spLocks noChangeArrowheads="1"/>
          </p:cNvSpPr>
          <p:nvPr/>
        </p:nvSpPr>
        <p:spPr bwMode="auto">
          <a:xfrm>
            <a:off x="2070100" y="2438400"/>
            <a:ext cx="2025650" cy="641350"/>
          </a:xfrm>
          <a:prstGeom prst="rect">
            <a:avLst/>
          </a:prstGeom>
          <a:noFill/>
          <a:ln w="9525">
            <a:noFill/>
            <a:miter lim="800000"/>
          </a:ln>
        </p:spPr>
        <p:txBody>
          <a:bodyPr lIns="92075" tIns="46038" rIns="92075" bIns="46038">
            <a:spAutoFit/>
          </a:bodyPr>
          <a:lstStyle/>
          <a:p>
            <a:r>
              <a:rPr lang="es-MX" altLang="ko-KR" sz="1800" b="1" dirty="0">
                <a:latin typeface="Tahoma" panose="020B0604030504040204" pitchFamily="34" charset="0"/>
                <a:ea typeface="굴림" charset="-127"/>
              </a:rPr>
              <a:t>Vista de Proceso</a:t>
            </a:r>
            <a:endParaRPr lang="es-MX" altLang="ko-KR" sz="1800" b="1" dirty="0">
              <a:latin typeface="Tahoma" panose="020B0604030504040204" pitchFamily="34" charset="0"/>
              <a:ea typeface="굴림" charset="-127"/>
            </a:endParaRPr>
          </a:p>
        </p:txBody>
      </p:sp>
      <p:sp>
        <p:nvSpPr>
          <p:cNvPr id="5" name="Rectangle 33"/>
          <p:cNvSpPr>
            <a:spLocks noChangeArrowheads="1"/>
          </p:cNvSpPr>
          <p:nvPr/>
        </p:nvSpPr>
        <p:spPr bwMode="auto">
          <a:xfrm>
            <a:off x="36000" y="1981200"/>
            <a:ext cx="4244975" cy="3256756"/>
          </a:xfrm>
          <a:prstGeom prst="rect">
            <a:avLst/>
          </a:prstGeom>
          <a:gradFill rotWithShape="0">
            <a:gsLst>
              <a:gs pos="0">
                <a:srgbClr val="0033CC"/>
              </a:gs>
              <a:gs pos="100000">
                <a:srgbClr val="FFFFFF"/>
              </a:gs>
            </a:gsLst>
            <a:lin ang="5400000" scaled="1"/>
          </a:gradFill>
          <a:ln w="12700">
            <a:solidFill>
              <a:srgbClr val="5F5F5F"/>
            </a:solidFill>
            <a:miter lim="800000"/>
          </a:ln>
        </p:spPr>
        <p:txBody>
          <a:bodyPr wrap="none" anchor="ctr"/>
          <a:lstStyle/>
          <a:p>
            <a:endParaRPr lang="es-ES" dirty="0"/>
          </a:p>
        </p:txBody>
      </p:sp>
      <p:grpSp>
        <p:nvGrpSpPr>
          <p:cNvPr id="8" name="Group 49"/>
          <p:cNvGrpSpPr/>
          <p:nvPr/>
        </p:nvGrpSpPr>
        <p:grpSpPr bwMode="auto">
          <a:xfrm>
            <a:off x="153245" y="3957040"/>
            <a:ext cx="3707491" cy="1301134"/>
            <a:chOff x="1640" y="2927"/>
            <a:chExt cx="1968" cy="685"/>
          </a:xfrm>
        </p:grpSpPr>
        <p:sp>
          <p:nvSpPr>
            <p:cNvPr id="9" name="Rectangle 50"/>
            <p:cNvSpPr>
              <a:spLocks noChangeArrowheads="1"/>
            </p:cNvSpPr>
            <p:nvPr/>
          </p:nvSpPr>
          <p:spPr bwMode="auto">
            <a:xfrm>
              <a:off x="1653" y="3125"/>
              <a:ext cx="1955" cy="487"/>
            </a:xfrm>
            <a:prstGeom prst="rect">
              <a:avLst/>
            </a:prstGeom>
            <a:noFill/>
            <a:ln w="9525">
              <a:noFill/>
              <a:miter lim="800000"/>
            </a:ln>
          </p:spPr>
          <p:txBody>
            <a:bodyPr wrap="none" lIns="101600" tIns="50800" rIns="101600" bIns="50800">
              <a:spAutoFit/>
            </a:bodyPr>
            <a:lstStyle/>
            <a:p>
              <a:pPr defTabSz="1014730"/>
              <a:r>
                <a:rPr lang="es-MX" altLang="ko-KR" sz="1800" b="1" i="1" dirty="0">
                  <a:latin typeface="Tahoma" panose="020B0604030504040204" pitchFamily="34" charset="0"/>
                  <a:ea typeface="굴림" charset="-127"/>
                </a:rPr>
                <a:t>Desempeño</a:t>
              </a:r>
              <a:endParaRPr lang="es-MX" altLang="ko-KR" sz="1800" b="1" i="1" dirty="0">
                <a:latin typeface="Tahoma" panose="020B0604030504040204" pitchFamily="34" charset="0"/>
                <a:ea typeface="굴림" charset="-127"/>
              </a:endParaRPr>
            </a:p>
            <a:p>
              <a:pPr defTabSz="1014730"/>
              <a:r>
                <a:rPr lang="es-MX" altLang="ko-KR" sz="1800" b="1" i="1" dirty="0">
                  <a:latin typeface="Tahoma" panose="020B0604030504040204" pitchFamily="34" charset="0"/>
                  <a:ea typeface="굴림" charset="-127"/>
                </a:rPr>
                <a:t>Escalabilidad</a:t>
              </a:r>
              <a:endParaRPr lang="es-MX" altLang="ko-KR" sz="1800" b="1" i="1" dirty="0">
                <a:latin typeface="Tahoma" panose="020B0604030504040204" pitchFamily="34" charset="0"/>
                <a:ea typeface="굴림" charset="-127"/>
              </a:endParaRPr>
            </a:p>
            <a:p>
              <a:pPr defTabSz="1014730"/>
              <a:r>
                <a:rPr lang="es-MX" altLang="ko-KR" sz="1800" b="1" i="1" dirty="0">
                  <a:latin typeface="Tahoma" panose="020B0604030504040204" pitchFamily="34" charset="0"/>
                  <a:ea typeface="굴림" charset="-127"/>
                </a:rPr>
                <a:t>Rendimiento, producción total</a:t>
              </a:r>
              <a:endParaRPr lang="es-MX" altLang="ko-KR" sz="1800" b="1" dirty="0">
                <a:latin typeface="Tahoma" panose="020B0604030504040204" pitchFamily="34" charset="0"/>
                <a:ea typeface="굴림" charset="-127"/>
              </a:endParaRPr>
            </a:p>
          </p:txBody>
        </p:sp>
        <p:sp>
          <p:nvSpPr>
            <p:cNvPr id="10" name="Rectangle 51"/>
            <p:cNvSpPr>
              <a:spLocks noChangeArrowheads="1"/>
            </p:cNvSpPr>
            <p:nvPr/>
          </p:nvSpPr>
          <p:spPr bwMode="auto">
            <a:xfrm>
              <a:off x="1640" y="2927"/>
              <a:ext cx="1528" cy="198"/>
            </a:xfrm>
            <a:prstGeom prst="rect">
              <a:avLst/>
            </a:prstGeom>
            <a:noFill/>
            <a:ln w="9525">
              <a:noFill/>
              <a:miter lim="800000"/>
            </a:ln>
          </p:spPr>
          <p:txBody>
            <a:bodyPr wrap="none" lIns="101600" tIns="50800" rIns="101600" bIns="50800">
              <a:spAutoFit/>
            </a:bodyPr>
            <a:lstStyle/>
            <a:p>
              <a:pPr defTabSz="1014730"/>
              <a:r>
                <a:rPr lang="es-MX" altLang="ko-KR" sz="1800" b="1">
                  <a:solidFill>
                    <a:srgbClr val="A50021"/>
                  </a:solidFill>
                  <a:latin typeface="Tahoma" panose="020B0604030504040204" pitchFamily="34" charset="0"/>
                  <a:ea typeface="굴림" charset="-127"/>
                </a:rPr>
                <a:t>Integración de Sistema</a:t>
              </a:r>
              <a:endParaRPr lang="es-MX" altLang="ko-KR" sz="1800" b="1">
                <a:solidFill>
                  <a:srgbClr val="A50021"/>
                </a:solidFill>
                <a:latin typeface="Tahoma" panose="020B0604030504040204" pitchFamily="34" charset="0"/>
                <a:ea typeface="굴림" charset="-127"/>
              </a:endParaRPr>
            </a:p>
          </p:txBody>
        </p:sp>
      </p:grpSp>
      <p:graphicFrame>
        <p:nvGraphicFramePr>
          <p:cNvPr id="11" name="Object 54"/>
          <p:cNvGraphicFramePr/>
          <p:nvPr/>
        </p:nvGraphicFramePr>
        <p:xfrm>
          <a:off x="228599" y="2286000"/>
          <a:ext cx="1363935" cy="1238250"/>
        </p:xfrm>
        <a:graphic>
          <a:graphicData uri="http://schemas.openxmlformats.org/presentationml/2006/ole">
            <mc:AlternateContent xmlns:mc="http://schemas.openxmlformats.org/markup-compatibility/2006">
              <mc:Choice xmlns:v="urn:schemas-microsoft-com:vml" Requires="v">
                <p:oleObj spid="_x0000_s19636" name="CorelDRAW" r:id="rId2" imgW="740410" imgH="475615" progId="">
                  <p:embed/>
                </p:oleObj>
              </mc:Choice>
              <mc:Fallback>
                <p:oleObj name="CorelDRAW" r:id="rId2" imgW="740410" imgH="475615" progId="">
                  <p:embed/>
                  <p:pic>
                    <p:nvPicPr>
                      <p:cNvPr id="0" name="Object 5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599" y="2286000"/>
                        <a:ext cx="1363935" cy="1238250"/>
                      </a:xfrm>
                      <a:prstGeom prst="rect">
                        <a:avLst/>
                      </a:prstGeom>
                      <a:gradFill rotWithShape="0">
                        <a:gsLst>
                          <a:gs pos="0">
                            <a:srgbClr val="0033CC"/>
                          </a:gs>
                          <a:gs pos="100000">
                            <a:srgbClr val="FFFFFF"/>
                          </a:gs>
                        </a:gsLst>
                        <a:lin ang="5400000" scaled="1"/>
                      </a:gradFill>
                      <a:ln>
                        <a:noFill/>
                      </a:ln>
                      <a:effectLst/>
                    </p:spPr>
                  </p:pic>
                </p:oleObj>
              </mc:Fallback>
            </mc:AlternateContent>
          </a:graphicData>
        </a:graphic>
      </p:graphicFrame>
      <p:pic>
        <p:nvPicPr>
          <p:cNvPr id="13" name="Picture 128" descr="Diagrama descrito en el contenido adjunto."/>
          <p:cNvPicPr/>
          <p:nvPr/>
        </p:nvPicPr>
        <p:blipFill>
          <a:blip r:embed="rId4" cstate="print"/>
          <a:srcRect/>
          <a:stretch>
            <a:fillRect/>
          </a:stretch>
        </p:blipFill>
        <p:spPr bwMode="auto">
          <a:xfrm>
            <a:off x="4280975" y="1772776"/>
            <a:ext cx="4863025" cy="5085224"/>
          </a:xfrm>
          <a:prstGeom prst="rect">
            <a:avLst/>
          </a:prstGeom>
          <a:noFill/>
          <a:ln w="9525">
            <a:noFill/>
            <a:miter lim="800000"/>
            <a:headEnd/>
            <a:tailEnd/>
          </a:ln>
        </p:spPr>
      </p:pic>
      <p:sp>
        <p:nvSpPr>
          <p:cNvPr id="14" name="Rectangle 35"/>
          <p:cNvSpPr>
            <a:spLocks noChangeArrowheads="1"/>
          </p:cNvSpPr>
          <p:nvPr/>
        </p:nvSpPr>
        <p:spPr bwMode="auto">
          <a:xfrm>
            <a:off x="1687961" y="2454275"/>
            <a:ext cx="2426839" cy="369974"/>
          </a:xfrm>
          <a:prstGeom prst="rect">
            <a:avLst/>
          </a:prstGeom>
          <a:noFill/>
          <a:ln w="9525">
            <a:noFill/>
            <a:miter lim="800000"/>
          </a:ln>
        </p:spPr>
        <p:txBody>
          <a:bodyPr wrap="square" lIns="92075" tIns="46038" rIns="92075" bIns="46038">
            <a:spAutoFit/>
          </a:bodyPr>
          <a:lstStyle/>
          <a:p>
            <a:r>
              <a:rPr lang="es-MX" altLang="ko-KR" b="1" dirty="0">
                <a:solidFill>
                  <a:prstClr val="black"/>
                </a:solidFill>
                <a:latin typeface="Tahoma" panose="020B0604030504040204" pitchFamily="34" charset="0"/>
                <a:ea typeface="굴림" charset="-127"/>
              </a:rPr>
              <a:t>Vista de Proceso</a:t>
            </a:r>
            <a:endParaRPr lang="es-MX" altLang="ko-KR" b="1" dirty="0">
              <a:solidFill>
                <a:prstClr val="black"/>
              </a:solidFill>
              <a:latin typeface="Tahoma" panose="020B0604030504040204" pitchFamily="34" charset="0"/>
              <a:ea typeface="굴림" charset="-127"/>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13314" name="Titre 1"/>
          <p:cNvSpPr>
            <a:spLocks noGrp="1"/>
          </p:cNvSpPr>
          <p:nvPr>
            <p:ph type="title"/>
          </p:nvPr>
        </p:nvSpPr>
        <p:spPr/>
        <p:txBody>
          <a:bodyPr/>
          <a:lstStyle/>
          <a:p>
            <a:pPr eaLnBrk="1" hangingPunct="1"/>
            <a:r>
              <a:rPr lang="fr-CA" dirty="0" err="1">
                <a:solidFill>
                  <a:schemeClr val="bg1"/>
                </a:solidFill>
              </a:rPr>
              <a:t>Reglas</a:t>
            </a:r>
            <a:r>
              <a:rPr lang="fr-CA" dirty="0">
                <a:solidFill>
                  <a:schemeClr val="bg1"/>
                </a:solidFill>
              </a:rPr>
              <a:t> </a:t>
            </a:r>
            <a:r>
              <a:rPr lang="fr-CA" dirty="0" err="1">
                <a:solidFill>
                  <a:schemeClr val="bg1"/>
                </a:solidFill>
              </a:rPr>
              <a:t>del</a:t>
            </a:r>
            <a:r>
              <a:rPr lang="fr-CA" dirty="0">
                <a:solidFill>
                  <a:schemeClr val="bg1"/>
                </a:solidFill>
              </a:rPr>
              <a:t> </a:t>
            </a:r>
            <a:r>
              <a:rPr lang="fr-CA" dirty="0" err="1">
                <a:solidFill>
                  <a:schemeClr val="bg1"/>
                </a:solidFill>
              </a:rPr>
              <a:t>Negocio</a:t>
            </a:r>
            <a:r>
              <a:rPr lang="fr-CA" dirty="0">
                <a:solidFill>
                  <a:schemeClr val="bg1"/>
                </a:solidFill>
              </a:rPr>
              <a:t> de la </a:t>
            </a:r>
            <a:r>
              <a:rPr lang="fr-CA" dirty="0" err="1">
                <a:solidFill>
                  <a:schemeClr val="bg1"/>
                </a:solidFill>
              </a:rPr>
              <a:t>Asignatura</a:t>
            </a:r>
            <a:endParaRPr lang="fr-CA" dirty="0">
              <a:solidFill>
                <a:schemeClr val="bg1"/>
              </a:solidFill>
            </a:endParaRPr>
          </a:p>
        </p:txBody>
      </p:sp>
      <p:sp>
        <p:nvSpPr>
          <p:cNvPr id="3" name="2 Marcador de contenido"/>
          <p:cNvSpPr>
            <a:spLocks noGrp="1"/>
          </p:cNvSpPr>
          <p:nvPr>
            <p:ph sz="quarter" idx="1"/>
          </p:nvPr>
        </p:nvSpPr>
        <p:spPr>
          <a:xfrm>
            <a:off x="228600" y="2057400"/>
            <a:ext cx="8763000" cy="4572000"/>
          </a:xfrm>
        </p:spPr>
        <p:txBody>
          <a:bodyPr>
            <a:noAutofit/>
          </a:bodyPr>
          <a:lstStyle/>
          <a:p>
            <a:pPr marL="514350" indent="-514350" eaLnBrk="1" fontAlgn="auto" hangingPunct="1">
              <a:spcBef>
                <a:spcPts val="580"/>
              </a:spcBef>
              <a:spcAft>
                <a:spcPts val="0"/>
              </a:spcAft>
              <a:buFont typeface="+mj-lt"/>
              <a:buAutoNum type="arabicPeriod"/>
              <a:defRPr/>
            </a:pPr>
            <a:r>
              <a:rPr lang="es-ES" sz="2100" b="1" dirty="0">
                <a:solidFill>
                  <a:srgbClr val="FF0000"/>
                </a:solidFill>
                <a:latin typeface="Trebuchet MS" panose="020B0603020202020204" pitchFamily="34" charset="0"/>
              </a:rPr>
              <a:t>Puntualidad</a:t>
            </a:r>
            <a:r>
              <a:rPr lang="es-ES" sz="2100" dirty="0">
                <a:latin typeface="Trebuchet MS" panose="020B0603020202020204" pitchFamily="34" charset="0"/>
              </a:rPr>
              <a:t>. Se debe llegar temprano a clases.</a:t>
            </a:r>
            <a:endParaRPr lang="es-ES" sz="2100" dirty="0">
              <a:latin typeface="Trebuchet MS" panose="020B0603020202020204" pitchFamily="34" charset="0"/>
            </a:endParaRPr>
          </a:p>
          <a:p>
            <a:pPr marL="777240" lvl="1" indent="-457200" eaLnBrk="1" fontAlgn="auto" hangingPunct="1">
              <a:spcBef>
                <a:spcPts val="370"/>
              </a:spcBef>
              <a:spcAft>
                <a:spcPts val="0"/>
              </a:spcAft>
              <a:buFont typeface="+mj-lt"/>
              <a:buAutoNum type="alphaLcParenR"/>
              <a:defRPr/>
            </a:pPr>
            <a:r>
              <a:rPr lang="es-ES" sz="2100" dirty="0">
                <a:latin typeface="Trebuchet MS" panose="020B0603020202020204" pitchFamily="34" charset="0"/>
              </a:rPr>
              <a:t>Después de iniciado el turno, esperar los 5 minutos para entrar.</a:t>
            </a:r>
            <a:endParaRPr lang="es-ES" sz="2100" dirty="0">
              <a:latin typeface="Trebuchet MS" panose="020B0603020202020204" pitchFamily="34" charset="0"/>
            </a:endParaRPr>
          </a:p>
          <a:p>
            <a:pPr marL="514350" indent="-514350" eaLnBrk="1" fontAlgn="auto" hangingPunct="1">
              <a:spcBef>
                <a:spcPts val="580"/>
              </a:spcBef>
              <a:spcAft>
                <a:spcPts val="0"/>
              </a:spcAft>
              <a:buFont typeface="+mj-lt"/>
              <a:buAutoNum type="arabicPeriod"/>
              <a:defRPr/>
            </a:pPr>
            <a:r>
              <a:rPr lang="es-ES" sz="2100" b="1" dirty="0">
                <a:solidFill>
                  <a:srgbClr val="FF0000"/>
                </a:solidFill>
                <a:latin typeface="Trebuchet MS" panose="020B0603020202020204" pitchFamily="34" charset="0"/>
              </a:rPr>
              <a:t>Asistencia.</a:t>
            </a:r>
            <a:r>
              <a:rPr lang="es-ES" sz="2100" dirty="0">
                <a:latin typeface="Trebuchet MS" panose="020B0603020202020204" pitchFamily="34" charset="0"/>
              </a:rPr>
              <a:t> Las ausencias deben ser justificadas con el profesor.</a:t>
            </a:r>
            <a:endParaRPr lang="es-ES" sz="2100" dirty="0">
              <a:latin typeface="Trebuchet MS" panose="020B0603020202020204" pitchFamily="34" charset="0"/>
            </a:endParaRPr>
          </a:p>
          <a:p>
            <a:pPr marL="0" indent="0" eaLnBrk="1" fontAlgn="auto" hangingPunct="1">
              <a:spcBef>
                <a:spcPts val="580"/>
              </a:spcBef>
              <a:spcAft>
                <a:spcPts val="0"/>
              </a:spcAft>
              <a:buNone/>
              <a:defRPr/>
            </a:pPr>
            <a:r>
              <a:rPr lang="en-US" sz="2100" dirty="0">
                <a:latin typeface="Trebuchet MS" panose="020B0603020202020204" pitchFamily="34" charset="0"/>
              </a:rPr>
              <a:t>      R</a:t>
            </a:r>
            <a:r>
              <a:rPr lang="es-ES" sz="2100" dirty="0" err="1">
                <a:latin typeface="Trebuchet MS" panose="020B0603020202020204" pitchFamily="34" charset="0"/>
              </a:rPr>
              <a:t>ecuerden</a:t>
            </a:r>
            <a:r>
              <a:rPr lang="es-ES" sz="2100" dirty="0">
                <a:latin typeface="Trebuchet MS" panose="020B0603020202020204" pitchFamily="34" charset="0"/>
              </a:rPr>
              <a:t> que solo se tiene 2 encuentros semanales.</a:t>
            </a:r>
            <a:endParaRPr lang="es-ES" sz="2100" dirty="0">
              <a:latin typeface="Trebuchet MS" panose="020B0603020202020204" pitchFamily="34" charset="0"/>
            </a:endParaRPr>
          </a:p>
          <a:p>
            <a:pPr marL="0" indent="0" eaLnBrk="1" fontAlgn="auto" hangingPunct="1">
              <a:spcBef>
                <a:spcPts val="580"/>
              </a:spcBef>
              <a:spcAft>
                <a:spcPts val="0"/>
              </a:spcAft>
              <a:buNone/>
              <a:defRPr/>
            </a:pPr>
            <a:r>
              <a:rPr lang="es-ES" sz="2100" b="1" dirty="0">
                <a:solidFill>
                  <a:srgbClr val="FF0000"/>
                </a:solidFill>
                <a:latin typeface="Trebuchet MS" panose="020B0603020202020204" pitchFamily="34" charset="0"/>
              </a:rPr>
              <a:t>3.   Educación. </a:t>
            </a:r>
            <a:r>
              <a:rPr lang="es-ES" sz="2100" dirty="0">
                <a:latin typeface="Trebuchet MS" panose="020B0603020202020204" pitchFamily="34" charset="0"/>
              </a:rPr>
              <a:t>Escuchar en silencio a quien tenga la palabra.</a:t>
            </a:r>
            <a:endParaRPr lang="es-ES" sz="2100" dirty="0">
              <a:latin typeface="Trebuchet MS" panose="020B0603020202020204" pitchFamily="34" charset="0"/>
            </a:endParaRPr>
          </a:p>
          <a:p>
            <a:pPr marL="0" indent="0" eaLnBrk="1" fontAlgn="auto" hangingPunct="1">
              <a:spcBef>
                <a:spcPts val="580"/>
              </a:spcBef>
              <a:spcAft>
                <a:spcPts val="0"/>
              </a:spcAft>
              <a:buNone/>
              <a:defRPr/>
            </a:pPr>
            <a:r>
              <a:rPr lang="es-ES" sz="2100" b="1" dirty="0">
                <a:solidFill>
                  <a:srgbClr val="FF0000"/>
                </a:solidFill>
                <a:latin typeface="Trebuchet MS" panose="020B0603020202020204" pitchFamily="34" charset="0"/>
              </a:rPr>
              <a:t>4.   Nota final.</a:t>
            </a:r>
            <a:r>
              <a:rPr lang="es-ES" sz="2100" dirty="0">
                <a:latin typeface="Trebuchet MS" panose="020B0603020202020204" pitchFamily="34" charset="0"/>
              </a:rPr>
              <a:t> Las evaluaciones frecuentes, clases prácticas  seminarios, nota en  los TC y Corte evaluativo contribuyen a definir la nota final cuando se ha aprobado el trabajo de curso.</a:t>
            </a:r>
            <a:endParaRPr lang="es-ES" sz="2100" dirty="0">
              <a:latin typeface="Trebuchet MS" panose="020B0603020202020204" pitchFamily="34" charset="0"/>
            </a:endParaRPr>
          </a:p>
          <a:p>
            <a:pPr marL="514350" indent="-514350" eaLnBrk="1" fontAlgn="auto" hangingPunct="1">
              <a:spcBef>
                <a:spcPts val="580"/>
              </a:spcBef>
              <a:spcAft>
                <a:spcPts val="0"/>
              </a:spcAft>
              <a:buFont typeface="+mj-lt"/>
              <a:buAutoNum type="arabicPeriod"/>
              <a:defRPr/>
            </a:pPr>
            <a:r>
              <a:rPr lang="es-ES" sz="2100" dirty="0">
                <a:latin typeface="Trebuchet MS" panose="020B0603020202020204" pitchFamily="34" charset="0"/>
              </a:rPr>
              <a:t>Se aplicará las regulaciones sobre descuento ortográfico.</a:t>
            </a:r>
            <a:endParaRPr lang="es-ES" sz="2100" dirty="0">
              <a:latin typeface="Trebuchet MS" panose="020B0603020202020204" pitchFamily="34" charset="0"/>
            </a:endParaRPr>
          </a:p>
          <a:p>
            <a:pPr marL="514350" indent="-514350" eaLnBrk="1" fontAlgn="auto" hangingPunct="1">
              <a:spcBef>
                <a:spcPts val="580"/>
              </a:spcBef>
              <a:spcAft>
                <a:spcPts val="0"/>
              </a:spcAft>
              <a:buFont typeface="+mj-lt"/>
              <a:buAutoNum type="arabicPeriod"/>
              <a:defRPr/>
            </a:pPr>
            <a:r>
              <a:rPr lang="es-ES" sz="2100" dirty="0">
                <a:latin typeface="Trebuchet MS" panose="020B0603020202020204" pitchFamily="34" charset="0"/>
              </a:rPr>
              <a:t>Se aplicará la </a:t>
            </a:r>
            <a:r>
              <a:rPr lang="es-ES" sz="2100" b="1" dirty="0">
                <a:solidFill>
                  <a:srgbClr val="FF0000"/>
                </a:solidFill>
                <a:latin typeface="Trebuchet MS" panose="020B0603020202020204" pitchFamily="34" charset="0"/>
              </a:rPr>
              <a:t>directiva de la Rectora </a:t>
            </a:r>
            <a:r>
              <a:rPr lang="es-ES" sz="2100" dirty="0">
                <a:latin typeface="Trebuchet MS" panose="020B0603020202020204" pitchFamily="34" charset="0"/>
              </a:rPr>
              <a:t>sobre el vestuario en el aula.</a:t>
            </a:r>
            <a:endParaRPr lang="es-ES" sz="2100" dirty="0">
              <a:latin typeface="Trebuchet MS" panose="020B06030202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3074" name="Titre 1"/>
          <p:cNvSpPr>
            <a:spLocks noGrp="1"/>
          </p:cNvSpPr>
          <p:nvPr>
            <p:ph type="title"/>
          </p:nvPr>
        </p:nvSpPr>
        <p:spPr>
          <a:xfrm>
            <a:off x="152400" y="533400"/>
            <a:ext cx="8763000" cy="1143000"/>
          </a:xfrm>
        </p:spPr>
        <p:txBody>
          <a:bodyPr/>
          <a:lstStyle/>
          <a:p>
            <a:pPr eaLnBrk="1" hangingPunct="1">
              <a:defRPr/>
            </a:pPr>
            <a:r>
              <a:rPr lang="es-ES" b="1" dirty="0">
                <a:solidFill>
                  <a:schemeClr val="bg1"/>
                </a:solidFill>
              </a:rPr>
              <a:t>4+1 Vistas de la arquitectura</a:t>
            </a:r>
            <a:br>
              <a:rPr lang="es-ES" dirty="0">
                <a:solidFill>
                  <a:schemeClr val="accent6">
                    <a:lumMod val="50000"/>
                  </a:schemeClr>
                </a:solidFill>
              </a:rPr>
            </a:br>
            <a:endParaRPr lang="fr-CA" dirty="0">
              <a:solidFill>
                <a:schemeClr val="bg1"/>
              </a:solidFill>
            </a:endParaRPr>
          </a:p>
        </p:txBody>
      </p:sp>
      <p:sp>
        <p:nvSpPr>
          <p:cNvPr id="6" name="3 Marcador de número de diapositiva"/>
          <p:cNvSpPr>
            <a:spLocks noGrp="1"/>
          </p:cNvSpPr>
          <p:nvPr>
            <p:ph type="sldNum" sz="quarter" idx="12"/>
          </p:nvPr>
        </p:nvSpPr>
        <p:spPr bwMode="auto">
          <a:xfrm>
            <a:off x="6553200" y="6950075"/>
            <a:ext cx="2133600" cy="365125"/>
          </a:xfrm>
          <a:ln>
            <a:miter lim="800000"/>
          </a:ln>
        </p:spPr>
        <p:txBody>
          <a:bodyPr wrap="square" numCol="1" anchorCtr="0" compatLnSpc="1"/>
          <a:lstStyle/>
          <a:p>
            <a:pPr>
              <a:defRPr/>
            </a:pPr>
            <a:fld id="{4FA0525D-B275-47F8-BDCD-CE31D5E3E0C2}" type="slidenum">
              <a:rPr lang="en-US" smtClean="0">
                <a:solidFill>
                  <a:prstClr val="black">
                    <a:tint val="75000"/>
                  </a:prstClr>
                </a:solidFill>
              </a:rPr>
            </a:fld>
            <a:endParaRPr lang="en-US">
              <a:solidFill>
                <a:prstClr val="black">
                  <a:tint val="75000"/>
                </a:prstClr>
              </a:solidFill>
            </a:endParaRPr>
          </a:p>
        </p:txBody>
      </p:sp>
      <p:sp>
        <p:nvSpPr>
          <p:cNvPr id="4" name="Rectangle 31"/>
          <p:cNvSpPr>
            <a:spLocks noChangeArrowheads="1"/>
          </p:cNvSpPr>
          <p:nvPr/>
        </p:nvSpPr>
        <p:spPr bwMode="auto">
          <a:xfrm>
            <a:off x="376236" y="6031706"/>
            <a:ext cx="3209926" cy="560388"/>
          </a:xfrm>
          <a:prstGeom prst="rect">
            <a:avLst/>
          </a:prstGeom>
          <a:noFill/>
          <a:ln w="9525">
            <a:noFill/>
            <a:miter lim="800000"/>
          </a:ln>
        </p:spPr>
        <p:txBody>
          <a:bodyPr lIns="33585" tIns="16792" rIns="33585" bIns="16792"/>
          <a:lstStyle/>
          <a:p>
            <a:pPr algn="ctr" defTabSz="862330">
              <a:lnSpc>
                <a:spcPts val="1900"/>
              </a:lnSpc>
              <a:spcBef>
                <a:spcPts val="900"/>
              </a:spcBef>
              <a:tabLst>
                <a:tab pos="269875" algn="l"/>
                <a:tab pos="537845" algn="l"/>
                <a:tab pos="807720" algn="l"/>
                <a:tab pos="1077595" algn="l"/>
                <a:tab pos="1346200" algn="l"/>
                <a:tab pos="1616075" algn="l"/>
                <a:tab pos="1884045" algn="l"/>
                <a:tab pos="2153920" algn="l"/>
              </a:tabLst>
            </a:pPr>
            <a:r>
              <a:rPr lang="en-US" sz="3600" dirty="0">
                <a:solidFill>
                  <a:srgbClr val="A50021"/>
                </a:solidFill>
                <a:latin typeface="Tahoma" panose="020B0604030504040204" pitchFamily="34" charset="0"/>
              </a:rPr>
              <a:t>Vista </a:t>
            </a:r>
            <a:r>
              <a:rPr lang="en-US" sz="3600" dirty="0" err="1">
                <a:solidFill>
                  <a:srgbClr val="A50021"/>
                </a:solidFill>
                <a:latin typeface="Tahoma" panose="020B0604030504040204" pitchFamily="34" charset="0"/>
              </a:rPr>
              <a:t>Física</a:t>
            </a:r>
            <a:endParaRPr lang="en-US" sz="3600" dirty="0">
              <a:solidFill>
                <a:srgbClr val="A50021"/>
              </a:solidFill>
              <a:latin typeface="Tahoma" panose="020B0604030504040204" pitchFamily="34" charset="0"/>
            </a:endParaRPr>
          </a:p>
        </p:txBody>
      </p:sp>
      <p:sp>
        <p:nvSpPr>
          <p:cNvPr id="5" name="Rectangle 36"/>
          <p:cNvSpPr>
            <a:spLocks noChangeArrowheads="1"/>
          </p:cNvSpPr>
          <p:nvPr/>
        </p:nvSpPr>
        <p:spPr bwMode="auto">
          <a:xfrm>
            <a:off x="90486" y="2057400"/>
            <a:ext cx="7529513" cy="2895600"/>
          </a:xfrm>
          <a:prstGeom prst="rect">
            <a:avLst/>
          </a:prstGeom>
          <a:gradFill rotWithShape="0">
            <a:gsLst>
              <a:gs pos="0">
                <a:srgbClr val="0033CC"/>
              </a:gs>
              <a:gs pos="100000">
                <a:srgbClr val="FFFFFF"/>
              </a:gs>
            </a:gsLst>
            <a:lin ang="5400000" scaled="1"/>
          </a:gradFill>
          <a:ln w="12700">
            <a:solidFill>
              <a:srgbClr val="C0C0C0"/>
            </a:solidFill>
            <a:miter lim="800000"/>
          </a:ln>
        </p:spPr>
        <p:txBody>
          <a:bodyPr wrap="none" anchor="ctr"/>
          <a:lstStyle/>
          <a:p>
            <a:endParaRPr lang="es-ES"/>
          </a:p>
        </p:txBody>
      </p:sp>
      <p:sp>
        <p:nvSpPr>
          <p:cNvPr id="7" name="Rectangle 37"/>
          <p:cNvSpPr>
            <a:spLocks noChangeArrowheads="1"/>
          </p:cNvSpPr>
          <p:nvPr/>
        </p:nvSpPr>
        <p:spPr bwMode="auto">
          <a:xfrm>
            <a:off x="2667000" y="2439646"/>
            <a:ext cx="2752725" cy="366712"/>
          </a:xfrm>
          <a:prstGeom prst="rect">
            <a:avLst/>
          </a:prstGeom>
          <a:noFill/>
          <a:ln w="9525">
            <a:noFill/>
            <a:miter lim="800000"/>
          </a:ln>
        </p:spPr>
        <p:txBody>
          <a:bodyPr lIns="92075" tIns="46038" rIns="92075" bIns="46038">
            <a:spAutoFit/>
          </a:bodyPr>
          <a:lstStyle/>
          <a:p>
            <a:r>
              <a:rPr lang="es-MX" altLang="ko-KR" sz="1800" b="1" dirty="0">
                <a:latin typeface="Tahoma" panose="020B0604030504040204" pitchFamily="34" charset="0"/>
                <a:ea typeface="굴림" charset="-127"/>
              </a:rPr>
              <a:t>Vista de distribución</a:t>
            </a:r>
            <a:endParaRPr lang="es-MX" altLang="ko-KR" sz="1800" b="1" dirty="0">
              <a:latin typeface="Tahoma" panose="020B0604030504040204" pitchFamily="34" charset="0"/>
              <a:ea typeface="굴림" charset="-127"/>
            </a:endParaRPr>
          </a:p>
        </p:txBody>
      </p:sp>
      <p:sp>
        <p:nvSpPr>
          <p:cNvPr id="8" name="Rectangle 52"/>
          <p:cNvSpPr>
            <a:spLocks noChangeArrowheads="1"/>
          </p:cNvSpPr>
          <p:nvPr/>
        </p:nvSpPr>
        <p:spPr bwMode="auto">
          <a:xfrm>
            <a:off x="3855242" y="3836580"/>
            <a:ext cx="3046413" cy="925513"/>
          </a:xfrm>
          <a:prstGeom prst="rect">
            <a:avLst/>
          </a:prstGeom>
          <a:noFill/>
          <a:ln w="9525">
            <a:noFill/>
            <a:miter lim="800000"/>
          </a:ln>
        </p:spPr>
        <p:txBody>
          <a:bodyPr lIns="101600" tIns="50800" rIns="101600" bIns="50800">
            <a:spAutoFit/>
          </a:bodyPr>
          <a:lstStyle/>
          <a:p>
            <a:pPr algn="r" defTabSz="1014730"/>
            <a:r>
              <a:rPr lang="es-ES" altLang="ko-KR" sz="1800" b="1" i="1" dirty="0">
                <a:latin typeface="Tahoma" panose="020B0604030504040204" pitchFamily="34" charset="0"/>
                <a:ea typeface="굴림" charset="-127"/>
              </a:rPr>
              <a:t> Topología del Sistema, Entrega, instalación</a:t>
            </a:r>
            <a:endParaRPr lang="es-ES" altLang="ko-KR" sz="1800" b="1" i="1" dirty="0">
              <a:latin typeface="Tahoma" panose="020B0604030504040204" pitchFamily="34" charset="0"/>
              <a:ea typeface="굴림" charset="-127"/>
            </a:endParaRPr>
          </a:p>
          <a:p>
            <a:pPr algn="r" defTabSz="1014730"/>
            <a:r>
              <a:rPr lang="es-ES" altLang="ko-KR" sz="1800" b="1" i="1" dirty="0">
                <a:latin typeface="Tahoma" panose="020B0604030504040204" pitchFamily="34" charset="0"/>
                <a:ea typeface="굴림" charset="-127"/>
              </a:rPr>
              <a:t>comunicación</a:t>
            </a:r>
            <a:endParaRPr lang="es-ES" altLang="ko-KR" sz="1800" b="1" i="1" dirty="0">
              <a:latin typeface="Tahoma" panose="020B0604030504040204" pitchFamily="34" charset="0"/>
              <a:ea typeface="굴림" charset="-127"/>
            </a:endParaRPr>
          </a:p>
        </p:txBody>
      </p:sp>
      <p:sp>
        <p:nvSpPr>
          <p:cNvPr id="9" name="Rectangle 53"/>
          <p:cNvSpPr>
            <a:spLocks noChangeArrowheads="1"/>
          </p:cNvSpPr>
          <p:nvPr/>
        </p:nvSpPr>
        <p:spPr bwMode="auto">
          <a:xfrm>
            <a:off x="891577" y="3648461"/>
            <a:ext cx="2725738" cy="376238"/>
          </a:xfrm>
          <a:prstGeom prst="rect">
            <a:avLst/>
          </a:prstGeom>
          <a:noFill/>
          <a:ln w="9525">
            <a:noFill/>
            <a:miter lim="800000"/>
          </a:ln>
        </p:spPr>
        <p:txBody>
          <a:bodyPr wrap="none" lIns="101600" tIns="50800" rIns="101600" bIns="50800">
            <a:spAutoFit/>
          </a:bodyPr>
          <a:lstStyle/>
          <a:p>
            <a:pPr algn="r" defTabSz="1014730"/>
            <a:r>
              <a:rPr lang="es-MX" altLang="ko-KR" sz="1800" b="1" dirty="0">
                <a:solidFill>
                  <a:srgbClr val="A50021"/>
                </a:solidFill>
                <a:latin typeface="Tahoma" panose="020B0604030504040204" pitchFamily="34" charset="0"/>
                <a:ea typeface="굴림" charset="-127"/>
              </a:rPr>
              <a:t>Ingeniería de Sistema</a:t>
            </a:r>
            <a:endParaRPr lang="es-MX" altLang="ko-KR" sz="1800" b="1" dirty="0">
              <a:solidFill>
                <a:srgbClr val="A50021"/>
              </a:solidFill>
              <a:latin typeface="Tahoma" panose="020B0604030504040204" pitchFamily="34" charset="0"/>
              <a:ea typeface="굴림" charset="-127"/>
            </a:endParaRPr>
          </a:p>
        </p:txBody>
      </p:sp>
      <p:grpSp>
        <p:nvGrpSpPr>
          <p:cNvPr id="10" name="Group 55"/>
          <p:cNvGrpSpPr/>
          <p:nvPr/>
        </p:nvGrpSpPr>
        <p:grpSpPr bwMode="auto">
          <a:xfrm>
            <a:off x="376237" y="2209800"/>
            <a:ext cx="1376362" cy="1302110"/>
            <a:chOff x="5185" y="1876"/>
            <a:chExt cx="437" cy="485"/>
          </a:xfrm>
        </p:grpSpPr>
        <p:sp>
          <p:nvSpPr>
            <p:cNvPr id="11" name="Rectangle 56"/>
            <p:cNvSpPr>
              <a:spLocks noChangeArrowheads="1"/>
            </p:cNvSpPr>
            <p:nvPr/>
          </p:nvSpPr>
          <p:spPr bwMode="auto">
            <a:xfrm>
              <a:off x="5185" y="1897"/>
              <a:ext cx="102" cy="107"/>
            </a:xfrm>
            <a:prstGeom prst="rect">
              <a:avLst/>
            </a:prstGeom>
            <a:gradFill rotWithShape="0">
              <a:gsLst>
                <a:gs pos="0">
                  <a:srgbClr val="0033CC"/>
                </a:gs>
                <a:gs pos="100000">
                  <a:srgbClr val="FFFFFF"/>
                </a:gs>
              </a:gsLst>
              <a:lin ang="5400000" scaled="1"/>
            </a:gradFill>
            <a:ln w="0">
              <a:solidFill>
                <a:schemeClr val="folHlink"/>
              </a:solidFill>
              <a:miter lim="800000"/>
            </a:ln>
          </p:spPr>
          <p:txBody>
            <a:bodyPr/>
            <a:lstStyle/>
            <a:p>
              <a:endParaRPr lang="es-ES"/>
            </a:p>
          </p:txBody>
        </p:sp>
        <p:sp>
          <p:nvSpPr>
            <p:cNvPr id="12" name="Freeform 57"/>
            <p:cNvSpPr/>
            <p:nvPr/>
          </p:nvSpPr>
          <p:spPr bwMode="auto">
            <a:xfrm>
              <a:off x="5185" y="1876"/>
              <a:ext cx="142" cy="21"/>
            </a:xfrm>
            <a:custGeom>
              <a:avLst/>
              <a:gdLst>
                <a:gd name="T0" fmla="*/ 0 w 691"/>
                <a:gd name="T1" fmla="*/ 96 h 96"/>
                <a:gd name="T2" fmla="*/ 276 w 691"/>
                <a:gd name="T3" fmla="*/ 0 h 96"/>
                <a:gd name="T4" fmla="*/ 691 w 691"/>
                <a:gd name="T5" fmla="*/ 0 h 96"/>
                <a:gd name="T6" fmla="*/ 495 w 691"/>
                <a:gd name="T7" fmla="*/ 96 h 96"/>
                <a:gd name="T8" fmla="*/ 0 w 691"/>
                <a:gd name="T9" fmla="*/ 96 h 96"/>
                <a:gd name="T10" fmla="*/ 0 60000 65536"/>
                <a:gd name="T11" fmla="*/ 0 60000 65536"/>
                <a:gd name="T12" fmla="*/ 0 60000 65536"/>
                <a:gd name="T13" fmla="*/ 0 60000 65536"/>
                <a:gd name="T14" fmla="*/ 0 60000 65536"/>
                <a:gd name="T15" fmla="*/ 0 w 691"/>
                <a:gd name="T16" fmla="*/ 0 h 96"/>
                <a:gd name="T17" fmla="*/ 691 w 691"/>
                <a:gd name="T18" fmla="*/ 96 h 96"/>
              </a:gdLst>
              <a:ahLst/>
              <a:cxnLst>
                <a:cxn ang="T10">
                  <a:pos x="T0" y="T1"/>
                </a:cxn>
                <a:cxn ang="T11">
                  <a:pos x="T2" y="T3"/>
                </a:cxn>
                <a:cxn ang="T12">
                  <a:pos x="T4" y="T5"/>
                </a:cxn>
                <a:cxn ang="T13">
                  <a:pos x="T6" y="T7"/>
                </a:cxn>
                <a:cxn ang="T14">
                  <a:pos x="T8" y="T9"/>
                </a:cxn>
              </a:cxnLst>
              <a:rect l="T15" t="T16" r="T17" b="T18"/>
              <a:pathLst>
                <a:path w="691" h="96">
                  <a:moveTo>
                    <a:pt x="0" y="96"/>
                  </a:moveTo>
                  <a:lnTo>
                    <a:pt x="276" y="0"/>
                  </a:lnTo>
                  <a:lnTo>
                    <a:pt x="691" y="0"/>
                  </a:lnTo>
                  <a:lnTo>
                    <a:pt x="495" y="96"/>
                  </a:lnTo>
                  <a:lnTo>
                    <a:pt x="0" y="96"/>
                  </a:lnTo>
                  <a:close/>
                </a:path>
              </a:pathLst>
            </a:custGeom>
            <a:gradFill rotWithShape="0">
              <a:gsLst>
                <a:gs pos="0">
                  <a:srgbClr val="0033CC"/>
                </a:gs>
                <a:gs pos="100000">
                  <a:srgbClr val="FFFFFF"/>
                </a:gs>
              </a:gsLst>
              <a:lin ang="5400000" scaled="1"/>
            </a:gradFill>
            <a:ln w="0">
              <a:solidFill>
                <a:schemeClr val="folHlink"/>
              </a:solidFill>
              <a:round/>
            </a:ln>
          </p:spPr>
          <p:txBody>
            <a:bodyPr/>
            <a:lstStyle/>
            <a:p>
              <a:endParaRPr lang="es-ES"/>
            </a:p>
          </p:txBody>
        </p:sp>
        <p:sp>
          <p:nvSpPr>
            <p:cNvPr id="13" name="Freeform 58"/>
            <p:cNvSpPr/>
            <p:nvPr/>
          </p:nvSpPr>
          <p:spPr bwMode="auto">
            <a:xfrm>
              <a:off x="5287" y="1876"/>
              <a:ext cx="40" cy="128"/>
            </a:xfrm>
            <a:custGeom>
              <a:avLst/>
              <a:gdLst>
                <a:gd name="T0" fmla="*/ 0 w 196"/>
                <a:gd name="T1" fmla="*/ 96 h 577"/>
                <a:gd name="T2" fmla="*/ 196 w 196"/>
                <a:gd name="T3" fmla="*/ 0 h 577"/>
                <a:gd name="T4" fmla="*/ 196 w 196"/>
                <a:gd name="T5" fmla="*/ 432 h 577"/>
                <a:gd name="T6" fmla="*/ 0 w 196"/>
                <a:gd name="T7" fmla="*/ 577 h 577"/>
                <a:gd name="T8" fmla="*/ 0 w 196"/>
                <a:gd name="T9" fmla="*/ 96 h 577"/>
                <a:gd name="T10" fmla="*/ 0 60000 65536"/>
                <a:gd name="T11" fmla="*/ 0 60000 65536"/>
                <a:gd name="T12" fmla="*/ 0 60000 65536"/>
                <a:gd name="T13" fmla="*/ 0 60000 65536"/>
                <a:gd name="T14" fmla="*/ 0 60000 65536"/>
                <a:gd name="T15" fmla="*/ 0 w 196"/>
                <a:gd name="T16" fmla="*/ 0 h 577"/>
                <a:gd name="T17" fmla="*/ 196 w 196"/>
                <a:gd name="T18" fmla="*/ 577 h 577"/>
              </a:gdLst>
              <a:ahLst/>
              <a:cxnLst>
                <a:cxn ang="T10">
                  <a:pos x="T0" y="T1"/>
                </a:cxn>
                <a:cxn ang="T11">
                  <a:pos x="T2" y="T3"/>
                </a:cxn>
                <a:cxn ang="T12">
                  <a:pos x="T4" y="T5"/>
                </a:cxn>
                <a:cxn ang="T13">
                  <a:pos x="T6" y="T7"/>
                </a:cxn>
                <a:cxn ang="T14">
                  <a:pos x="T8" y="T9"/>
                </a:cxn>
              </a:cxnLst>
              <a:rect l="T15" t="T16" r="T17" b="T18"/>
              <a:pathLst>
                <a:path w="196" h="577">
                  <a:moveTo>
                    <a:pt x="0" y="96"/>
                  </a:moveTo>
                  <a:lnTo>
                    <a:pt x="196" y="0"/>
                  </a:lnTo>
                  <a:lnTo>
                    <a:pt x="196" y="432"/>
                  </a:lnTo>
                  <a:lnTo>
                    <a:pt x="0" y="577"/>
                  </a:lnTo>
                  <a:lnTo>
                    <a:pt x="0" y="96"/>
                  </a:lnTo>
                  <a:close/>
                </a:path>
              </a:pathLst>
            </a:custGeom>
            <a:gradFill rotWithShape="0">
              <a:gsLst>
                <a:gs pos="0">
                  <a:srgbClr val="0033CC"/>
                </a:gs>
                <a:gs pos="100000">
                  <a:srgbClr val="FFFFFF"/>
                </a:gs>
              </a:gsLst>
              <a:lin ang="5400000" scaled="1"/>
            </a:gradFill>
            <a:ln w="0">
              <a:solidFill>
                <a:schemeClr val="folHlink"/>
              </a:solidFill>
              <a:round/>
            </a:ln>
          </p:spPr>
          <p:txBody>
            <a:bodyPr/>
            <a:lstStyle/>
            <a:p>
              <a:endParaRPr lang="es-ES"/>
            </a:p>
          </p:txBody>
        </p:sp>
        <p:sp>
          <p:nvSpPr>
            <p:cNvPr id="14" name="Rectangle 59"/>
            <p:cNvSpPr>
              <a:spLocks noChangeArrowheads="1"/>
            </p:cNvSpPr>
            <p:nvPr/>
          </p:nvSpPr>
          <p:spPr bwMode="auto">
            <a:xfrm>
              <a:off x="5480" y="1924"/>
              <a:ext cx="102" cy="106"/>
            </a:xfrm>
            <a:prstGeom prst="rect">
              <a:avLst/>
            </a:prstGeom>
            <a:gradFill rotWithShape="0">
              <a:gsLst>
                <a:gs pos="0">
                  <a:srgbClr val="0033CC"/>
                </a:gs>
                <a:gs pos="100000">
                  <a:srgbClr val="FFFFFF"/>
                </a:gs>
              </a:gsLst>
              <a:lin ang="5400000" scaled="1"/>
            </a:gradFill>
            <a:ln w="0">
              <a:solidFill>
                <a:schemeClr val="folHlink"/>
              </a:solidFill>
              <a:miter lim="800000"/>
            </a:ln>
          </p:spPr>
          <p:txBody>
            <a:bodyPr/>
            <a:lstStyle/>
            <a:p>
              <a:endParaRPr lang="es-ES"/>
            </a:p>
          </p:txBody>
        </p:sp>
        <p:sp>
          <p:nvSpPr>
            <p:cNvPr id="15" name="Freeform 60"/>
            <p:cNvSpPr/>
            <p:nvPr/>
          </p:nvSpPr>
          <p:spPr bwMode="auto">
            <a:xfrm>
              <a:off x="5480" y="1902"/>
              <a:ext cx="142" cy="22"/>
            </a:xfrm>
            <a:custGeom>
              <a:avLst/>
              <a:gdLst>
                <a:gd name="T0" fmla="*/ 0 w 691"/>
                <a:gd name="T1" fmla="*/ 96 h 96"/>
                <a:gd name="T2" fmla="*/ 276 w 691"/>
                <a:gd name="T3" fmla="*/ 0 h 96"/>
                <a:gd name="T4" fmla="*/ 691 w 691"/>
                <a:gd name="T5" fmla="*/ 0 h 96"/>
                <a:gd name="T6" fmla="*/ 495 w 691"/>
                <a:gd name="T7" fmla="*/ 96 h 96"/>
                <a:gd name="T8" fmla="*/ 0 w 691"/>
                <a:gd name="T9" fmla="*/ 96 h 96"/>
                <a:gd name="T10" fmla="*/ 0 60000 65536"/>
                <a:gd name="T11" fmla="*/ 0 60000 65536"/>
                <a:gd name="T12" fmla="*/ 0 60000 65536"/>
                <a:gd name="T13" fmla="*/ 0 60000 65536"/>
                <a:gd name="T14" fmla="*/ 0 60000 65536"/>
                <a:gd name="T15" fmla="*/ 0 w 691"/>
                <a:gd name="T16" fmla="*/ 0 h 96"/>
                <a:gd name="T17" fmla="*/ 691 w 691"/>
                <a:gd name="T18" fmla="*/ 96 h 96"/>
              </a:gdLst>
              <a:ahLst/>
              <a:cxnLst>
                <a:cxn ang="T10">
                  <a:pos x="T0" y="T1"/>
                </a:cxn>
                <a:cxn ang="T11">
                  <a:pos x="T2" y="T3"/>
                </a:cxn>
                <a:cxn ang="T12">
                  <a:pos x="T4" y="T5"/>
                </a:cxn>
                <a:cxn ang="T13">
                  <a:pos x="T6" y="T7"/>
                </a:cxn>
                <a:cxn ang="T14">
                  <a:pos x="T8" y="T9"/>
                </a:cxn>
              </a:cxnLst>
              <a:rect l="T15" t="T16" r="T17" b="T18"/>
              <a:pathLst>
                <a:path w="691" h="96">
                  <a:moveTo>
                    <a:pt x="0" y="96"/>
                  </a:moveTo>
                  <a:lnTo>
                    <a:pt x="276" y="0"/>
                  </a:lnTo>
                  <a:lnTo>
                    <a:pt x="691" y="0"/>
                  </a:lnTo>
                  <a:lnTo>
                    <a:pt x="495" y="96"/>
                  </a:lnTo>
                  <a:lnTo>
                    <a:pt x="0" y="96"/>
                  </a:lnTo>
                  <a:close/>
                </a:path>
              </a:pathLst>
            </a:custGeom>
            <a:gradFill rotWithShape="0">
              <a:gsLst>
                <a:gs pos="0">
                  <a:srgbClr val="0033CC"/>
                </a:gs>
                <a:gs pos="100000">
                  <a:srgbClr val="FFFFFF"/>
                </a:gs>
              </a:gsLst>
              <a:lin ang="5400000" scaled="1"/>
            </a:gradFill>
            <a:ln w="0">
              <a:solidFill>
                <a:schemeClr val="folHlink"/>
              </a:solidFill>
              <a:round/>
            </a:ln>
          </p:spPr>
          <p:txBody>
            <a:bodyPr/>
            <a:lstStyle/>
            <a:p>
              <a:endParaRPr lang="es-ES"/>
            </a:p>
          </p:txBody>
        </p:sp>
        <p:sp>
          <p:nvSpPr>
            <p:cNvPr id="16" name="Freeform 61"/>
            <p:cNvSpPr/>
            <p:nvPr/>
          </p:nvSpPr>
          <p:spPr bwMode="auto">
            <a:xfrm>
              <a:off x="5582" y="1902"/>
              <a:ext cx="40" cy="128"/>
            </a:xfrm>
            <a:custGeom>
              <a:avLst/>
              <a:gdLst>
                <a:gd name="T0" fmla="*/ 0 w 196"/>
                <a:gd name="T1" fmla="*/ 96 h 577"/>
                <a:gd name="T2" fmla="*/ 196 w 196"/>
                <a:gd name="T3" fmla="*/ 0 h 577"/>
                <a:gd name="T4" fmla="*/ 196 w 196"/>
                <a:gd name="T5" fmla="*/ 433 h 577"/>
                <a:gd name="T6" fmla="*/ 0 w 196"/>
                <a:gd name="T7" fmla="*/ 577 h 577"/>
                <a:gd name="T8" fmla="*/ 0 w 196"/>
                <a:gd name="T9" fmla="*/ 96 h 577"/>
                <a:gd name="T10" fmla="*/ 0 60000 65536"/>
                <a:gd name="T11" fmla="*/ 0 60000 65536"/>
                <a:gd name="T12" fmla="*/ 0 60000 65536"/>
                <a:gd name="T13" fmla="*/ 0 60000 65536"/>
                <a:gd name="T14" fmla="*/ 0 60000 65536"/>
                <a:gd name="T15" fmla="*/ 0 w 196"/>
                <a:gd name="T16" fmla="*/ 0 h 577"/>
                <a:gd name="T17" fmla="*/ 196 w 196"/>
                <a:gd name="T18" fmla="*/ 577 h 577"/>
              </a:gdLst>
              <a:ahLst/>
              <a:cxnLst>
                <a:cxn ang="T10">
                  <a:pos x="T0" y="T1"/>
                </a:cxn>
                <a:cxn ang="T11">
                  <a:pos x="T2" y="T3"/>
                </a:cxn>
                <a:cxn ang="T12">
                  <a:pos x="T4" y="T5"/>
                </a:cxn>
                <a:cxn ang="T13">
                  <a:pos x="T6" y="T7"/>
                </a:cxn>
                <a:cxn ang="T14">
                  <a:pos x="T8" y="T9"/>
                </a:cxn>
              </a:cxnLst>
              <a:rect l="T15" t="T16" r="T17" b="T18"/>
              <a:pathLst>
                <a:path w="196" h="577">
                  <a:moveTo>
                    <a:pt x="0" y="96"/>
                  </a:moveTo>
                  <a:lnTo>
                    <a:pt x="196" y="0"/>
                  </a:lnTo>
                  <a:lnTo>
                    <a:pt x="196" y="433"/>
                  </a:lnTo>
                  <a:lnTo>
                    <a:pt x="0" y="577"/>
                  </a:lnTo>
                  <a:lnTo>
                    <a:pt x="0" y="96"/>
                  </a:lnTo>
                  <a:close/>
                </a:path>
              </a:pathLst>
            </a:custGeom>
            <a:gradFill rotWithShape="0">
              <a:gsLst>
                <a:gs pos="0">
                  <a:srgbClr val="0033CC"/>
                </a:gs>
                <a:gs pos="100000">
                  <a:srgbClr val="FFFFFF"/>
                </a:gs>
              </a:gsLst>
              <a:lin ang="5400000" scaled="1"/>
            </a:gradFill>
            <a:ln w="0">
              <a:solidFill>
                <a:schemeClr val="folHlink"/>
              </a:solidFill>
              <a:round/>
            </a:ln>
          </p:spPr>
          <p:txBody>
            <a:bodyPr/>
            <a:lstStyle/>
            <a:p>
              <a:endParaRPr lang="es-ES"/>
            </a:p>
          </p:txBody>
        </p:sp>
        <p:sp>
          <p:nvSpPr>
            <p:cNvPr id="17" name="Line 62"/>
            <p:cNvSpPr>
              <a:spLocks noChangeShapeType="1"/>
            </p:cNvSpPr>
            <p:nvPr/>
          </p:nvSpPr>
          <p:spPr bwMode="auto">
            <a:xfrm>
              <a:off x="5307" y="1940"/>
              <a:ext cx="173" cy="26"/>
            </a:xfrm>
            <a:prstGeom prst="line">
              <a:avLst/>
            </a:prstGeom>
            <a:noFill/>
            <a:ln w="0">
              <a:solidFill>
                <a:schemeClr val="folHlink"/>
              </a:solidFill>
              <a:round/>
            </a:ln>
          </p:spPr>
          <p:txBody>
            <a:bodyPr/>
            <a:lstStyle/>
            <a:p>
              <a:endParaRPr lang="es-ES"/>
            </a:p>
          </p:txBody>
        </p:sp>
        <p:sp>
          <p:nvSpPr>
            <p:cNvPr id="18" name="Rectangle 63"/>
            <p:cNvSpPr>
              <a:spLocks noChangeArrowheads="1"/>
            </p:cNvSpPr>
            <p:nvPr/>
          </p:nvSpPr>
          <p:spPr bwMode="auto">
            <a:xfrm>
              <a:off x="5185" y="2096"/>
              <a:ext cx="102" cy="106"/>
            </a:xfrm>
            <a:prstGeom prst="rect">
              <a:avLst/>
            </a:prstGeom>
            <a:gradFill rotWithShape="0">
              <a:gsLst>
                <a:gs pos="0">
                  <a:srgbClr val="0033CC"/>
                </a:gs>
                <a:gs pos="100000">
                  <a:srgbClr val="FFFFFF"/>
                </a:gs>
              </a:gsLst>
              <a:lin ang="5400000" scaled="1"/>
            </a:gradFill>
            <a:ln w="0">
              <a:solidFill>
                <a:schemeClr val="folHlink"/>
              </a:solidFill>
              <a:miter lim="800000"/>
            </a:ln>
          </p:spPr>
          <p:txBody>
            <a:bodyPr/>
            <a:lstStyle/>
            <a:p>
              <a:endParaRPr lang="es-ES"/>
            </a:p>
          </p:txBody>
        </p:sp>
        <p:sp>
          <p:nvSpPr>
            <p:cNvPr id="19" name="Freeform 64"/>
            <p:cNvSpPr/>
            <p:nvPr/>
          </p:nvSpPr>
          <p:spPr bwMode="auto">
            <a:xfrm>
              <a:off x="5185" y="2074"/>
              <a:ext cx="142" cy="22"/>
            </a:xfrm>
            <a:custGeom>
              <a:avLst/>
              <a:gdLst>
                <a:gd name="T0" fmla="*/ 0 w 691"/>
                <a:gd name="T1" fmla="*/ 96 h 96"/>
                <a:gd name="T2" fmla="*/ 276 w 691"/>
                <a:gd name="T3" fmla="*/ 0 h 96"/>
                <a:gd name="T4" fmla="*/ 691 w 691"/>
                <a:gd name="T5" fmla="*/ 0 h 96"/>
                <a:gd name="T6" fmla="*/ 495 w 691"/>
                <a:gd name="T7" fmla="*/ 96 h 96"/>
                <a:gd name="T8" fmla="*/ 0 w 691"/>
                <a:gd name="T9" fmla="*/ 96 h 96"/>
                <a:gd name="T10" fmla="*/ 0 60000 65536"/>
                <a:gd name="T11" fmla="*/ 0 60000 65536"/>
                <a:gd name="T12" fmla="*/ 0 60000 65536"/>
                <a:gd name="T13" fmla="*/ 0 60000 65536"/>
                <a:gd name="T14" fmla="*/ 0 60000 65536"/>
                <a:gd name="T15" fmla="*/ 0 w 691"/>
                <a:gd name="T16" fmla="*/ 0 h 96"/>
                <a:gd name="T17" fmla="*/ 691 w 691"/>
                <a:gd name="T18" fmla="*/ 96 h 96"/>
              </a:gdLst>
              <a:ahLst/>
              <a:cxnLst>
                <a:cxn ang="T10">
                  <a:pos x="T0" y="T1"/>
                </a:cxn>
                <a:cxn ang="T11">
                  <a:pos x="T2" y="T3"/>
                </a:cxn>
                <a:cxn ang="T12">
                  <a:pos x="T4" y="T5"/>
                </a:cxn>
                <a:cxn ang="T13">
                  <a:pos x="T6" y="T7"/>
                </a:cxn>
                <a:cxn ang="T14">
                  <a:pos x="T8" y="T9"/>
                </a:cxn>
              </a:cxnLst>
              <a:rect l="T15" t="T16" r="T17" b="T18"/>
              <a:pathLst>
                <a:path w="691" h="96">
                  <a:moveTo>
                    <a:pt x="0" y="96"/>
                  </a:moveTo>
                  <a:lnTo>
                    <a:pt x="276" y="0"/>
                  </a:lnTo>
                  <a:lnTo>
                    <a:pt x="691" y="0"/>
                  </a:lnTo>
                  <a:lnTo>
                    <a:pt x="495" y="96"/>
                  </a:lnTo>
                  <a:lnTo>
                    <a:pt x="0" y="96"/>
                  </a:lnTo>
                  <a:close/>
                </a:path>
              </a:pathLst>
            </a:custGeom>
            <a:gradFill rotWithShape="0">
              <a:gsLst>
                <a:gs pos="0">
                  <a:srgbClr val="0033CC"/>
                </a:gs>
                <a:gs pos="100000">
                  <a:srgbClr val="FFFFFF"/>
                </a:gs>
              </a:gsLst>
              <a:lin ang="5400000" scaled="1"/>
            </a:gradFill>
            <a:ln w="0">
              <a:solidFill>
                <a:schemeClr val="folHlink"/>
              </a:solidFill>
              <a:round/>
            </a:ln>
          </p:spPr>
          <p:txBody>
            <a:bodyPr/>
            <a:lstStyle/>
            <a:p>
              <a:endParaRPr lang="es-ES"/>
            </a:p>
          </p:txBody>
        </p:sp>
        <p:sp>
          <p:nvSpPr>
            <p:cNvPr id="20" name="Freeform 65"/>
            <p:cNvSpPr/>
            <p:nvPr/>
          </p:nvSpPr>
          <p:spPr bwMode="auto">
            <a:xfrm>
              <a:off x="5287" y="2074"/>
              <a:ext cx="40" cy="128"/>
            </a:xfrm>
            <a:custGeom>
              <a:avLst/>
              <a:gdLst>
                <a:gd name="T0" fmla="*/ 0 w 196"/>
                <a:gd name="T1" fmla="*/ 96 h 577"/>
                <a:gd name="T2" fmla="*/ 196 w 196"/>
                <a:gd name="T3" fmla="*/ 0 h 577"/>
                <a:gd name="T4" fmla="*/ 196 w 196"/>
                <a:gd name="T5" fmla="*/ 433 h 577"/>
                <a:gd name="T6" fmla="*/ 0 w 196"/>
                <a:gd name="T7" fmla="*/ 577 h 577"/>
                <a:gd name="T8" fmla="*/ 0 w 196"/>
                <a:gd name="T9" fmla="*/ 96 h 577"/>
                <a:gd name="T10" fmla="*/ 0 60000 65536"/>
                <a:gd name="T11" fmla="*/ 0 60000 65536"/>
                <a:gd name="T12" fmla="*/ 0 60000 65536"/>
                <a:gd name="T13" fmla="*/ 0 60000 65536"/>
                <a:gd name="T14" fmla="*/ 0 60000 65536"/>
                <a:gd name="T15" fmla="*/ 0 w 196"/>
                <a:gd name="T16" fmla="*/ 0 h 577"/>
                <a:gd name="T17" fmla="*/ 196 w 196"/>
                <a:gd name="T18" fmla="*/ 577 h 577"/>
              </a:gdLst>
              <a:ahLst/>
              <a:cxnLst>
                <a:cxn ang="T10">
                  <a:pos x="T0" y="T1"/>
                </a:cxn>
                <a:cxn ang="T11">
                  <a:pos x="T2" y="T3"/>
                </a:cxn>
                <a:cxn ang="T12">
                  <a:pos x="T4" y="T5"/>
                </a:cxn>
                <a:cxn ang="T13">
                  <a:pos x="T6" y="T7"/>
                </a:cxn>
                <a:cxn ang="T14">
                  <a:pos x="T8" y="T9"/>
                </a:cxn>
              </a:cxnLst>
              <a:rect l="T15" t="T16" r="T17" b="T18"/>
              <a:pathLst>
                <a:path w="196" h="577">
                  <a:moveTo>
                    <a:pt x="0" y="96"/>
                  </a:moveTo>
                  <a:lnTo>
                    <a:pt x="196" y="0"/>
                  </a:lnTo>
                  <a:lnTo>
                    <a:pt x="196" y="433"/>
                  </a:lnTo>
                  <a:lnTo>
                    <a:pt x="0" y="577"/>
                  </a:lnTo>
                  <a:lnTo>
                    <a:pt x="0" y="96"/>
                  </a:lnTo>
                  <a:close/>
                </a:path>
              </a:pathLst>
            </a:custGeom>
            <a:gradFill rotWithShape="0">
              <a:gsLst>
                <a:gs pos="0">
                  <a:srgbClr val="0033CC"/>
                </a:gs>
                <a:gs pos="100000">
                  <a:srgbClr val="FFFFFF"/>
                </a:gs>
              </a:gsLst>
              <a:lin ang="5400000" scaled="1"/>
            </a:gradFill>
            <a:ln w="0">
              <a:solidFill>
                <a:schemeClr val="folHlink"/>
              </a:solidFill>
              <a:round/>
            </a:ln>
          </p:spPr>
          <p:txBody>
            <a:bodyPr/>
            <a:lstStyle/>
            <a:p>
              <a:endParaRPr lang="es-ES"/>
            </a:p>
          </p:txBody>
        </p:sp>
        <p:sp>
          <p:nvSpPr>
            <p:cNvPr id="21" name="Line 66"/>
            <p:cNvSpPr>
              <a:spLocks noChangeShapeType="1"/>
            </p:cNvSpPr>
            <p:nvPr/>
          </p:nvSpPr>
          <p:spPr bwMode="auto">
            <a:xfrm flipV="1">
              <a:off x="5307" y="1966"/>
              <a:ext cx="173" cy="172"/>
            </a:xfrm>
            <a:prstGeom prst="line">
              <a:avLst/>
            </a:prstGeom>
            <a:noFill/>
            <a:ln w="0">
              <a:solidFill>
                <a:schemeClr val="folHlink"/>
              </a:solidFill>
              <a:round/>
            </a:ln>
          </p:spPr>
          <p:txBody>
            <a:bodyPr/>
            <a:lstStyle/>
            <a:p>
              <a:endParaRPr lang="es-ES"/>
            </a:p>
          </p:txBody>
        </p:sp>
        <p:sp>
          <p:nvSpPr>
            <p:cNvPr id="22" name="Rectangle 67"/>
            <p:cNvSpPr>
              <a:spLocks noChangeArrowheads="1"/>
            </p:cNvSpPr>
            <p:nvPr/>
          </p:nvSpPr>
          <p:spPr bwMode="auto">
            <a:xfrm>
              <a:off x="5480" y="2149"/>
              <a:ext cx="102" cy="106"/>
            </a:xfrm>
            <a:prstGeom prst="rect">
              <a:avLst/>
            </a:prstGeom>
            <a:gradFill rotWithShape="0">
              <a:gsLst>
                <a:gs pos="0">
                  <a:srgbClr val="0033CC"/>
                </a:gs>
                <a:gs pos="100000">
                  <a:srgbClr val="FFFFFF"/>
                </a:gs>
              </a:gsLst>
              <a:lin ang="5400000" scaled="1"/>
            </a:gradFill>
            <a:ln w="0">
              <a:solidFill>
                <a:schemeClr val="folHlink"/>
              </a:solidFill>
              <a:miter lim="800000"/>
            </a:ln>
          </p:spPr>
          <p:txBody>
            <a:bodyPr/>
            <a:lstStyle/>
            <a:p>
              <a:endParaRPr lang="es-ES"/>
            </a:p>
          </p:txBody>
        </p:sp>
        <p:sp>
          <p:nvSpPr>
            <p:cNvPr id="23" name="Freeform 68"/>
            <p:cNvSpPr/>
            <p:nvPr/>
          </p:nvSpPr>
          <p:spPr bwMode="auto">
            <a:xfrm>
              <a:off x="5480" y="2127"/>
              <a:ext cx="142" cy="22"/>
            </a:xfrm>
            <a:custGeom>
              <a:avLst/>
              <a:gdLst>
                <a:gd name="T0" fmla="*/ 0 w 691"/>
                <a:gd name="T1" fmla="*/ 97 h 97"/>
                <a:gd name="T2" fmla="*/ 276 w 691"/>
                <a:gd name="T3" fmla="*/ 0 h 97"/>
                <a:gd name="T4" fmla="*/ 691 w 691"/>
                <a:gd name="T5" fmla="*/ 0 h 97"/>
                <a:gd name="T6" fmla="*/ 495 w 691"/>
                <a:gd name="T7" fmla="*/ 97 h 97"/>
                <a:gd name="T8" fmla="*/ 0 w 691"/>
                <a:gd name="T9" fmla="*/ 97 h 97"/>
                <a:gd name="T10" fmla="*/ 0 60000 65536"/>
                <a:gd name="T11" fmla="*/ 0 60000 65536"/>
                <a:gd name="T12" fmla="*/ 0 60000 65536"/>
                <a:gd name="T13" fmla="*/ 0 60000 65536"/>
                <a:gd name="T14" fmla="*/ 0 60000 65536"/>
                <a:gd name="T15" fmla="*/ 0 w 691"/>
                <a:gd name="T16" fmla="*/ 0 h 97"/>
                <a:gd name="T17" fmla="*/ 691 w 691"/>
                <a:gd name="T18" fmla="*/ 97 h 97"/>
              </a:gdLst>
              <a:ahLst/>
              <a:cxnLst>
                <a:cxn ang="T10">
                  <a:pos x="T0" y="T1"/>
                </a:cxn>
                <a:cxn ang="T11">
                  <a:pos x="T2" y="T3"/>
                </a:cxn>
                <a:cxn ang="T12">
                  <a:pos x="T4" y="T5"/>
                </a:cxn>
                <a:cxn ang="T13">
                  <a:pos x="T6" y="T7"/>
                </a:cxn>
                <a:cxn ang="T14">
                  <a:pos x="T8" y="T9"/>
                </a:cxn>
              </a:cxnLst>
              <a:rect l="T15" t="T16" r="T17" b="T18"/>
              <a:pathLst>
                <a:path w="691" h="97">
                  <a:moveTo>
                    <a:pt x="0" y="97"/>
                  </a:moveTo>
                  <a:lnTo>
                    <a:pt x="276" y="0"/>
                  </a:lnTo>
                  <a:lnTo>
                    <a:pt x="691" y="0"/>
                  </a:lnTo>
                  <a:lnTo>
                    <a:pt x="495" y="97"/>
                  </a:lnTo>
                  <a:lnTo>
                    <a:pt x="0" y="97"/>
                  </a:lnTo>
                  <a:close/>
                </a:path>
              </a:pathLst>
            </a:custGeom>
            <a:gradFill rotWithShape="0">
              <a:gsLst>
                <a:gs pos="0">
                  <a:srgbClr val="0033CC"/>
                </a:gs>
                <a:gs pos="100000">
                  <a:srgbClr val="FFFFFF"/>
                </a:gs>
              </a:gsLst>
              <a:lin ang="5400000" scaled="1"/>
            </a:gradFill>
            <a:ln w="0">
              <a:solidFill>
                <a:schemeClr val="folHlink"/>
              </a:solidFill>
              <a:round/>
            </a:ln>
          </p:spPr>
          <p:txBody>
            <a:bodyPr/>
            <a:lstStyle/>
            <a:p>
              <a:endParaRPr lang="es-ES"/>
            </a:p>
          </p:txBody>
        </p:sp>
        <p:sp>
          <p:nvSpPr>
            <p:cNvPr id="24" name="Freeform 69"/>
            <p:cNvSpPr/>
            <p:nvPr/>
          </p:nvSpPr>
          <p:spPr bwMode="auto">
            <a:xfrm>
              <a:off x="5582" y="2127"/>
              <a:ext cx="40" cy="128"/>
            </a:xfrm>
            <a:custGeom>
              <a:avLst/>
              <a:gdLst>
                <a:gd name="T0" fmla="*/ 0 w 196"/>
                <a:gd name="T1" fmla="*/ 97 h 577"/>
                <a:gd name="T2" fmla="*/ 196 w 196"/>
                <a:gd name="T3" fmla="*/ 0 h 577"/>
                <a:gd name="T4" fmla="*/ 196 w 196"/>
                <a:gd name="T5" fmla="*/ 433 h 577"/>
                <a:gd name="T6" fmla="*/ 0 w 196"/>
                <a:gd name="T7" fmla="*/ 577 h 577"/>
                <a:gd name="T8" fmla="*/ 0 w 196"/>
                <a:gd name="T9" fmla="*/ 97 h 577"/>
                <a:gd name="T10" fmla="*/ 0 60000 65536"/>
                <a:gd name="T11" fmla="*/ 0 60000 65536"/>
                <a:gd name="T12" fmla="*/ 0 60000 65536"/>
                <a:gd name="T13" fmla="*/ 0 60000 65536"/>
                <a:gd name="T14" fmla="*/ 0 60000 65536"/>
                <a:gd name="T15" fmla="*/ 0 w 196"/>
                <a:gd name="T16" fmla="*/ 0 h 577"/>
                <a:gd name="T17" fmla="*/ 196 w 196"/>
                <a:gd name="T18" fmla="*/ 577 h 577"/>
              </a:gdLst>
              <a:ahLst/>
              <a:cxnLst>
                <a:cxn ang="T10">
                  <a:pos x="T0" y="T1"/>
                </a:cxn>
                <a:cxn ang="T11">
                  <a:pos x="T2" y="T3"/>
                </a:cxn>
                <a:cxn ang="T12">
                  <a:pos x="T4" y="T5"/>
                </a:cxn>
                <a:cxn ang="T13">
                  <a:pos x="T6" y="T7"/>
                </a:cxn>
                <a:cxn ang="T14">
                  <a:pos x="T8" y="T9"/>
                </a:cxn>
              </a:cxnLst>
              <a:rect l="T15" t="T16" r="T17" b="T18"/>
              <a:pathLst>
                <a:path w="196" h="577">
                  <a:moveTo>
                    <a:pt x="0" y="97"/>
                  </a:moveTo>
                  <a:lnTo>
                    <a:pt x="196" y="0"/>
                  </a:lnTo>
                  <a:lnTo>
                    <a:pt x="196" y="433"/>
                  </a:lnTo>
                  <a:lnTo>
                    <a:pt x="0" y="577"/>
                  </a:lnTo>
                  <a:lnTo>
                    <a:pt x="0" y="97"/>
                  </a:lnTo>
                  <a:close/>
                </a:path>
              </a:pathLst>
            </a:custGeom>
            <a:gradFill rotWithShape="0">
              <a:gsLst>
                <a:gs pos="0">
                  <a:srgbClr val="0033CC"/>
                </a:gs>
                <a:gs pos="100000">
                  <a:srgbClr val="FFFFFF"/>
                </a:gs>
              </a:gsLst>
              <a:lin ang="5400000" scaled="1"/>
            </a:gradFill>
            <a:ln w="0">
              <a:solidFill>
                <a:schemeClr val="folHlink"/>
              </a:solidFill>
              <a:round/>
            </a:ln>
          </p:spPr>
          <p:txBody>
            <a:bodyPr/>
            <a:lstStyle/>
            <a:p>
              <a:endParaRPr lang="es-ES"/>
            </a:p>
          </p:txBody>
        </p:sp>
        <p:sp>
          <p:nvSpPr>
            <p:cNvPr id="25" name="Rectangle 70"/>
            <p:cNvSpPr>
              <a:spLocks noChangeArrowheads="1"/>
            </p:cNvSpPr>
            <p:nvPr/>
          </p:nvSpPr>
          <p:spPr bwMode="auto">
            <a:xfrm>
              <a:off x="5185" y="2254"/>
              <a:ext cx="102" cy="107"/>
            </a:xfrm>
            <a:prstGeom prst="rect">
              <a:avLst/>
            </a:prstGeom>
            <a:gradFill rotWithShape="0">
              <a:gsLst>
                <a:gs pos="0">
                  <a:srgbClr val="0033CC"/>
                </a:gs>
                <a:gs pos="100000">
                  <a:srgbClr val="FFFFFF"/>
                </a:gs>
              </a:gsLst>
              <a:lin ang="5400000" scaled="1"/>
            </a:gradFill>
            <a:ln w="0">
              <a:solidFill>
                <a:schemeClr val="folHlink"/>
              </a:solidFill>
              <a:miter lim="800000"/>
            </a:ln>
          </p:spPr>
          <p:txBody>
            <a:bodyPr/>
            <a:lstStyle/>
            <a:p>
              <a:endParaRPr lang="es-ES"/>
            </a:p>
          </p:txBody>
        </p:sp>
        <p:sp>
          <p:nvSpPr>
            <p:cNvPr id="26" name="Freeform 71"/>
            <p:cNvSpPr/>
            <p:nvPr/>
          </p:nvSpPr>
          <p:spPr bwMode="auto">
            <a:xfrm>
              <a:off x="5185" y="2233"/>
              <a:ext cx="142" cy="21"/>
            </a:xfrm>
            <a:custGeom>
              <a:avLst/>
              <a:gdLst>
                <a:gd name="T0" fmla="*/ 0 w 691"/>
                <a:gd name="T1" fmla="*/ 97 h 97"/>
                <a:gd name="T2" fmla="*/ 276 w 691"/>
                <a:gd name="T3" fmla="*/ 0 h 97"/>
                <a:gd name="T4" fmla="*/ 691 w 691"/>
                <a:gd name="T5" fmla="*/ 0 h 97"/>
                <a:gd name="T6" fmla="*/ 495 w 691"/>
                <a:gd name="T7" fmla="*/ 97 h 97"/>
                <a:gd name="T8" fmla="*/ 0 w 691"/>
                <a:gd name="T9" fmla="*/ 97 h 97"/>
                <a:gd name="T10" fmla="*/ 0 60000 65536"/>
                <a:gd name="T11" fmla="*/ 0 60000 65536"/>
                <a:gd name="T12" fmla="*/ 0 60000 65536"/>
                <a:gd name="T13" fmla="*/ 0 60000 65536"/>
                <a:gd name="T14" fmla="*/ 0 60000 65536"/>
                <a:gd name="T15" fmla="*/ 0 w 691"/>
                <a:gd name="T16" fmla="*/ 0 h 97"/>
                <a:gd name="T17" fmla="*/ 691 w 691"/>
                <a:gd name="T18" fmla="*/ 97 h 97"/>
              </a:gdLst>
              <a:ahLst/>
              <a:cxnLst>
                <a:cxn ang="T10">
                  <a:pos x="T0" y="T1"/>
                </a:cxn>
                <a:cxn ang="T11">
                  <a:pos x="T2" y="T3"/>
                </a:cxn>
                <a:cxn ang="T12">
                  <a:pos x="T4" y="T5"/>
                </a:cxn>
                <a:cxn ang="T13">
                  <a:pos x="T6" y="T7"/>
                </a:cxn>
                <a:cxn ang="T14">
                  <a:pos x="T8" y="T9"/>
                </a:cxn>
              </a:cxnLst>
              <a:rect l="T15" t="T16" r="T17" b="T18"/>
              <a:pathLst>
                <a:path w="691" h="97">
                  <a:moveTo>
                    <a:pt x="0" y="97"/>
                  </a:moveTo>
                  <a:lnTo>
                    <a:pt x="276" y="0"/>
                  </a:lnTo>
                  <a:lnTo>
                    <a:pt x="691" y="0"/>
                  </a:lnTo>
                  <a:lnTo>
                    <a:pt x="495" y="97"/>
                  </a:lnTo>
                  <a:lnTo>
                    <a:pt x="0" y="97"/>
                  </a:lnTo>
                  <a:close/>
                </a:path>
              </a:pathLst>
            </a:custGeom>
            <a:gradFill rotWithShape="0">
              <a:gsLst>
                <a:gs pos="0">
                  <a:srgbClr val="0033CC"/>
                </a:gs>
                <a:gs pos="100000">
                  <a:srgbClr val="FFFFFF"/>
                </a:gs>
              </a:gsLst>
              <a:lin ang="5400000" scaled="1"/>
            </a:gradFill>
            <a:ln w="0">
              <a:solidFill>
                <a:schemeClr val="folHlink"/>
              </a:solidFill>
              <a:round/>
            </a:ln>
          </p:spPr>
          <p:txBody>
            <a:bodyPr/>
            <a:lstStyle/>
            <a:p>
              <a:endParaRPr lang="es-ES"/>
            </a:p>
          </p:txBody>
        </p:sp>
        <p:sp>
          <p:nvSpPr>
            <p:cNvPr id="27" name="Freeform 72"/>
            <p:cNvSpPr/>
            <p:nvPr/>
          </p:nvSpPr>
          <p:spPr bwMode="auto">
            <a:xfrm>
              <a:off x="5287" y="2233"/>
              <a:ext cx="40" cy="128"/>
            </a:xfrm>
            <a:custGeom>
              <a:avLst/>
              <a:gdLst>
                <a:gd name="T0" fmla="*/ 0 w 196"/>
                <a:gd name="T1" fmla="*/ 97 h 577"/>
                <a:gd name="T2" fmla="*/ 196 w 196"/>
                <a:gd name="T3" fmla="*/ 0 h 577"/>
                <a:gd name="T4" fmla="*/ 196 w 196"/>
                <a:gd name="T5" fmla="*/ 433 h 577"/>
                <a:gd name="T6" fmla="*/ 0 w 196"/>
                <a:gd name="T7" fmla="*/ 577 h 577"/>
                <a:gd name="T8" fmla="*/ 0 w 196"/>
                <a:gd name="T9" fmla="*/ 97 h 577"/>
                <a:gd name="T10" fmla="*/ 0 60000 65536"/>
                <a:gd name="T11" fmla="*/ 0 60000 65536"/>
                <a:gd name="T12" fmla="*/ 0 60000 65536"/>
                <a:gd name="T13" fmla="*/ 0 60000 65536"/>
                <a:gd name="T14" fmla="*/ 0 60000 65536"/>
                <a:gd name="T15" fmla="*/ 0 w 196"/>
                <a:gd name="T16" fmla="*/ 0 h 577"/>
                <a:gd name="T17" fmla="*/ 196 w 196"/>
                <a:gd name="T18" fmla="*/ 577 h 577"/>
              </a:gdLst>
              <a:ahLst/>
              <a:cxnLst>
                <a:cxn ang="T10">
                  <a:pos x="T0" y="T1"/>
                </a:cxn>
                <a:cxn ang="T11">
                  <a:pos x="T2" y="T3"/>
                </a:cxn>
                <a:cxn ang="T12">
                  <a:pos x="T4" y="T5"/>
                </a:cxn>
                <a:cxn ang="T13">
                  <a:pos x="T6" y="T7"/>
                </a:cxn>
                <a:cxn ang="T14">
                  <a:pos x="T8" y="T9"/>
                </a:cxn>
              </a:cxnLst>
              <a:rect l="T15" t="T16" r="T17" b="T18"/>
              <a:pathLst>
                <a:path w="196" h="577">
                  <a:moveTo>
                    <a:pt x="0" y="97"/>
                  </a:moveTo>
                  <a:lnTo>
                    <a:pt x="196" y="0"/>
                  </a:lnTo>
                  <a:lnTo>
                    <a:pt x="196" y="433"/>
                  </a:lnTo>
                  <a:lnTo>
                    <a:pt x="0" y="577"/>
                  </a:lnTo>
                  <a:lnTo>
                    <a:pt x="0" y="97"/>
                  </a:lnTo>
                  <a:close/>
                </a:path>
              </a:pathLst>
            </a:custGeom>
            <a:gradFill rotWithShape="0">
              <a:gsLst>
                <a:gs pos="0">
                  <a:srgbClr val="0033CC"/>
                </a:gs>
                <a:gs pos="100000">
                  <a:srgbClr val="FFFFFF"/>
                </a:gs>
              </a:gsLst>
              <a:lin ang="5400000" scaled="1"/>
            </a:gradFill>
            <a:ln w="0">
              <a:solidFill>
                <a:schemeClr val="folHlink"/>
              </a:solidFill>
              <a:round/>
            </a:ln>
          </p:spPr>
          <p:txBody>
            <a:bodyPr/>
            <a:lstStyle/>
            <a:p>
              <a:endParaRPr lang="es-ES"/>
            </a:p>
          </p:txBody>
        </p:sp>
        <p:sp>
          <p:nvSpPr>
            <p:cNvPr id="28" name="Line 73"/>
            <p:cNvSpPr>
              <a:spLocks noChangeShapeType="1"/>
            </p:cNvSpPr>
            <p:nvPr/>
          </p:nvSpPr>
          <p:spPr bwMode="auto">
            <a:xfrm flipV="1">
              <a:off x="5307" y="2191"/>
              <a:ext cx="173" cy="106"/>
            </a:xfrm>
            <a:prstGeom prst="line">
              <a:avLst/>
            </a:prstGeom>
            <a:noFill/>
            <a:ln w="0">
              <a:solidFill>
                <a:schemeClr val="folHlink"/>
              </a:solidFill>
              <a:round/>
            </a:ln>
          </p:spPr>
          <p:txBody>
            <a:bodyPr/>
            <a:lstStyle/>
            <a:p>
              <a:endParaRPr lang="es-ES"/>
            </a:p>
          </p:txBody>
        </p:sp>
      </p:grpSp>
      <p:pic>
        <p:nvPicPr>
          <p:cNvPr id="30" name="Picture 1"/>
          <p:cNvPicPr>
            <a:picLocks noChangeAspect="1" noChangeArrowheads="1"/>
          </p:cNvPicPr>
          <p:nvPr/>
        </p:nvPicPr>
        <p:blipFill>
          <a:blip r:embed="rId2"/>
          <a:srcRect/>
          <a:stretch>
            <a:fillRect/>
          </a:stretch>
        </p:blipFill>
        <p:spPr bwMode="auto">
          <a:xfrm>
            <a:off x="5029200" y="5411296"/>
            <a:ext cx="3733800" cy="1294304"/>
          </a:xfrm>
          <a:prstGeom prst="rect">
            <a:avLst/>
          </a:prstGeom>
          <a:noFill/>
          <a:ln w="9525">
            <a:noFill/>
            <a:miter lim="800000"/>
            <a:headEnd/>
            <a:tailEnd/>
          </a:ln>
          <a:effectLst/>
        </p:spPr>
      </p:pic>
      <p:sp>
        <p:nvSpPr>
          <p:cNvPr id="2" name="1 CuadroTexto"/>
          <p:cNvSpPr txBox="1"/>
          <p:nvPr/>
        </p:nvSpPr>
        <p:spPr>
          <a:xfrm>
            <a:off x="6505576" y="5411296"/>
            <a:ext cx="781048" cy="369332"/>
          </a:xfrm>
          <a:prstGeom prst="rect">
            <a:avLst/>
          </a:prstGeom>
          <a:noFill/>
        </p:spPr>
        <p:txBody>
          <a:bodyPr wrap="none" rtlCol="0">
            <a:spAutoFit/>
          </a:bodyPr>
          <a:lstStyle/>
          <a:p>
            <a:r>
              <a:rPr lang="es-ES" dirty="0"/>
              <a:t>TCP-IP</a:t>
            </a:r>
            <a:endParaRPr lang="es-ES" dirty="0"/>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show="0">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3074" name="Titre 1"/>
          <p:cNvSpPr>
            <a:spLocks noGrp="1"/>
          </p:cNvSpPr>
          <p:nvPr>
            <p:ph type="title"/>
          </p:nvPr>
        </p:nvSpPr>
        <p:spPr>
          <a:xfrm>
            <a:off x="152400" y="457200"/>
            <a:ext cx="8763000" cy="1143000"/>
          </a:xfrm>
        </p:spPr>
        <p:txBody>
          <a:bodyPr/>
          <a:lstStyle/>
          <a:p>
            <a:pPr eaLnBrk="1" hangingPunct="1">
              <a:defRPr/>
            </a:pPr>
            <a:r>
              <a:rPr lang="es-ES" sz="4000" b="1" dirty="0">
                <a:solidFill>
                  <a:schemeClr val="bg1"/>
                </a:solidFill>
              </a:rPr>
              <a:t>Algunas consideraciones de las vistas de la arquitectura</a:t>
            </a:r>
            <a:br>
              <a:rPr lang="es-ES" sz="4000" dirty="0">
                <a:solidFill>
                  <a:schemeClr val="accent6">
                    <a:lumMod val="50000"/>
                  </a:schemeClr>
                </a:solidFill>
              </a:rPr>
            </a:br>
            <a:endParaRPr lang="fr-CA" sz="4000" dirty="0">
              <a:solidFill>
                <a:schemeClr val="bg1"/>
              </a:solidFill>
            </a:endParaRPr>
          </a:p>
        </p:txBody>
      </p:sp>
      <p:sp>
        <p:nvSpPr>
          <p:cNvPr id="6" name="3 Marcador de número de diapositiva"/>
          <p:cNvSpPr>
            <a:spLocks noGrp="1"/>
          </p:cNvSpPr>
          <p:nvPr>
            <p:ph type="sldNum" sz="quarter" idx="12"/>
          </p:nvPr>
        </p:nvSpPr>
        <p:spPr bwMode="auto">
          <a:xfrm>
            <a:off x="6553200" y="6950075"/>
            <a:ext cx="2133600" cy="365125"/>
          </a:xfrm>
          <a:ln>
            <a:miter lim="800000"/>
          </a:ln>
        </p:spPr>
        <p:txBody>
          <a:bodyPr wrap="square" numCol="1" anchorCtr="0" compatLnSpc="1"/>
          <a:lstStyle/>
          <a:p>
            <a:pPr>
              <a:defRPr/>
            </a:pPr>
            <a:fld id="{4FA0525D-B275-47F8-BDCD-CE31D5E3E0C2}" type="slidenum">
              <a:rPr lang="en-US" smtClean="0">
                <a:solidFill>
                  <a:prstClr val="black">
                    <a:tint val="75000"/>
                  </a:prstClr>
                </a:solidFill>
              </a:rPr>
            </a:fld>
            <a:endParaRPr lang="en-US">
              <a:solidFill>
                <a:prstClr val="black">
                  <a:tint val="75000"/>
                </a:prstClr>
              </a:solidFill>
            </a:endParaRPr>
          </a:p>
        </p:txBody>
      </p:sp>
      <p:sp>
        <p:nvSpPr>
          <p:cNvPr id="31" name="Text Box 4"/>
          <p:cNvSpPr txBox="1">
            <a:spLocks noChangeArrowheads="1"/>
          </p:cNvSpPr>
          <p:nvPr/>
        </p:nvSpPr>
        <p:spPr bwMode="auto">
          <a:xfrm>
            <a:off x="0" y="1907262"/>
            <a:ext cx="9144000" cy="5047536"/>
          </a:xfrm>
          <a:prstGeom prst="rect">
            <a:avLst/>
          </a:prstGeom>
          <a:noFill/>
          <a:ln w="12700">
            <a:noFill/>
            <a:miter lim="800000"/>
          </a:ln>
        </p:spPr>
        <p:txBody>
          <a:bodyPr wrap="square">
            <a:spAutoFit/>
          </a:bodyPr>
          <a:lstStyle/>
          <a:p>
            <a:pPr marL="381000" indent="-381000" algn="just">
              <a:buFontTx/>
              <a:buChar char="•"/>
              <a:tabLst>
                <a:tab pos="285750" algn="l"/>
              </a:tabLst>
            </a:pPr>
            <a:r>
              <a:rPr lang="es-PE" sz="2300" dirty="0">
                <a:latin typeface="Trebuchet MS" panose="020B0603020202020204" pitchFamily="34" charset="0"/>
              </a:rPr>
              <a:t>Las vistas de casos de uso y la lógica son obligatorias.</a:t>
            </a:r>
            <a:endParaRPr lang="es-PE" sz="2300" dirty="0">
              <a:latin typeface="Trebuchet MS" panose="020B0603020202020204" pitchFamily="34" charset="0"/>
            </a:endParaRPr>
          </a:p>
          <a:p>
            <a:pPr marL="381000" indent="-381000" algn="just">
              <a:buFontTx/>
              <a:buChar char="•"/>
              <a:tabLst>
                <a:tab pos="285750" algn="l"/>
              </a:tabLst>
            </a:pPr>
            <a:r>
              <a:rPr lang="es-PE" sz="2300" dirty="0">
                <a:latin typeface="Trebuchet MS" panose="020B0603020202020204" pitchFamily="34" charset="0"/>
              </a:rPr>
              <a:t>Solo se modela la vista de proceso si el sistema tiene más de una hebra o hilo de control y las hebras separadas interactúan o son independientes entre sí.</a:t>
            </a:r>
            <a:endParaRPr lang="es-PE" sz="2300" dirty="0">
              <a:latin typeface="Trebuchet MS" panose="020B0603020202020204" pitchFamily="34" charset="0"/>
            </a:endParaRPr>
          </a:p>
          <a:p>
            <a:pPr marL="381000" indent="-381000" algn="just">
              <a:buFontTx/>
              <a:buChar char="•"/>
              <a:tabLst>
                <a:tab pos="285750" algn="l"/>
              </a:tabLst>
            </a:pPr>
            <a:r>
              <a:rPr lang="es-PE" sz="2300" dirty="0">
                <a:latin typeface="Trebuchet MS" panose="020B0603020202020204" pitchFamily="34" charset="0"/>
              </a:rPr>
              <a:t>Solo se modelo la vista de despliegue si el sistema está distribuido entre más de un nodo y la distribución de cada uno tenga implicaciones arquitectónicas particulares. Por ejemplo, si hay muchos clientes y todos tienen las mismas posibilidades, representarlos como un único nodo.</a:t>
            </a:r>
            <a:endParaRPr lang="es-PE" sz="2300" dirty="0">
              <a:latin typeface="Trebuchet MS" panose="020B0603020202020204" pitchFamily="34" charset="0"/>
            </a:endParaRPr>
          </a:p>
          <a:p>
            <a:pPr marL="381000" indent="-381000" algn="just">
              <a:buFontTx/>
              <a:buChar char="•"/>
              <a:tabLst>
                <a:tab pos="285750" algn="l"/>
              </a:tabLst>
            </a:pPr>
            <a:r>
              <a:rPr lang="es-PE" sz="2300" dirty="0">
                <a:latin typeface="Trebuchet MS" panose="020B0603020202020204" pitchFamily="34" charset="0"/>
              </a:rPr>
              <a:t>Solo es útil modelar la vista de implementación cuando hay una distribución diferente de responsabilidades entre los paquetes correspondientes en los modelos de diseño e implementación. Esto no implica que no se construyan diagramas de componentes.</a:t>
            </a:r>
            <a:endParaRPr lang="es-ES" sz="2300" dirty="0">
              <a:latin typeface="Trebuchet MS" panose="020B0603020202020204" pitchFamily="34" charset="0"/>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show="0">
  <p:cSld>
    <p:bg>
      <p:bgPr>
        <a:blipFill dpi="0" rotWithShape="0">
          <a:blip r:embed="rId1"/>
          <a:srcRect/>
          <a:stretch>
            <a:fillRect/>
          </a:stretch>
        </a:blipFill>
        <a:effectLst/>
      </p:bgPr>
    </p:bg>
    <p:spTree>
      <p:nvGrpSpPr>
        <p:cNvPr id="1" name=""/>
        <p:cNvGrpSpPr/>
        <p:nvPr/>
      </p:nvGrpSpPr>
      <p:grpSpPr>
        <a:xfrm>
          <a:off x="0" y="0"/>
          <a:ext cx="0" cy="0"/>
          <a:chOff x="0" y="0"/>
          <a:chExt cx="0" cy="0"/>
        </a:xfrm>
      </p:grpSpPr>
      <p:grpSp>
        <p:nvGrpSpPr>
          <p:cNvPr id="30" name="3 Grupo"/>
          <p:cNvGrpSpPr/>
          <p:nvPr/>
        </p:nvGrpSpPr>
        <p:grpSpPr>
          <a:xfrm>
            <a:off x="0" y="0"/>
            <a:ext cx="2227872" cy="6158847"/>
            <a:chOff x="6215074" y="1775416"/>
            <a:chExt cx="2071702" cy="3571900"/>
          </a:xfrm>
        </p:grpSpPr>
        <p:sp>
          <p:nvSpPr>
            <p:cNvPr id="31" name="4 Rectángulo"/>
            <p:cNvSpPr/>
            <p:nvPr/>
          </p:nvSpPr>
          <p:spPr>
            <a:xfrm>
              <a:off x="6215074" y="1775416"/>
              <a:ext cx="2071702" cy="35719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s-AR">
                <a:solidFill>
                  <a:schemeClr val="tx1"/>
                </a:solidFill>
              </a:endParaRPr>
            </a:p>
          </p:txBody>
        </p:sp>
        <p:sp>
          <p:nvSpPr>
            <p:cNvPr id="32" name="5 Rectángulo"/>
            <p:cNvSpPr/>
            <p:nvPr/>
          </p:nvSpPr>
          <p:spPr>
            <a:xfrm>
              <a:off x="6786578" y="1857364"/>
              <a:ext cx="428628" cy="3429024"/>
            </a:xfrm>
            <a:prstGeom prst="rect">
              <a:avLst/>
            </a:prstGeom>
          </p:spPr>
          <p:style>
            <a:lnRef idx="0">
              <a:schemeClr val="accent2"/>
            </a:lnRef>
            <a:fillRef idx="3">
              <a:schemeClr val="accent2"/>
            </a:fillRef>
            <a:effectRef idx="3">
              <a:schemeClr val="accent2"/>
            </a:effectRef>
            <a:fontRef idx="minor">
              <a:schemeClr val="lt1"/>
            </a:fontRef>
          </p:style>
          <p:txBody>
            <a:bodyPr vert="vert270" rtlCol="0" anchor="ctr"/>
            <a:lstStyle/>
            <a:p>
              <a:pPr algn="ctr"/>
              <a:r>
                <a:rPr lang="es-AR" dirty="0">
                  <a:solidFill>
                    <a:schemeClr val="tx1"/>
                  </a:solidFill>
                </a:rPr>
                <a:t>Escenarios de despliegue</a:t>
              </a:r>
              <a:endParaRPr lang="es-AR" dirty="0">
                <a:solidFill>
                  <a:schemeClr val="tx1"/>
                </a:solidFill>
              </a:endParaRPr>
            </a:p>
          </p:txBody>
        </p:sp>
        <p:sp>
          <p:nvSpPr>
            <p:cNvPr id="33" name="6 Rectángulo"/>
            <p:cNvSpPr/>
            <p:nvPr/>
          </p:nvSpPr>
          <p:spPr>
            <a:xfrm>
              <a:off x="7286644" y="1857364"/>
              <a:ext cx="428628" cy="3429024"/>
            </a:xfrm>
            <a:prstGeom prst="rect">
              <a:avLst/>
            </a:prstGeom>
          </p:spPr>
          <p:style>
            <a:lnRef idx="0">
              <a:schemeClr val="accent2"/>
            </a:lnRef>
            <a:fillRef idx="3">
              <a:schemeClr val="accent2"/>
            </a:fillRef>
            <a:effectRef idx="3">
              <a:schemeClr val="accent2"/>
            </a:effectRef>
            <a:fontRef idx="minor">
              <a:schemeClr val="lt1"/>
            </a:fontRef>
          </p:style>
          <p:txBody>
            <a:bodyPr vert="vert270" rtlCol="0" anchor="ctr"/>
            <a:lstStyle/>
            <a:p>
              <a:pPr algn="ctr"/>
              <a:r>
                <a:rPr lang="es-AR" dirty="0">
                  <a:solidFill>
                    <a:schemeClr val="tx1"/>
                  </a:solidFill>
                </a:rPr>
                <a:t>Atributos de calidad</a:t>
              </a:r>
              <a:endParaRPr lang="es-AR" dirty="0">
                <a:solidFill>
                  <a:schemeClr val="tx1"/>
                </a:solidFill>
              </a:endParaRPr>
            </a:p>
          </p:txBody>
        </p:sp>
        <p:sp>
          <p:nvSpPr>
            <p:cNvPr id="34" name="7 Rectángulo"/>
            <p:cNvSpPr/>
            <p:nvPr/>
          </p:nvSpPr>
          <p:spPr>
            <a:xfrm>
              <a:off x="7786710" y="1857364"/>
              <a:ext cx="428628" cy="3429024"/>
            </a:xfrm>
            <a:prstGeom prst="rect">
              <a:avLst/>
            </a:prstGeom>
          </p:spPr>
          <p:style>
            <a:lnRef idx="0">
              <a:schemeClr val="accent2"/>
            </a:lnRef>
            <a:fillRef idx="3">
              <a:schemeClr val="accent2"/>
            </a:fillRef>
            <a:effectRef idx="3">
              <a:schemeClr val="accent2"/>
            </a:effectRef>
            <a:fontRef idx="minor">
              <a:schemeClr val="lt1"/>
            </a:fontRef>
          </p:style>
          <p:txBody>
            <a:bodyPr vert="vert270" rtlCol="0" anchor="ctr"/>
            <a:lstStyle/>
            <a:p>
              <a:pPr algn="ctr"/>
              <a:r>
                <a:rPr lang="es-AR" dirty="0">
                  <a:solidFill>
                    <a:schemeClr val="tx1"/>
                  </a:solidFill>
                </a:rPr>
                <a:t>Requerimientos/Restricciones</a:t>
              </a:r>
              <a:endParaRPr lang="es-AR" dirty="0">
                <a:solidFill>
                  <a:schemeClr val="tx1"/>
                </a:solidFill>
              </a:endParaRPr>
            </a:p>
          </p:txBody>
        </p:sp>
        <p:sp>
          <p:nvSpPr>
            <p:cNvPr id="35" name="8 CuadroTexto"/>
            <p:cNvSpPr txBox="1"/>
            <p:nvPr/>
          </p:nvSpPr>
          <p:spPr>
            <a:xfrm>
              <a:off x="6253475" y="3112216"/>
              <a:ext cx="461665" cy="901142"/>
            </a:xfrm>
            <a:prstGeom prst="rect">
              <a:avLst/>
            </a:prstGeom>
          </p:spPr>
          <p:style>
            <a:lnRef idx="1">
              <a:schemeClr val="accent2"/>
            </a:lnRef>
            <a:fillRef idx="2">
              <a:schemeClr val="accent2"/>
            </a:fillRef>
            <a:effectRef idx="1">
              <a:schemeClr val="accent2"/>
            </a:effectRef>
            <a:fontRef idx="minor">
              <a:schemeClr val="dk1"/>
            </a:fontRef>
          </p:style>
          <p:txBody>
            <a:bodyPr vert="vert270" wrap="square" rtlCol="0">
              <a:spAutoFit/>
            </a:bodyPr>
            <a:lstStyle/>
            <a:p>
              <a:r>
                <a:rPr lang="es-AR" dirty="0">
                  <a:solidFill>
                    <a:schemeClr val="tx1"/>
                  </a:solidFill>
                </a:rPr>
                <a:t>Transversales</a:t>
              </a:r>
              <a:endParaRPr lang="es-AR" dirty="0">
                <a:solidFill>
                  <a:schemeClr val="tx1"/>
                </a:solidFill>
              </a:endParaRPr>
            </a:p>
          </p:txBody>
        </p:sp>
      </p:grpSp>
      <p:grpSp>
        <p:nvGrpSpPr>
          <p:cNvPr id="36" name="20 Grupo"/>
          <p:cNvGrpSpPr/>
          <p:nvPr/>
        </p:nvGrpSpPr>
        <p:grpSpPr>
          <a:xfrm>
            <a:off x="2339752" y="40853"/>
            <a:ext cx="3071834" cy="3117502"/>
            <a:chOff x="3832676" y="1785926"/>
            <a:chExt cx="3214710" cy="2714644"/>
          </a:xfrm>
        </p:grpSpPr>
        <p:sp>
          <p:nvSpPr>
            <p:cNvPr id="37" name="10 Rectángulo"/>
            <p:cNvSpPr/>
            <p:nvPr/>
          </p:nvSpPr>
          <p:spPr>
            <a:xfrm>
              <a:off x="3832676" y="1785926"/>
              <a:ext cx="3214710" cy="271464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AR">
                <a:solidFill>
                  <a:schemeClr val="tx1"/>
                </a:solidFill>
              </a:endParaRPr>
            </a:p>
          </p:txBody>
        </p:sp>
        <p:sp>
          <p:nvSpPr>
            <p:cNvPr id="38" name="11 Rectángulo"/>
            <p:cNvSpPr/>
            <p:nvPr/>
          </p:nvSpPr>
          <p:spPr>
            <a:xfrm>
              <a:off x="4014635" y="2346256"/>
              <a:ext cx="429488" cy="2129681"/>
            </a:xfrm>
            <a:prstGeom prst="rect">
              <a:avLst/>
            </a:prstGeom>
          </p:spPr>
          <p:style>
            <a:lnRef idx="0">
              <a:schemeClr val="accent3"/>
            </a:lnRef>
            <a:fillRef idx="3">
              <a:schemeClr val="accent3"/>
            </a:fillRef>
            <a:effectRef idx="3">
              <a:schemeClr val="accent3"/>
            </a:effectRef>
            <a:fontRef idx="minor">
              <a:schemeClr val="lt1"/>
            </a:fontRef>
          </p:style>
          <p:txBody>
            <a:bodyPr vert="vert270" rtlCol="0" anchor="ctr"/>
            <a:lstStyle/>
            <a:p>
              <a:pPr algn="ctr"/>
              <a:r>
                <a:rPr lang="es-AR" sz="1400" dirty="0">
                  <a:solidFill>
                    <a:schemeClr val="tx1"/>
                  </a:solidFill>
                </a:rPr>
                <a:t>Aplicaciones para dispositivos móviles</a:t>
              </a:r>
              <a:endParaRPr lang="es-AR" sz="1400" dirty="0">
                <a:solidFill>
                  <a:schemeClr val="tx1"/>
                </a:solidFill>
              </a:endParaRPr>
            </a:p>
          </p:txBody>
        </p:sp>
        <p:sp>
          <p:nvSpPr>
            <p:cNvPr id="39" name="14 CuadroTexto"/>
            <p:cNvSpPr txBox="1"/>
            <p:nvPr/>
          </p:nvSpPr>
          <p:spPr>
            <a:xfrm rot="5400000">
              <a:off x="5261524" y="972677"/>
              <a:ext cx="461665" cy="2200498"/>
            </a:xfrm>
            <a:prstGeom prst="rect">
              <a:avLst/>
            </a:prstGeom>
          </p:spPr>
          <p:style>
            <a:lnRef idx="1">
              <a:schemeClr val="accent3"/>
            </a:lnRef>
            <a:fillRef idx="2">
              <a:schemeClr val="accent3"/>
            </a:fillRef>
            <a:effectRef idx="1">
              <a:schemeClr val="accent3"/>
            </a:effectRef>
            <a:fontRef idx="minor">
              <a:schemeClr val="dk1"/>
            </a:fontRef>
          </p:style>
          <p:txBody>
            <a:bodyPr vert="vert270" wrap="square" rtlCol="0">
              <a:spAutoFit/>
            </a:bodyPr>
            <a:lstStyle/>
            <a:p>
              <a:r>
                <a:rPr lang="es-AR" dirty="0">
                  <a:solidFill>
                    <a:schemeClr val="tx1"/>
                  </a:solidFill>
                </a:rPr>
                <a:t>Tipos de aplicaciones</a:t>
              </a:r>
              <a:endParaRPr lang="es-AR" dirty="0">
                <a:solidFill>
                  <a:schemeClr val="tx1"/>
                </a:solidFill>
              </a:endParaRPr>
            </a:p>
          </p:txBody>
        </p:sp>
        <p:sp>
          <p:nvSpPr>
            <p:cNvPr id="40" name="15 Rectángulo"/>
            <p:cNvSpPr/>
            <p:nvPr/>
          </p:nvSpPr>
          <p:spPr>
            <a:xfrm>
              <a:off x="4509361" y="2371357"/>
              <a:ext cx="641811" cy="2104579"/>
            </a:xfrm>
            <a:prstGeom prst="rect">
              <a:avLst/>
            </a:prstGeom>
          </p:spPr>
          <p:style>
            <a:lnRef idx="0">
              <a:schemeClr val="accent3"/>
            </a:lnRef>
            <a:fillRef idx="3">
              <a:schemeClr val="accent3"/>
            </a:fillRef>
            <a:effectRef idx="3">
              <a:schemeClr val="accent3"/>
            </a:effectRef>
            <a:fontRef idx="minor">
              <a:schemeClr val="lt1"/>
            </a:fontRef>
          </p:style>
          <p:txBody>
            <a:bodyPr vert="vert270" rtlCol="0" anchor="ctr"/>
            <a:lstStyle/>
            <a:p>
              <a:pPr algn="ctr"/>
              <a:r>
                <a:rPr lang="es-AR" sz="1400" dirty="0">
                  <a:solidFill>
                    <a:schemeClr val="tx1"/>
                  </a:solidFill>
                </a:rPr>
                <a:t>Aplicaciones en internet con apoyo de interfaces ricas de usuario</a:t>
              </a:r>
              <a:endParaRPr lang="es-AR" sz="1400" dirty="0">
                <a:solidFill>
                  <a:schemeClr val="tx1"/>
                </a:solidFill>
              </a:endParaRPr>
            </a:p>
          </p:txBody>
        </p:sp>
        <p:sp>
          <p:nvSpPr>
            <p:cNvPr id="41" name="16 Rectángulo"/>
            <p:cNvSpPr/>
            <p:nvPr/>
          </p:nvSpPr>
          <p:spPr>
            <a:xfrm>
              <a:off x="5188653" y="2346256"/>
              <a:ext cx="429488" cy="2104579"/>
            </a:xfrm>
            <a:prstGeom prst="rect">
              <a:avLst/>
            </a:prstGeom>
          </p:spPr>
          <p:style>
            <a:lnRef idx="0">
              <a:schemeClr val="accent3"/>
            </a:lnRef>
            <a:fillRef idx="3">
              <a:schemeClr val="accent3"/>
            </a:fillRef>
            <a:effectRef idx="3">
              <a:schemeClr val="accent3"/>
            </a:effectRef>
            <a:fontRef idx="minor">
              <a:schemeClr val="lt1"/>
            </a:fontRef>
          </p:style>
          <p:txBody>
            <a:bodyPr vert="vert270" rtlCol="0" anchor="ctr"/>
            <a:lstStyle/>
            <a:p>
              <a:pPr algn="ctr"/>
              <a:r>
                <a:rPr lang="es-AR" sz="1400" dirty="0">
                  <a:solidFill>
                    <a:schemeClr val="tx1"/>
                  </a:solidFill>
                </a:rPr>
                <a:t>Aplicaciones en PC Cliente</a:t>
              </a:r>
              <a:endParaRPr lang="es-AR" sz="1400" dirty="0">
                <a:solidFill>
                  <a:schemeClr val="tx1"/>
                </a:solidFill>
              </a:endParaRPr>
            </a:p>
          </p:txBody>
        </p:sp>
        <p:sp>
          <p:nvSpPr>
            <p:cNvPr id="42" name="17 Rectángulo"/>
            <p:cNvSpPr/>
            <p:nvPr/>
          </p:nvSpPr>
          <p:spPr>
            <a:xfrm>
              <a:off x="5700600" y="2358807"/>
              <a:ext cx="429488" cy="2104579"/>
            </a:xfrm>
            <a:prstGeom prst="rect">
              <a:avLst/>
            </a:prstGeom>
          </p:spPr>
          <p:style>
            <a:lnRef idx="0">
              <a:schemeClr val="accent3"/>
            </a:lnRef>
            <a:fillRef idx="3">
              <a:schemeClr val="accent3"/>
            </a:fillRef>
            <a:effectRef idx="3">
              <a:schemeClr val="accent3"/>
            </a:effectRef>
            <a:fontRef idx="minor">
              <a:schemeClr val="lt1"/>
            </a:fontRef>
          </p:style>
          <p:txBody>
            <a:bodyPr vert="vert270" rtlCol="0" anchor="ctr"/>
            <a:lstStyle/>
            <a:p>
              <a:pPr algn="ctr"/>
              <a:r>
                <a:rPr lang="es-AR" sz="1400" dirty="0">
                  <a:solidFill>
                    <a:schemeClr val="tx1"/>
                  </a:solidFill>
                </a:rPr>
                <a:t>Servicios entre componentes débilmente acopados</a:t>
              </a:r>
              <a:endParaRPr lang="es-AR" sz="1400" dirty="0">
                <a:solidFill>
                  <a:schemeClr val="tx1"/>
                </a:solidFill>
              </a:endParaRPr>
            </a:p>
          </p:txBody>
        </p:sp>
        <p:sp>
          <p:nvSpPr>
            <p:cNvPr id="43" name="18 Rectángulo"/>
            <p:cNvSpPr/>
            <p:nvPr/>
          </p:nvSpPr>
          <p:spPr>
            <a:xfrm>
              <a:off x="6179490" y="2350959"/>
              <a:ext cx="429488" cy="2104579"/>
            </a:xfrm>
            <a:prstGeom prst="rect">
              <a:avLst/>
            </a:prstGeom>
          </p:spPr>
          <p:style>
            <a:lnRef idx="0">
              <a:schemeClr val="accent3"/>
            </a:lnRef>
            <a:fillRef idx="3">
              <a:schemeClr val="accent3"/>
            </a:fillRef>
            <a:effectRef idx="3">
              <a:schemeClr val="accent3"/>
            </a:effectRef>
            <a:fontRef idx="minor">
              <a:schemeClr val="lt1"/>
            </a:fontRef>
          </p:style>
          <p:txBody>
            <a:bodyPr vert="vert270" rtlCol="0" anchor="ctr"/>
            <a:lstStyle/>
            <a:p>
              <a:pPr algn="ctr"/>
              <a:r>
                <a:rPr lang="es-AR" sz="1400" dirty="0">
                  <a:solidFill>
                    <a:schemeClr val="tx1"/>
                  </a:solidFill>
                </a:rPr>
                <a:t>Aplicación web</a:t>
              </a:r>
              <a:endParaRPr lang="es-AR" sz="1400" dirty="0">
                <a:solidFill>
                  <a:schemeClr val="tx1"/>
                </a:solidFill>
              </a:endParaRPr>
            </a:p>
          </p:txBody>
        </p:sp>
        <p:sp>
          <p:nvSpPr>
            <p:cNvPr id="44" name="19 Rectángulo"/>
            <p:cNvSpPr/>
            <p:nvPr/>
          </p:nvSpPr>
          <p:spPr>
            <a:xfrm>
              <a:off x="6679516" y="2358807"/>
              <a:ext cx="318318" cy="2104579"/>
            </a:xfrm>
            <a:prstGeom prst="rect">
              <a:avLst/>
            </a:prstGeom>
          </p:spPr>
          <p:style>
            <a:lnRef idx="0">
              <a:schemeClr val="accent3"/>
            </a:lnRef>
            <a:fillRef idx="3">
              <a:schemeClr val="accent3"/>
            </a:fillRef>
            <a:effectRef idx="3">
              <a:schemeClr val="accent3"/>
            </a:effectRef>
            <a:fontRef idx="minor">
              <a:schemeClr val="lt1"/>
            </a:fontRef>
          </p:style>
          <p:txBody>
            <a:bodyPr vert="vert270" rtlCol="0" anchor="ctr"/>
            <a:lstStyle/>
            <a:p>
              <a:pPr algn="ctr"/>
              <a:r>
                <a:rPr lang="es-AR" sz="1400" dirty="0">
                  <a:solidFill>
                    <a:schemeClr val="tx1"/>
                  </a:solidFill>
                </a:rPr>
                <a:t>N …</a:t>
              </a:r>
              <a:endParaRPr lang="es-AR" sz="1400" dirty="0">
                <a:solidFill>
                  <a:schemeClr val="tx1"/>
                </a:solidFill>
              </a:endParaRPr>
            </a:p>
          </p:txBody>
        </p:sp>
      </p:grpSp>
      <p:grpSp>
        <p:nvGrpSpPr>
          <p:cNvPr id="45" name="31 Grupo"/>
          <p:cNvGrpSpPr/>
          <p:nvPr/>
        </p:nvGrpSpPr>
        <p:grpSpPr>
          <a:xfrm>
            <a:off x="5514020" y="42564"/>
            <a:ext cx="3643338" cy="3089213"/>
            <a:chOff x="5429256" y="500042"/>
            <a:chExt cx="3500462" cy="2714644"/>
          </a:xfrm>
        </p:grpSpPr>
        <p:sp>
          <p:nvSpPr>
            <p:cNvPr id="46" name="22 Rectángulo"/>
            <p:cNvSpPr/>
            <p:nvPr/>
          </p:nvSpPr>
          <p:spPr>
            <a:xfrm>
              <a:off x="5429256" y="500042"/>
              <a:ext cx="3500462" cy="271464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s-AR">
                <a:solidFill>
                  <a:schemeClr val="tx1"/>
                </a:solidFill>
              </a:endParaRPr>
            </a:p>
          </p:txBody>
        </p:sp>
        <p:sp>
          <p:nvSpPr>
            <p:cNvPr id="47" name="23 Rectángulo"/>
            <p:cNvSpPr/>
            <p:nvPr/>
          </p:nvSpPr>
          <p:spPr>
            <a:xfrm>
              <a:off x="5519571" y="1275350"/>
              <a:ext cx="451440" cy="1796460"/>
            </a:xfrm>
            <a:prstGeom prst="rect">
              <a:avLst/>
            </a:prstGeom>
          </p:spPr>
          <p:style>
            <a:lnRef idx="0">
              <a:schemeClr val="accent1"/>
            </a:lnRef>
            <a:fillRef idx="3">
              <a:schemeClr val="accent1"/>
            </a:fillRef>
            <a:effectRef idx="3">
              <a:schemeClr val="accent1"/>
            </a:effectRef>
            <a:fontRef idx="minor">
              <a:schemeClr val="lt1"/>
            </a:fontRef>
          </p:style>
          <p:txBody>
            <a:bodyPr vert="vert270" rtlCol="0" anchor="ctr"/>
            <a:lstStyle/>
            <a:p>
              <a:pPr algn="ctr"/>
              <a:r>
                <a:rPr lang="es-AR" sz="1400" dirty="0" err="1">
                  <a:solidFill>
                    <a:schemeClr val="tx1"/>
                  </a:solidFill>
                </a:rPr>
                <a:t>Client</a:t>
              </a:r>
              <a:r>
                <a:rPr lang="es-AR" sz="1400" dirty="0">
                  <a:solidFill>
                    <a:schemeClr val="tx1"/>
                  </a:solidFill>
                </a:rPr>
                <a:t> Server</a:t>
              </a:r>
              <a:endParaRPr lang="es-AR" sz="1400" dirty="0">
                <a:solidFill>
                  <a:schemeClr val="tx1"/>
                </a:solidFill>
              </a:endParaRPr>
            </a:p>
          </p:txBody>
        </p:sp>
        <p:sp>
          <p:nvSpPr>
            <p:cNvPr id="48" name="24 CuadroTexto"/>
            <p:cNvSpPr txBox="1"/>
            <p:nvPr/>
          </p:nvSpPr>
          <p:spPr>
            <a:xfrm rot="5400000">
              <a:off x="6953434" y="-234807"/>
              <a:ext cx="461665" cy="2217126"/>
            </a:xfrm>
            <a:prstGeom prst="rect">
              <a:avLst/>
            </a:prstGeom>
          </p:spPr>
          <p:style>
            <a:lnRef idx="1">
              <a:schemeClr val="accent1"/>
            </a:lnRef>
            <a:fillRef idx="2">
              <a:schemeClr val="accent1"/>
            </a:fillRef>
            <a:effectRef idx="1">
              <a:schemeClr val="accent1"/>
            </a:effectRef>
            <a:fontRef idx="minor">
              <a:schemeClr val="dk1"/>
            </a:fontRef>
          </p:style>
          <p:txBody>
            <a:bodyPr vert="vert270" wrap="square" rtlCol="0">
              <a:spAutoFit/>
            </a:bodyPr>
            <a:lstStyle/>
            <a:p>
              <a:r>
                <a:rPr lang="es-AR" dirty="0">
                  <a:solidFill>
                    <a:schemeClr val="tx1"/>
                  </a:solidFill>
                </a:rPr>
                <a:t>Estilos de arquitectura</a:t>
              </a:r>
              <a:endParaRPr lang="es-AR" dirty="0">
                <a:solidFill>
                  <a:schemeClr val="tx1"/>
                </a:solidFill>
              </a:endParaRPr>
            </a:p>
          </p:txBody>
        </p:sp>
        <p:sp>
          <p:nvSpPr>
            <p:cNvPr id="49" name="25 Rectángulo"/>
            <p:cNvSpPr/>
            <p:nvPr/>
          </p:nvSpPr>
          <p:spPr>
            <a:xfrm>
              <a:off x="5998468" y="1275350"/>
              <a:ext cx="451440" cy="1796460"/>
            </a:xfrm>
            <a:prstGeom prst="rect">
              <a:avLst/>
            </a:prstGeom>
          </p:spPr>
          <p:style>
            <a:lnRef idx="0">
              <a:schemeClr val="accent1"/>
            </a:lnRef>
            <a:fillRef idx="3">
              <a:schemeClr val="accent1"/>
            </a:fillRef>
            <a:effectRef idx="3">
              <a:schemeClr val="accent1"/>
            </a:effectRef>
            <a:fontRef idx="minor">
              <a:schemeClr val="lt1"/>
            </a:fontRef>
          </p:style>
          <p:txBody>
            <a:bodyPr vert="vert270" rtlCol="0" anchor="ctr"/>
            <a:lstStyle/>
            <a:p>
              <a:pPr algn="ctr"/>
              <a:r>
                <a:rPr lang="es-AR" sz="1400" dirty="0" err="1">
                  <a:solidFill>
                    <a:schemeClr val="tx1"/>
                  </a:solidFill>
                </a:rPr>
                <a:t>Component-Based</a:t>
              </a:r>
              <a:endParaRPr lang="es-AR" sz="1400" dirty="0">
                <a:solidFill>
                  <a:schemeClr val="tx1"/>
                </a:solidFill>
              </a:endParaRPr>
            </a:p>
          </p:txBody>
        </p:sp>
        <p:sp>
          <p:nvSpPr>
            <p:cNvPr id="50" name="26 Rectángulo"/>
            <p:cNvSpPr/>
            <p:nvPr/>
          </p:nvSpPr>
          <p:spPr>
            <a:xfrm>
              <a:off x="6473617" y="1275350"/>
              <a:ext cx="451440" cy="1796460"/>
            </a:xfrm>
            <a:prstGeom prst="rect">
              <a:avLst/>
            </a:prstGeom>
          </p:spPr>
          <p:style>
            <a:lnRef idx="0">
              <a:schemeClr val="accent1"/>
            </a:lnRef>
            <a:fillRef idx="3">
              <a:schemeClr val="accent1"/>
            </a:fillRef>
            <a:effectRef idx="3">
              <a:schemeClr val="accent1"/>
            </a:effectRef>
            <a:fontRef idx="minor">
              <a:schemeClr val="lt1"/>
            </a:fontRef>
          </p:style>
          <p:txBody>
            <a:bodyPr vert="vert270" rtlCol="0" anchor="ctr"/>
            <a:lstStyle/>
            <a:p>
              <a:pPr algn="ctr"/>
              <a:r>
                <a:rPr lang="es-AR" sz="1400" dirty="0" err="1">
                  <a:solidFill>
                    <a:schemeClr val="tx1"/>
                  </a:solidFill>
                </a:rPr>
                <a:t>Layered</a:t>
              </a:r>
              <a:r>
                <a:rPr lang="es-AR" sz="1400" dirty="0">
                  <a:solidFill>
                    <a:schemeClr val="tx1"/>
                  </a:solidFill>
                </a:rPr>
                <a:t> </a:t>
              </a:r>
              <a:r>
                <a:rPr lang="es-AR" sz="1400" dirty="0" err="1">
                  <a:solidFill>
                    <a:schemeClr val="tx1"/>
                  </a:solidFill>
                </a:rPr>
                <a:t>Architecture</a:t>
              </a:r>
              <a:endParaRPr lang="es-AR" sz="1400" dirty="0">
                <a:solidFill>
                  <a:schemeClr val="tx1"/>
                </a:solidFill>
              </a:endParaRPr>
            </a:p>
          </p:txBody>
        </p:sp>
        <p:sp>
          <p:nvSpPr>
            <p:cNvPr id="51" name="27 Rectángulo"/>
            <p:cNvSpPr/>
            <p:nvPr/>
          </p:nvSpPr>
          <p:spPr>
            <a:xfrm>
              <a:off x="6985432" y="1275350"/>
              <a:ext cx="410400" cy="1796460"/>
            </a:xfrm>
            <a:prstGeom prst="rect">
              <a:avLst/>
            </a:prstGeom>
          </p:spPr>
          <p:style>
            <a:lnRef idx="0">
              <a:schemeClr val="accent1"/>
            </a:lnRef>
            <a:fillRef idx="3">
              <a:schemeClr val="accent1"/>
            </a:fillRef>
            <a:effectRef idx="3">
              <a:schemeClr val="accent1"/>
            </a:effectRef>
            <a:fontRef idx="minor">
              <a:schemeClr val="lt1"/>
            </a:fontRef>
          </p:style>
          <p:txBody>
            <a:bodyPr vert="vert270" rtlCol="0" anchor="ctr"/>
            <a:lstStyle/>
            <a:p>
              <a:pPr algn="ctr"/>
              <a:r>
                <a:rPr lang="es-AR" sz="1400" dirty="0" err="1">
                  <a:solidFill>
                    <a:schemeClr val="tx1"/>
                  </a:solidFill>
                </a:rPr>
                <a:t>Message</a:t>
              </a:r>
              <a:r>
                <a:rPr lang="es-AR" sz="1400" dirty="0">
                  <a:solidFill>
                    <a:schemeClr val="tx1"/>
                  </a:solidFill>
                </a:rPr>
                <a:t> Bus</a:t>
              </a:r>
              <a:endParaRPr lang="es-AR" sz="1400" dirty="0">
                <a:solidFill>
                  <a:schemeClr val="tx1"/>
                </a:solidFill>
              </a:endParaRPr>
            </a:p>
          </p:txBody>
        </p:sp>
        <p:sp>
          <p:nvSpPr>
            <p:cNvPr id="52" name="28 Rectángulo"/>
            <p:cNvSpPr/>
            <p:nvPr/>
          </p:nvSpPr>
          <p:spPr>
            <a:xfrm>
              <a:off x="7476727" y="1275350"/>
              <a:ext cx="410400" cy="1796460"/>
            </a:xfrm>
            <a:prstGeom prst="rect">
              <a:avLst/>
            </a:prstGeom>
          </p:spPr>
          <p:style>
            <a:lnRef idx="0">
              <a:schemeClr val="accent1"/>
            </a:lnRef>
            <a:fillRef idx="3">
              <a:schemeClr val="accent1"/>
            </a:fillRef>
            <a:effectRef idx="3">
              <a:schemeClr val="accent1"/>
            </a:effectRef>
            <a:fontRef idx="minor">
              <a:schemeClr val="lt1"/>
            </a:fontRef>
          </p:style>
          <p:txBody>
            <a:bodyPr vert="vert270" rtlCol="0" anchor="ctr"/>
            <a:lstStyle/>
            <a:p>
              <a:pPr algn="ctr"/>
              <a:r>
                <a:rPr lang="es-AR" sz="1400" dirty="0">
                  <a:solidFill>
                    <a:schemeClr val="tx1"/>
                  </a:solidFill>
                </a:rPr>
                <a:t>MVC </a:t>
              </a:r>
              <a:r>
                <a:rPr lang="es-AR" sz="1400" dirty="0" err="1">
                  <a:solidFill>
                    <a:schemeClr val="tx1"/>
                  </a:solidFill>
                </a:rPr>
                <a:t>Architecture</a:t>
              </a:r>
              <a:endParaRPr lang="es-AR" sz="1400" dirty="0">
                <a:solidFill>
                  <a:schemeClr val="tx1"/>
                </a:solidFill>
              </a:endParaRPr>
            </a:p>
          </p:txBody>
        </p:sp>
        <p:sp>
          <p:nvSpPr>
            <p:cNvPr id="53" name="29 Rectángulo"/>
            <p:cNvSpPr/>
            <p:nvPr/>
          </p:nvSpPr>
          <p:spPr>
            <a:xfrm>
              <a:off x="7954530" y="1275350"/>
              <a:ext cx="410400" cy="1796460"/>
            </a:xfrm>
            <a:prstGeom prst="rect">
              <a:avLst/>
            </a:prstGeom>
          </p:spPr>
          <p:style>
            <a:lnRef idx="0">
              <a:schemeClr val="accent1"/>
            </a:lnRef>
            <a:fillRef idx="3">
              <a:schemeClr val="accent1"/>
            </a:fillRef>
            <a:effectRef idx="3">
              <a:schemeClr val="accent1"/>
            </a:effectRef>
            <a:fontRef idx="minor">
              <a:schemeClr val="lt1"/>
            </a:fontRef>
          </p:style>
          <p:txBody>
            <a:bodyPr vert="vert270" rtlCol="0" anchor="ctr"/>
            <a:lstStyle/>
            <a:p>
              <a:pPr algn="ctr"/>
              <a:r>
                <a:rPr lang="es-AR" sz="1400" dirty="0" err="1">
                  <a:solidFill>
                    <a:schemeClr val="tx1"/>
                  </a:solidFill>
                </a:rPr>
                <a:t>Object</a:t>
              </a:r>
              <a:r>
                <a:rPr lang="es-AR" sz="1400" dirty="0">
                  <a:solidFill>
                    <a:schemeClr val="tx1"/>
                  </a:solidFill>
                </a:rPr>
                <a:t> </a:t>
              </a:r>
              <a:r>
                <a:rPr lang="es-AR" sz="1400" dirty="0" err="1">
                  <a:solidFill>
                    <a:schemeClr val="tx1"/>
                  </a:solidFill>
                </a:rPr>
                <a:t>Oriented</a:t>
              </a:r>
              <a:endParaRPr lang="es-AR" sz="1400" dirty="0">
                <a:solidFill>
                  <a:schemeClr val="tx1"/>
                </a:solidFill>
              </a:endParaRPr>
            </a:p>
          </p:txBody>
        </p:sp>
        <p:sp>
          <p:nvSpPr>
            <p:cNvPr id="54" name="30 Rectángulo"/>
            <p:cNvSpPr/>
            <p:nvPr/>
          </p:nvSpPr>
          <p:spPr>
            <a:xfrm>
              <a:off x="8429652" y="1270362"/>
              <a:ext cx="410400" cy="1796460"/>
            </a:xfrm>
            <a:prstGeom prst="rect">
              <a:avLst/>
            </a:prstGeom>
          </p:spPr>
          <p:style>
            <a:lnRef idx="0">
              <a:schemeClr val="accent1"/>
            </a:lnRef>
            <a:fillRef idx="3">
              <a:schemeClr val="accent1"/>
            </a:fillRef>
            <a:effectRef idx="3">
              <a:schemeClr val="accent1"/>
            </a:effectRef>
            <a:fontRef idx="minor">
              <a:schemeClr val="lt1"/>
            </a:fontRef>
          </p:style>
          <p:txBody>
            <a:bodyPr vert="vert270" rtlCol="0" anchor="ctr"/>
            <a:lstStyle/>
            <a:p>
              <a:pPr algn="ctr"/>
              <a:r>
                <a:rPr lang="es-AR" sz="1400" dirty="0">
                  <a:solidFill>
                    <a:schemeClr val="tx1"/>
                  </a:solidFill>
                </a:rPr>
                <a:t>N …</a:t>
              </a:r>
              <a:endParaRPr lang="es-AR" sz="1400" dirty="0">
                <a:solidFill>
                  <a:schemeClr val="tx1"/>
                </a:solidFill>
              </a:endParaRPr>
            </a:p>
          </p:txBody>
        </p:sp>
      </p:grpSp>
      <p:grpSp>
        <p:nvGrpSpPr>
          <p:cNvPr id="55" name="32 Grupo"/>
          <p:cNvGrpSpPr/>
          <p:nvPr/>
        </p:nvGrpSpPr>
        <p:grpSpPr>
          <a:xfrm>
            <a:off x="2304695" y="3164457"/>
            <a:ext cx="6852663" cy="2994390"/>
            <a:chOff x="3840210" y="1785926"/>
            <a:chExt cx="3214710" cy="2714644"/>
          </a:xfrm>
        </p:grpSpPr>
        <p:sp>
          <p:nvSpPr>
            <p:cNvPr id="56" name="33 Rectángulo"/>
            <p:cNvSpPr/>
            <p:nvPr/>
          </p:nvSpPr>
          <p:spPr>
            <a:xfrm>
              <a:off x="3840210" y="1785926"/>
              <a:ext cx="3214710" cy="271464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AR" dirty="0">
                <a:solidFill>
                  <a:schemeClr val="tx1"/>
                </a:solidFill>
              </a:endParaRPr>
            </a:p>
          </p:txBody>
        </p:sp>
        <p:sp>
          <p:nvSpPr>
            <p:cNvPr id="57" name="35 CuadroTexto"/>
            <p:cNvSpPr txBox="1"/>
            <p:nvPr/>
          </p:nvSpPr>
          <p:spPr>
            <a:xfrm rot="5400000">
              <a:off x="5205184" y="1595343"/>
              <a:ext cx="417697" cy="1128589"/>
            </a:xfrm>
            <a:prstGeom prst="rect">
              <a:avLst/>
            </a:prstGeom>
          </p:spPr>
          <p:style>
            <a:lnRef idx="1">
              <a:schemeClr val="accent4"/>
            </a:lnRef>
            <a:fillRef idx="2">
              <a:schemeClr val="accent4"/>
            </a:fillRef>
            <a:effectRef idx="1">
              <a:schemeClr val="accent4"/>
            </a:effectRef>
            <a:fontRef idx="minor">
              <a:schemeClr val="dk1"/>
            </a:fontRef>
          </p:style>
          <p:txBody>
            <a:bodyPr vert="vert270" wrap="square" rtlCol="0">
              <a:spAutoFit/>
            </a:bodyPr>
            <a:lstStyle/>
            <a:p>
              <a:r>
                <a:rPr lang="es-AR" dirty="0">
                  <a:solidFill>
                    <a:schemeClr val="tx1"/>
                  </a:solidFill>
                </a:rPr>
                <a:t>Marco de Arquitectura</a:t>
              </a:r>
              <a:endParaRPr lang="es-AR" dirty="0">
                <a:solidFill>
                  <a:schemeClr val="tx1"/>
                </a:solidFill>
              </a:endParaRPr>
            </a:p>
          </p:txBody>
        </p:sp>
      </p:grpSp>
      <p:sp>
        <p:nvSpPr>
          <p:cNvPr id="58" name="41 CuadroTexto"/>
          <p:cNvSpPr txBox="1"/>
          <p:nvPr/>
        </p:nvSpPr>
        <p:spPr>
          <a:xfrm>
            <a:off x="2513624" y="3984646"/>
            <a:ext cx="3071834" cy="203132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buFont typeface="Arial" panose="020B0604020202020204" pitchFamily="34" charset="0"/>
              <a:buChar char="•"/>
            </a:pPr>
            <a:r>
              <a:rPr lang="es-AR" dirty="0" err="1">
                <a:solidFill>
                  <a:schemeClr val="bg1"/>
                </a:solidFill>
              </a:rPr>
              <a:t>Caching</a:t>
            </a:r>
            <a:endParaRPr lang="es-AR" dirty="0">
              <a:solidFill>
                <a:schemeClr val="bg1"/>
              </a:solidFill>
            </a:endParaRPr>
          </a:p>
          <a:p>
            <a:pPr>
              <a:buFont typeface="Arial" panose="020B0604020202020204" pitchFamily="34" charset="0"/>
              <a:buChar char="•"/>
            </a:pPr>
            <a:r>
              <a:rPr lang="es-AR" dirty="0" err="1">
                <a:solidFill>
                  <a:schemeClr val="bg1"/>
                </a:solidFill>
              </a:rPr>
              <a:t>Comunication</a:t>
            </a:r>
            <a:endParaRPr lang="es-AR" dirty="0">
              <a:solidFill>
                <a:schemeClr val="bg1"/>
              </a:solidFill>
            </a:endParaRPr>
          </a:p>
          <a:p>
            <a:pPr>
              <a:buFont typeface="Arial" panose="020B0604020202020204" pitchFamily="34" charset="0"/>
              <a:buChar char="•"/>
            </a:pPr>
            <a:r>
              <a:rPr lang="es-AR" dirty="0" err="1">
                <a:solidFill>
                  <a:schemeClr val="bg1"/>
                </a:solidFill>
              </a:rPr>
              <a:t>Concurrency</a:t>
            </a:r>
            <a:r>
              <a:rPr lang="es-AR" dirty="0">
                <a:solidFill>
                  <a:schemeClr val="bg1"/>
                </a:solidFill>
              </a:rPr>
              <a:t> and </a:t>
            </a:r>
            <a:r>
              <a:rPr lang="es-AR" dirty="0" err="1">
                <a:solidFill>
                  <a:schemeClr val="bg1"/>
                </a:solidFill>
              </a:rPr>
              <a:t>transactions</a:t>
            </a:r>
            <a:endParaRPr lang="es-AR" dirty="0">
              <a:solidFill>
                <a:schemeClr val="bg1"/>
              </a:solidFill>
            </a:endParaRPr>
          </a:p>
          <a:p>
            <a:pPr>
              <a:buFont typeface="Arial" panose="020B0604020202020204" pitchFamily="34" charset="0"/>
              <a:buChar char="•"/>
            </a:pPr>
            <a:r>
              <a:rPr lang="es-AR" dirty="0" err="1">
                <a:solidFill>
                  <a:schemeClr val="bg1"/>
                </a:solidFill>
              </a:rPr>
              <a:t>Configuration</a:t>
            </a:r>
            <a:r>
              <a:rPr lang="es-AR" dirty="0">
                <a:solidFill>
                  <a:schemeClr val="bg1"/>
                </a:solidFill>
              </a:rPr>
              <a:t> Management</a:t>
            </a:r>
            <a:endParaRPr lang="es-AR" dirty="0">
              <a:solidFill>
                <a:schemeClr val="bg1"/>
              </a:solidFill>
            </a:endParaRPr>
          </a:p>
          <a:p>
            <a:pPr>
              <a:buFont typeface="Arial" panose="020B0604020202020204" pitchFamily="34" charset="0"/>
              <a:buChar char="•"/>
            </a:pPr>
            <a:r>
              <a:rPr lang="es-AR" dirty="0" err="1">
                <a:solidFill>
                  <a:schemeClr val="bg1"/>
                </a:solidFill>
              </a:rPr>
              <a:t>Coupling</a:t>
            </a:r>
            <a:r>
              <a:rPr lang="es-AR" dirty="0">
                <a:solidFill>
                  <a:schemeClr val="bg1"/>
                </a:solidFill>
              </a:rPr>
              <a:t> and </a:t>
            </a:r>
            <a:r>
              <a:rPr lang="es-AR" dirty="0" err="1">
                <a:solidFill>
                  <a:schemeClr val="bg1"/>
                </a:solidFill>
              </a:rPr>
              <a:t>Cohesion</a:t>
            </a:r>
            <a:endParaRPr lang="es-AR" dirty="0">
              <a:solidFill>
                <a:schemeClr val="bg1"/>
              </a:solidFill>
            </a:endParaRPr>
          </a:p>
          <a:p>
            <a:pPr>
              <a:buFont typeface="Arial" panose="020B0604020202020204" pitchFamily="34" charset="0"/>
              <a:buChar char="•"/>
            </a:pPr>
            <a:r>
              <a:rPr lang="es-AR" dirty="0">
                <a:solidFill>
                  <a:schemeClr val="bg1"/>
                </a:solidFill>
              </a:rPr>
              <a:t>Data Access</a:t>
            </a:r>
            <a:endParaRPr lang="es-AR" dirty="0">
              <a:solidFill>
                <a:schemeClr val="bg1"/>
              </a:solidFill>
            </a:endParaRPr>
          </a:p>
          <a:p>
            <a:pPr>
              <a:buFont typeface="Arial" panose="020B0604020202020204" pitchFamily="34" charset="0"/>
              <a:buChar char="•"/>
            </a:pPr>
            <a:r>
              <a:rPr lang="es-AR" dirty="0" err="1">
                <a:solidFill>
                  <a:schemeClr val="bg1"/>
                </a:solidFill>
              </a:rPr>
              <a:t>Exception</a:t>
            </a:r>
            <a:r>
              <a:rPr lang="es-AR" dirty="0">
                <a:solidFill>
                  <a:schemeClr val="bg1"/>
                </a:solidFill>
              </a:rPr>
              <a:t> Management</a:t>
            </a:r>
            <a:endParaRPr lang="es-AR" dirty="0">
              <a:solidFill>
                <a:schemeClr val="bg1"/>
              </a:solidFill>
            </a:endParaRPr>
          </a:p>
        </p:txBody>
      </p:sp>
      <p:sp>
        <p:nvSpPr>
          <p:cNvPr id="59" name="42 CuadroTexto"/>
          <p:cNvSpPr txBox="1"/>
          <p:nvPr/>
        </p:nvSpPr>
        <p:spPr>
          <a:xfrm>
            <a:off x="5759330" y="3984645"/>
            <a:ext cx="3071834" cy="203132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buFont typeface="Arial" panose="020B0604020202020204" pitchFamily="34" charset="0"/>
              <a:buChar char="•"/>
            </a:pPr>
            <a:r>
              <a:rPr lang="es-AR" dirty="0" err="1">
                <a:solidFill>
                  <a:schemeClr val="bg1"/>
                </a:solidFill>
              </a:rPr>
              <a:t>Layering</a:t>
            </a:r>
            <a:endParaRPr lang="es-AR" dirty="0">
              <a:solidFill>
                <a:schemeClr val="bg1"/>
              </a:solidFill>
            </a:endParaRPr>
          </a:p>
          <a:p>
            <a:pPr>
              <a:buFont typeface="Arial" panose="020B0604020202020204" pitchFamily="34" charset="0"/>
              <a:buChar char="•"/>
            </a:pPr>
            <a:r>
              <a:rPr lang="es-AR" dirty="0" err="1">
                <a:solidFill>
                  <a:schemeClr val="bg1"/>
                </a:solidFill>
              </a:rPr>
              <a:t>Logging</a:t>
            </a:r>
            <a:r>
              <a:rPr lang="es-AR" dirty="0">
                <a:solidFill>
                  <a:schemeClr val="bg1"/>
                </a:solidFill>
              </a:rPr>
              <a:t> and </a:t>
            </a:r>
            <a:r>
              <a:rPr lang="es-AR" dirty="0" err="1">
                <a:solidFill>
                  <a:schemeClr val="bg1"/>
                </a:solidFill>
              </a:rPr>
              <a:t>instrumentation</a:t>
            </a:r>
            <a:endParaRPr lang="es-AR" dirty="0">
              <a:solidFill>
                <a:schemeClr val="bg1"/>
              </a:solidFill>
            </a:endParaRPr>
          </a:p>
          <a:p>
            <a:pPr>
              <a:buFont typeface="Arial" panose="020B0604020202020204" pitchFamily="34" charset="0"/>
              <a:buChar char="•"/>
            </a:pPr>
            <a:r>
              <a:rPr lang="es-AR" dirty="0" err="1">
                <a:solidFill>
                  <a:schemeClr val="bg1"/>
                </a:solidFill>
              </a:rPr>
              <a:t>State</a:t>
            </a:r>
            <a:r>
              <a:rPr lang="es-AR" dirty="0">
                <a:solidFill>
                  <a:schemeClr val="bg1"/>
                </a:solidFill>
              </a:rPr>
              <a:t> Management</a:t>
            </a:r>
            <a:endParaRPr lang="es-AR" dirty="0">
              <a:solidFill>
                <a:schemeClr val="bg1"/>
              </a:solidFill>
            </a:endParaRPr>
          </a:p>
          <a:p>
            <a:pPr>
              <a:buFont typeface="Arial" panose="020B0604020202020204" pitchFamily="34" charset="0"/>
              <a:buChar char="•"/>
            </a:pPr>
            <a:r>
              <a:rPr lang="es-AR" dirty="0" err="1">
                <a:solidFill>
                  <a:schemeClr val="bg1"/>
                </a:solidFill>
              </a:rPr>
              <a:t>Structure</a:t>
            </a:r>
            <a:endParaRPr lang="es-AR" dirty="0">
              <a:solidFill>
                <a:schemeClr val="bg1"/>
              </a:solidFill>
            </a:endParaRPr>
          </a:p>
          <a:p>
            <a:pPr>
              <a:buFont typeface="Arial" panose="020B0604020202020204" pitchFamily="34" charset="0"/>
              <a:buChar char="•"/>
            </a:pPr>
            <a:r>
              <a:rPr lang="es-AR" dirty="0" err="1">
                <a:solidFill>
                  <a:schemeClr val="bg1"/>
                </a:solidFill>
              </a:rPr>
              <a:t>Validation</a:t>
            </a:r>
            <a:endParaRPr lang="es-AR" dirty="0">
              <a:solidFill>
                <a:schemeClr val="bg1"/>
              </a:solidFill>
            </a:endParaRPr>
          </a:p>
          <a:p>
            <a:pPr>
              <a:buFont typeface="Arial" panose="020B0604020202020204" pitchFamily="34" charset="0"/>
              <a:buChar char="•"/>
            </a:pPr>
            <a:r>
              <a:rPr lang="es-AR" dirty="0" err="1">
                <a:solidFill>
                  <a:schemeClr val="bg1"/>
                </a:solidFill>
              </a:rPr>
              <a:t>Workflow</a:t>
            </a:r>
            <a:endParaRPr lang="es-AR" dirty="0">
              <a:solidFill>
                <a:schemeClr val="bg1"/>
              </a:solidFill>
            </a:endParaRPr>
          </a:p>
          <a:p>
            <a:endParaRPr lang="es-AR" dirty="0">
              <a:solidFill>
                <a:schemeClr val="tx1"/>
              </a:solidFill>
            </a:endParaRPr>
          </a:p>
        </p:txBody>
      </p:sp>
      <p:sp>
        <p:nvSpPr>
          <p:cNvPr id="60" name="CuadroTexto 59"/>
          <p:cNvSpPr txBox="1"/>
          <p:nvPr/>
        </p:nvSpPr>
        <p:spPr>
          <a:xfrm>
            <a:off x="46636" y="6514569"/>
            <a:ext cx="8756072" cy="369332"/>
          </a:xfrm>
          <a:prstGeom prst="rect">
            <a:avLst/>
          </a:prstGeom>
          <a:noFill/>
        </p:spPr>
        <p:txBody>
          <a:bodyPr wrap="square" rtlCol="0">
            <a:spAutoFit/>
          </a:bodyPr>
          <a:lstStyle/>
          <a:p>
            <a:r>
              <a:rPr lang="es-ES" dirty="0"/>
              <a:t>Tomado de: “Introducción a la arquitectura de sistemas”, de Maximiliano </a:t>
            </a:r>
            <a:r>
              <a:rPr lang="es-ES" dirty="0" err="1"/>
              <a:t>Déboli</a:t>
            </a:r>
            <a:r>
              <a:rPr lang="es-ES" dirty="0"/>
              <a:t>.</a:t>
            </a:r>
            <a:endParaRPr lang="es-MX" dirty="0"/>
          </a:p>
        </p:txBody>
      </p:sp>
      <p:sp>
        <p:nvSpPr>
          <p:cNvPr id="11" name="Rectángulo: esquinas redondeadas 10"/>
          <p:cNvSpPr/>
          <p:nvPr/>
        </p:nvSpPr>
        <p:spPr>
          <a:xfrm>
            <a:off x="245726" y="3535959"/>
            <a:ext cx="8911632" cy="22860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just"/>
            <a:r>
              <a:rPr lang="es-ES" sz="2400">
                <a:solidFill>
                  <a:schemeClr val="bg1"/>
                </a:solidFill>
                <a:latin typeface="Trebuchet MS" panose="020B0603020202020204" pitchFamily="34" charset="0"/>
              </a:rPr>
              <a:t>LA ELECCIÓN DE TIPO DE APLICACIÓN ES LA PARTE FUNDAMENTAL DEL PROCESO DE DISEÑO. SE RIGE POR LOS REQUISITOS Y LAS LIMITACIONES DE INFRAESTRUCTURA.</a:t>
            </a:r>
            <a:endParaRPr lang="es-MX" sz="2400" dirty="0">
              <a:solidFill>
                <a:schemeClr val="bg1"/>
              </a:solidFill>
              <a:latin typeface="Trebuchet MS" panose="020B0603020202020204" pitchFamily="34" charset="0"/>
            </a:endParaRPr>
          </a:p>
        </p:txBody>
      </p:sp>
      <p:sp>
        <p:nvSpPr>
          <p:cNvPr id="14" name="Bocadillo: rectángulo 13"/>
          <p:cNvSpPr/>
          <p:nvPr/>
        </p:nvSpPr>
        <p:spPr>
          <a:xfrm>
            <a:off x="2340864" y="579282"/>
            <a:ext cx="3197002" cy="2643575"/>
          </a:xfrm>
          <a:prstGeom prst="wedgeRectCallout">
            <a:avLst/>
          </a:prstGeom>
          <a:noFill/>
          <a:ln w="762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heel(1)">
                                      <p:cBhvr>
                                        <p:cTn id="7" dur="2000"/>
                                        <p:tgtEl>
                                          <p:spTgt spid="14"/>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heel(1)">
                                      <p:cBhvr>
                                        <p:cTn id="10"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3074" name="Titre 1"/>
          <p:cNvSpPr>
            <a:spLocks noGrp="1"/>
          </p:cNvSpPr>
          <p:nvPr>
            <p:ph type="title"/>
          </p:nvPr>
        </p:nvSpPr>
        <p:spPr>
          <a:xfrm>
            <a:off x="152400" y="304800"/>
            <a:ext cx="8763000" cy="1143000"/>
          </a:xfrm>
        </p:spPr>
        <p:txBody>
          <a:bodyPr/>
          <a:lstStyle/>
          <a:p>
            <a:pPr eaLnBrk="1" hangingPunct="1">
              <a:defRPr/>
            </a:pPr>
            <a:r>
              <a:rPr lang="es-ES" dirty="0">
                <a:solidFill>
                  <a:schemeClr val="bg1"/>
                </a:solidFill>
              </a:rPr>
              <a:t>Dominio de la arquitectura</a:t>
            </a:r>
            <a:br>
              <a:rPr lang="es-ES" dirty="0">
                <a:solidFill>
                  <a:schemeClr val="accent6">
                    <a:lumMod val="50000"/>
                  </a:schemeClr>
                </a:solidFill>
              </a:rPr>
            </a:br>
            <a:endParaRPr lang="fr-CA" dirty="0">
              <a:solidFill>
                <a:schemeClr val="bg1"/>
              </a:solidFill>
            </a:endParaRPr>
          </a:p>
        </p:txBody>
      </p:sp>
      <p:sp>
        <p:nvSpPr>
          <p:cNvPr id="6" name="3 Marcador de número de diapositiva"/>
          <p:cNvSpPr>
            <a:spLocks noGrp="1"/>
          </p:cNvSpPr>
          <p:nvPr>
            <p:ph type="sldNum" sz="quarter" idx="12"/>
          </p:nvPr>
        </p:nvSpPr>
        <p:spPr bwMode="auto">
          <a:xfrm>
            <a:off x="6553200" y="6950075"/>
            <a:ext cx="2133600" cy="365125"/>
          </a:xfrm>
          <a:ln>
            <a:miter lim="800000"/>
          </a:ln>
        </p:spPr>
        <p:txBody>
          <a:bodyPr wrap="square" numCol="1" anchorCtr="0" compatLnSpc="1"/>
          <a:lstStyle/>
          <a:p>
            <a:pPr>
              <a:defRPr/>
            </a:pPr>
            <a:fld id="{4FA0525D-B275-47F8-BDCD-CE31D5E3E0C2}" type="slidenum">
              <a:rPr lang="en-US" smtClean="0">
                <a:solidFill>
                  <a:prstClr val="black">
                    <a:tint val="75000"/>
                  </a:prstClr>
                </a:solidFill>
              </a:rPr>
            </a:fld>
            <a:endParaRPr lang="en-US">
              <a:solidFill>
                <a:prstClr val="black">
                  <a:tint val="75000"/>
                </a:prstClr>
              </a:solidFill>
            </a:endParaRPr>
          </a:p>
        </p:txBody>
      </p:sp>
      <p:grpSp>
        <p:nvGrpSpPr>
          <p:cNvPr id="4" name="Grupo 3"/>
          <p:cNvGrpSpPr/>
          <p:nvPr/>
        </p:nvGrpSpPr>
        <p:grpSpPr>
          <a:xfrm>
            <a:off x="169862" y="1343025"/>
            <a:ext cx="9431337" cy="5514975"/>
            <a:chOff x="31750" y="1066800"/>
            <a:chExt cx="9036050" cy="5514975"/>
          </a:xfrm>
        </p:grpSpPr>
        <p:sp>
          <p:nvSpPr>
            <p:cNvPr id="5" name="Rectangle 4"/>
            <p:cNvSpPr>
              <a:spLocks noChangeArrowheads="1"/>
            </p:cNvSpPr>
            <p:nvPr/>
          </p:nvSpPr>
          <p:spPr bwMode="auto">
            <a:xfrm>
              <a:off x="917575" y="1455738"/>
              <a:ext cx="2633663" cy="2227262"/>
            </a:xfrm>
            <a:prstGeom prst="rect">
              <a:avLst/>
            </a:prstGeom>
            <a:gradFill rotWithShape="0">
              <a:gsLst>
                <a:gs pos="0">
                  <a:srgbClr val="333399"/>
                </a:gs>
                <a:gs pos="100000">
                  <a:srgbClr val="FFFFFF"/>
                </a:gs>
              </a:gsLst>
              <a:lin ang="5400000" scaled="1"/>
            </a:gradFill>
            <a:ln w="50800">
              <a:noFill/>
              <a:miter lim="800000"/>
              <a:headEnd type="none" w="sm" len="sm"/>
              <a:tailEnd type="none" w="lg" len="lg"/>
            </a:ln>
          </p:spPr>
          <p:txBody>
            <a:bodyPr wrap="none" anchor="ctr"/>
            <a:lstStyle/>
            <a:p>
              <a:endParaRPr lang="es-ES"/>
            </a:p>
          </p:txBody>
        </p:sp>
        <p:sp>
          <p:nvSpPr>
            <p:cNvPr id="7" name="Rectangle 5"/>
            <p:cNvSpPr>
              <a:spLocks noChangeArrowheads="1"/>
            </p:cNvSpPr>
            <p:nvPr/>
          </p:nvSpPr>
          <p:spPr bwMode="auto">
            <a:xfrm>
              <a:off x="735013" y="4354513"/>
              <a:ext cx="2633662" cy="2227262"/>
            </a:xfrm>
            <a:prstGeom prst="rect">
              <a:avLst/>
            </a:prstGeom>
            <a:gradFill rotWithShape="0">
              <a:gsLst>
                <a:gs pos="0">
                  <a:srgbClr val="009900"/>
                </a:gs>
                <a:gs pos="100000">
                  <a:srgbClr val="FFFFFF"/>
                </a:gs>
              </a:gsLst>
              <a:lin ang="5400000" scaled="1"/>
            </a:gradFill>
            <a:ln w="50800">
              <a:noFill/>
              <a:miter lim="800000"/>
              <a:headEnd type="none" w="sm" len="sm"/>
              <a:tailEnd type="none" w="lg" len="lg"/>
            </a:ln>
          </p:spPr>
          <p:txBody>
            <a:bodyPr wrap="none" anchor="ctr"/>
            <a:lstStyle/>
            <a:p>
              <a:endParaRPr lang="es-ES"/>
            </a:p>
          </p:txBody>
        </p:sp>
        <p:sp>
          <p:nvSpPr>
            <p:cNvPr id="8" name="Rectangle 6"/>
            <p:cNvSpPr>
              <a:spLocks noChangeArrowheads="1"/>
            </p:cNvSpPr>
            <p:nvPr/>
          </p:nvSpPr>
          <p:spPr bwMode="auto">
            <a:xfrm>
              <a:off x="5470525" y="1455738"/>
              <a:ext cx="2809875" cy="2227262"/>
            </a:xfrm>
            <a:prstGeom prst="rect">
              <a:avLst/>
            </a:prstGeom>
            <a:gradFill rotWithShape="0">
              <a:gsLst>
                <a:gs pos="0">
                  <a:srgbClr val="A50021"/>
                </a:gs>
                <a:gs pos="100000">
                  <a:srgbClr val="FFFFFF"/>
                </a:gs>
              </a:gsLst>
              <a:lin ang="5400000" scaled="1"/>
            </a:gradFill>
            <a:ln w="50800">
              <a:noFill/>
              <a:miter lim="800000"/>
              <a:headEnd type="none" w="sm" len="sm"/>
              <a:tailEnd type="none" w="lg" len="lg"/>
            </a:ln>
          </p:spPr>
          <p:txBody>
            <a:bodyPr wrap="none" anchor="ctr"/>
            <a:lstStyle/>
            <a:p>
              <a:endParaRPr lang="es-ES"/>
            </a:p>
          </p:txBody>
        </p:sp>
        <p:sp>
          <p:nvSpPr>
            <p:cNvPr id="9" name="Rectangle 7"/>
            <p:cNvSpPr>
              <a:spLocks noChangeArrowheads="1"/>
            </p:cNvSpPr>
            <p:nvPr/>
          </p:nvSpPr>
          <p:spPr bwMode="auto">
            <a:xfrm>
              <a:off x="5470525" y="4354513"/>
              <a:ext cx="2633663" cy="2227262"/>
            </a:xfrm>
            <a:prstGeom prst="rect">
              <a:avLst/>
            </a:prstGeom>
            <a:gradFill rotWithShape="0">
              <a:gsLst>
                <a:gs pos="0">
                  <a:srgbClr val="FFFF00"/>
                </a:gs>
                <a:gs pos="100000">
                  <a:srgbClr val="FFFFFF"/>
                </a:gs>
              </a:gsLst>
              <a:lin ang="5400000" scaled="1"/>
            </a:gradFill>
            <a:ln w="50800">
              <a:noFill/>
              <a:miter lim="800000"/>
              <a:headEnd type="none" w="sm" len="sm"/>
              <a:tailEnd type="none" w="lg" len="lg"/>
            </a:ln>
          </p:spPr>
          <p:txBody>
            <a:bodyPr wrap="none" anchor="ctr"/>
            <a:lstStyle/>
            <a:p>
              <a:endParaRPr lang="es-ES"/>
            </a:p>
          </p:txBody>
        </p:sp>
        <p:sp>
          <p:nvSpPr>
            <p:cNvPr id="10" name="Rectangle 8"/>
            <p:cNvSpPr>
              <a:spLocks noChangeArrowheads="1"/>
            </p:cNvSpPr>
            <p:nvPr/>
          </p:nvSpPr>
          <p:spPr bwMode="auto">
            <a:xfrm>
              <a:off x="1574800" y="1754188"/>
              <a:ext cx="1401763" cy="544512"/>
            </a:xfrm>
            <a:prstGeom prst="rect">
              <a:avLst/>
            </a:prstGeom>
            <a:solidFill>
              <a:srgbClr val="B8B8E8"/>
            </a:solidFill>
            <a:ln w="9525">
              <a:miter lim="800000"/>
            </a:ln>
            <a:scene3d>
              <a:camera prst="legacyObliqueTopRight"/>
              <a:lightRig rig="legacyFlat3" dir="b"/>
            </a:scene3d>
            <a:sp3d extrusionH="430200" prstMaterial="legacyMatte">
              <a:bevelT w="13500" h="13500" prst="angle"/>
              <a:bevelB w="13500" h="13500" prst="angle"/>
              <a:extrusionClr>
                <a:srgbClr val="B8B8E8"/>
              </a:extrusionClr>
            </a:sp3d>
          </p:spPr>
          <p:txBody>
            <a:bodyPr wrap="none" anchor="ctr">
              <a:flatTx/>
            </a:bodyPr>
            <a:lstStyle/>
            <a:p>
              <a:pPr marL="408305" indent="-408305" algn="ctr" defTabSz="958850" eaLnBrk="1" hangingPunct="1">
                <a:lnSpc>
                  <a:spcPct val="67000"/>
                </a:lnSpc>
                <a:spcBef>
                  <a:spcPct val="30000"/>
                </a:spcBef>
                <a:buClr>
                  <a:schemeClr val="tx1"/>
                </a:buClr>
                <a:buFont typeface="Wingdings" panose="05000000000000000000" pitchFamily="2" charset="2"/>
                <a:buNone/>
              </a:pPr>
              <a:r>
                <a:rPr lang="es-ES" sz="1600" b="1">
                  <a:latin typeface="Tahoma" panose="020B0604030504040204" pitchFamily="34" charset="0"/>
                </a:rPr>
                <a:t>Cualidades</a:t>
              </a:r>
              <a:endParaRPr lang="es-ES" sz="1600" b="1">
                <a:latin typeface="Tahoma" panose="020B0604030504040204" pitchFamily="34" charset="0"/>
              </a:endParaRPr>
            </a:p>
          </p:txBody>
        </p:sp>
        <p:sp>
          <p:nvSpPr>
            <p:cNvPr id="11" name="Rectangle 9"/>
            <p:cNvSpPr>
              <a:spLocks noChangeArrowheads="1"/>
            </p:cNvSpPr>
            <p:nvPr/>
          </p:nvSpPr>
          <p:spPr bwMode="auto">
            <a:xfrm>
              <a:off x="6089650" y="4699000"/>
              <a:ext cx="1401763" cy="488950"/>
            </a:xfrm>
            <a:prstGeom prst="rect">
              <a:avLst/>
            </a:prstGeom>
            <a:solidFill>
              <a:srgbClr val="FFFFAD"/>
            </a:solidFill>
            <a:ln w="9525">
              <a:miter lim="800000"/>
            </a:ln>
            <a:scene3d>
              <a:camera prst="legacyObliqueTopRight"/>
              <a:lightRig rig="legacyFlat3" dir="b"/>
            </a:scene3d>
            <a:sp3d extrusionH="430200" prstMaterial="legacyMatte">
              <a:bevelT w="13500" h="13500" prst="angle"/>
              <a:bevelB w="13500" h="13500" prst="angle"/>
              <a:extrusionClr>
                <a:srgbClr val="FFFFAD"/>
              </a:extrusionClr>
            </a:sp3d>
          </p:spPr>
          <p:txBody>
            <a:bodyPr wrap="none" anchor="ctr">
              <a:flatTx/>
            </a:bodyPr>
            <a:lstStyle/>
            <a:p>
              <a:pPr marL="408305" indent="-408305" algn="ctr" defTabSz="958850" eaLnBrk="1" hangingPunct="1">
                <a:lnSpc>
                  <a:spcPct val="87000"/>
                </a:lnSpc>
                <a:spcBef>
                  <a:spcPct val="30000"/>
                </a:spcBef>
                <a:buClr>
                  <a:schemeClr val="tx1"/>
                </a:buClr>
                <a:buFont typeface="Wingdings" panose="05000000000000000000" pitchFamily="2" charset="2"/>
                <a:buNone/>
              </a:pPr>
              <a:r>
                <a:rPr lang="es-ES" sz="1600" b="1">
                  <a:latin typeface="Tahoma" panose="020B0604030504040204" pitchFamily="34" charset="0"/>
                </a:rPr>
                <a:t>Procesos</a:t>
              </a:r>
              <a:endParaRPr lang="en-US" sz="1600" b="1">
                <a:latin typeface="Tahoma" panose="020B0604030504040204" pitchFamily="34" charset="0"/>
              </a:endParaRPr>
            </a:p>
          </p:txBody>
        </p:sp>
        <p:sp>
          <p:nvSpPr>
            <p:cNvPr id="12" name="Rectangle 10"/>
            <p:cNvSpPr>
              <a:spLocks noChangeArrowheads="1"/>
            </p:cNvSpPr>
            <p:nvPr/>
          </p:nvSpPr>
          <p:spPr bwMode="auto">
            <a:xfrm>
              <a:off x="1422400" y="2708275"/>
              <a:ext cx="1752600" cy="544513"/>
            </a:xfrm>
            <a:prstGeom prst="rect">
              <a:avLst/>
            </a:prstGeom>
            <a:solidFill>
              <a:srgbClr val="B8B8E8"/>
            </a:solidFill>
            <a:ln w="9525">
              <a:miter lim="800000"/>
            </a:ln>
            <a:scene3d>
              <a:camera prst="legacyObliqueTopRight"/>
              <a:lightRig rig="legacyFlat3" dir="b"/>
            </a:scene3d>
            <a:sp3d extrusionH="430200" prstMaterial="legacyMatte">
              <a:bevelT w="13500" h="13500" prst="angle"/>
              <a:bevelB w="13500" h="13500" prst="angle"/>
              <a:extrusionClr>
                <a:srgbClr val="B8B8E8"/>
              </a:extrusionClr>
            </a:sp3d>
          </p:spPr>
          <p:txBody>
            <a:bodyPr wrap="none" anchor="ctr">
              <a:flatTx/>
            </a:bodyPr>
            <a:lstStyle/>
            <a:p>
              <a:pPr marL="408305" indent="-408305" algn="ctr" defTabSz="958850" eaLnBrk="1" hangingPunct="1">
                <a:lnSpc>
                  <a:spcPct val="67000"/>
                </a:lnSpc>
                <a:spcBef>
                  <a:spcPct val="30000"/>
                </a:spcBef>
                <a:buClr>
                  <a:schemeClr val="tx1"/>
                </a:buClr>
                <a:buFont typeface="Wingdings" panose="05000000000000000000" pitchFamily="2" charset="2"/>
                <a:buNone/>
              </a:pPr>
              <a:r>
                <a:rPr lang="es-ES" sz="1600" b="1">
                  <a:latin typeface="Tahoma" panose="020B0604030504040204" pitchFamily="34" charset="0"/>
                </a:rPr>
                <a:t>Representación</a:t>
              </a:r>
              <a:endParaRPr lang="es-ES" sz="1600" b="1">
                <a:latin typeface="Tahoma" panose="020B0604030504040204" pitchFamily="34" charset="0"/>
              </a:endParaRPr>
            </a:p>
          </p:txBody>
        </p:sp>
        <p:sp>
          <p:nvSpPr>
            <p:cNvPr id="13" name="Text Box 11"/>
            <p:cNvSpPr txBox="1">
              <a:spLocks noChangeArrowheads="1"/>
            </p:cNvSpPr>
            <p:nvPr/>
          </p:nvSpPr>
          <p:spPr bwMode="auto">
            <a:xfrm>
              <a:off x="793750" y="1096963"/>
              <a:ext cx="1501775" cy="409575"/>
            </a:xfrm>
            <a:prstGeom prst="rect">
              <a:avLst/>
            </a:prstGeom>
            <a:noFill/>
            <a:ln w="50800">
              <a:noFill/>
              <a:miter lim="800000"/>
              <a:headEnd type="none" w="sm" len="sm"/>
              <a:tailEnd type="none" w="lg" len="lg"/>
            </a:ln>
          </p:spPr>
          <p:txBody>
            <a:bodyPr wrap="none">
              <a:spAutoFit/>
            </a:bodyPr>
            <a:lstStyle/>
            <a:p>
              <a:pPr marL="408305" indent="-408305" defTabSz="958850" eaLnBrk="1" hangingPunct="1">
                <a:lnSpc>
                  <a:spcPct val="87000"/>
                </a:lnSpc>
                <a:spcBef>
                  <a:spcPct val="30000"/>
                </a:spcBef>
                <a:buClr>
                  <a:schemeClr val="tx1"/>
                </a:buClr>
                <a:buFont typeface="Wingdings" panose="05000000000000000000" pitchFamily="2" charset="2"/>
                <a:buNone/>
              </a:pPr>
              <a:r>
                <a:rPr lang="es-ES" b="1">
                  <a:latin typeface="Tahoma" panose="020B0604030504040204" pitchFamily="34" charset="0"/>
                </a:rPr>
                <a:t>EL “qué”</a:t>
              </a:r>
              <a:endParaRPr lang="es-ES" b="1">
                <a:latin typeface="Tahoma" panose="020B0604030504040204" pitchFamily="34" charset="0"/>
              </a:endParaRPr>
            </a:p>
          </p:txBody>
        </p:sp>
        <p:sp>
          <p:nvSpPr>
            <p:cNvPr id="14" name="Text Box 12"/>
            <p:cNvSpPr txBox="1">
              <a:spLocks noChangeArrowheads="1"/>
            </p:cNvSpPr>
            <p:nvPr/>
          </p:nvSpPr>
          <p:spPr bwMode="auto">
            <a:xfrm>
              <a:off x="6870700" y="1066800"/>
              <a:ext cx="2197100" cy="409575"/>
            </a:xfrm>
            <a:prstGeom prst="rect">
              <a:avLst/>
            </a:prstGeom>
            <a:noFill/>
            <a:ln w="50800">
              <a:noFill/>
              <a:miter lim="800000"/>
              <a:headEnd type="none" w="sm" len="sm"/>
              <a:tailEnd type="none" w="lg" len="lg"/>
            </a:ln>
          </p:spPr>
          <p:txBody>
            <a:bodyPr wrap="none">
              <a:spAutoFit/>
            </a:bodyPr>
            <a:lstStyle/>
            <a:p>
              <a:pPr marL="408305" indent="-408305" defTabSz="958850" eaLnBrk="1" hangingPunct="1">
                <a:lnSpc>
                  <a:spcPct val="87000"/>
                </a:lnSpc>
                <a:spcBef>
                  <a:spcPct val="30000"/>
                </a:spcBef>
                <a:buClr>
                  <a:schemeClr val="tx1"/>
                </a:buClr>
                <a:buFont typeface="Wingdings" panose="05000000000000000000" pitchFamily="2" charset="2"/>
                <a:buNone/>
              </a:pPr>
              <a:r>
                <a:rPr lang="es-ES" b="1">
                  <a:latin typeface="Tahoma" panose="020B0604030504040204" pitchFamily="34" charset="0"/>
                </a:rPr>
                <a:t>El “para qué”</a:t>
              </a:r>
              <a:endParaRPr lang="es-ES" b="1">
                <a:latin typeface="Tahoma" panose="020B0604030504040204" pitchFamily="34" charset="0"/>
              </a:endParaRPr>
            </a:p>
          </p:txBody>
        </p:sp>
        <p:sp>
          <p:nvSpPr>
            <p:cNvPr id="15" name="Text Box 13"/>
            <p:cNvSpPr txBox="1">
              <a:spLocks noChangeArrowheads="1"/>
            </p:cNvSpPr>
            <p:nvPr/>
          </p:nvSpPr>
          <p:spPr bwMode="auto">
            <a:xfrm>
              <a:off x="6843713" y="3979863"/>
              <a:ext cx="1679575" cy="409575"/>
            </a:xfrm>
            <a:prstGeom prst="rect">
              <a:avLst/>
            </a:prstGeom>
            <a:noFill/>
            <a:ln w="50800">
              <a:noFill/>
              <a:miter lim="800000"/>
              <a:headEnd type="none" w="sm" len="sm"/>
              <a:tailEnd type="none" w="lg" len="lg"/>
            </a:ln>
          </p:spPr>
          <p:txBody>
            <a:bodyPr wrap="none">
              <a:spAutoFit/>
            </a:bodyPr>
            <a:lstStyle/>
            <a:p>
              <a:pPr marL="408305" indent="-408305" defTabSz="958850" eaLnBrk="1" hangingPunct="1">
                <a:lnSpc>
                  <a:spcPct val="87000"/>
                </a:lnSpc>
                <a:spcBef>
                  <a:spcPct val="30000"/>
                </a:spcBef>
                <a:buClr>
                  <a:schemeClr val="tx1"/>
                </a:buClr>
                <a:buFont typeface="Wingdings" panose="05000000000000000000" pitchFamily="2" charset="2"/>
                <a:buNone/>
              </a:pPr>
              <a:r>
                <a:rPr lang="en-US" b="1">
                  <a:latin typeface="Tahoma" panose="020B0604030504040204" pitchFamily="34" charset="0"/>
                </a:rPr>
                <a:t>El “</a:t>
              </a:r>
              <a:r>
                <a:rPr lang="es-SV" b="1">
                  <a:latin typeface="Tahoma" panose="020B0604030504040204" pitchFamily="34" charset="0"/>
                </a:rPr>
                <a:t>cómo”</a:t>
              </a:r>
              <a:endParaRPr lang="en-US" b="1">
                <a:latin typeface="Tahoma" panose="020B0604030504040204" pitchFamily="34" charset="0"/>
              </a:endParaRPr>
            </a:p>
          </p:txBody>
        </p:sp>
        <p:sp>
          <p:nvSpPr>
            <p:cNvPr id="16" name="Text Box 14"/>
            <p:cNvSpPr txBox="1">
              <a:spLocks noChangeArrowheads="1"/>
            </p:cNvSpPr>
            <p:nvPr/>
          </p:nvSpPr>
          <p:spPr bwMode="auto">
            <a:xfrm>
              <a:off x="609600" y="4008438"/>
              <a:ext cx="1795463" cy="409575"/>
            </a:xfrm>
            <a:prstGeom prst="rect">
              <a:avLst/>
            </a:prstGeom>
            <a:noFill/>
            <a:ln w="50800">
              <a:noFill/>
              <a:miter lim="800000"/>
              <a:headEnd type="none" w="sm" len="sm"/>
              <a:tailEnd type="none" w="lg" len="lg"/>
            </a:ln>
          </p:spPr>
          <p:txBody>
            <a:bodyPr wrap="none">
              <a:spAutoFit/>
            </a:bodyPr>
            <a:lstStyle/>
            <a:p>
              <a:pPr marL="408305" indent="-408305" defTabSz="958850" eaLnBrk="1" hangingPunct="1">
                <a:lnSpc>
                  <a:spcPct val="87000"/>
                </a:lnSpc>
                <a:spcBef>
                  <a:spcPct val="30000"/>
                </a:spcBef>
                <a:buClr>
                  <a:schemeClr val="tx1"/>
                </a:buClr>
                <a:buFont typeface="Wingdings" panose="05000000000000000000" pitchFamily="2" charset="2"/>
                <a:buNone/>
              </a:pPr>
              <a:r>
                <a:rPr lang="es-ES" b="1">
                  <a:latin typeface="Tahoma" panose="020B0604030504040204" pitchFamily="34" charset="0"/>
                </a:rPr>
                <a:t>El  “quién”</a:t>
              </a:r>
              <a:endParaRPr lang="es-ES" b="1">
                <a:latin typeface="Tahoma" panose="020B0604030504040204" pitchFamily="34" charset="0"/>
              </a:endParaRPr>
            </a:p>
          </p:txBody>
        </p:sp>
        <p:sp>
          <p:nvSpPr>
            <p:cNvPr id="17" name="Rectangle 15"/>
            <p:cNvSpPr>
              <a:spLocks noChangeArrowheads="1"/>
            </p:cNvSpPr>
            <p:nvPr/>
          </p:nvSpPr>
          <p:spPr bwMode="auto">
            <a:xfrm>
              <a:off x="6299200" y="1671638"/>
              <a:ext cx="1543050" cy="517525"/>
            </a:xfrm>
            <a:prstGeom prst="rect">
              <a:avLst/>
            </a:prstGeom>
            <a:solidFill>
              <a:srgbClr val="FF5F7D"/>
            </a:solidFill>
            <a:ln w="9525">
              <a:miter lim="800000"/>
            </a:ln>
            <a:scene3d>
              <a:camera prst="legacyObliqueTopRight"/>
              <a:lightRig rig="legacyFlat3" dir="b"/>
            </a:scene3d>
            <a:sp3d extrusionH="430200" prstMaterial="legacyMatte">
              <a:bevelT w="13500" h="13500" prst="angle"/>
              <a:bevelB w="13500" h="13500" prst="angle"/>
              <a:extrusionClr>
                <a:srgbClr val="FF5F7D"/>
              </a:extrusionClr>
            </a:sp3d>
          </p:spPr>
          <p:txBody>
            <a:bodyPr wrap="none" anchor="ctr">
              <a:flatTx/>
            </a:bodyPr>
            <a:lstStyle/>
            <a:p>
              <a:pPr marL="408305" indent="-408305" algn="ctr" defTabSz="958850" eaLnBrk="1" hangingPunct="1">
                <a:lnSpc>
                  <a:spcPct val="67000"/>
                </a:lnSpc>
                <a:spcBef>
                  <a:spcPct val="30000"/>
                </a:spcBef>
                <a:buClr>
                  <a:schemeClr val="tx1"/>
                </a:buClr>
                <a:buFont typeface="Wingdings" panose="05000000000000000000" pitchFamily="2" charset="2"/>
                <a:buNone/>
              </a:pPr>
              <a:r>
                <a:rPr lang="es-ES" sz="1600" b="1">
                  <a:latin typeface="Tahoma" panose="020B0604030504040204" pitchFamily="34" charset="0"/>
                </a:rPr>
                <a:t>Características</a:t>
              </a:r>
              <a:endParaRPr lang="es-ES" sz="1600" b="1">
                <a:latin typeface="Tahoma" panose="020B0604030504040204" pitchFamily="34" charset="0"/>
              </a:endParaRPr>
            </a:p>
            <a:p>
              <a:pPr marL="408305" indent="-408305" algn="ctr" defTabSz="958850" eaLnBrk="1" hangingPunct="1">
                <a:lnSpc>
                  <a:spcPct val="67000"/>
                </a:lnSpc>
                <a:spcBef>
                  <a:spcPct val="30000"/>
                </a:spcBef>
                <a:buClr>
                  <a:schemeClr val="tx1"/>
                </a:buClr>
                <a:buFont typeface="Wingdings" panose="05000000000000000000" pitchFamily="2" charset="2"/>
                <a:buNone/>
              </a:pPr>
              <a:r>
                <a:rPr lang="es-ES" sz="1600" b="1">
                  <a:latin typeface="Tahoma" panose="020B0604030504040204" pitchFamily="34" charset="0"/>
                </a:rPr>
                <a:t>del Sistema</a:t>
              </a:r>
              <a:endParaRPr lang="es-ES" sz="1600" b="1">
                <a:latin typeface="Tahoma" panose="020B0604030504040204" pitchFamily="34" charset="0"/>
              </a:endParaRPr>
            </a:p>
          </p:txBody>
        </p:sp>
        <p:sp>
          <p:nvSpPr>
            <p:cNvPr id="18" name="AutoShape 16"/>
            <p:cNvSpPr>
              <a:spLocks noChangeArrowheads="1"/>
            </p:cNvSpPr>
            <p:nvPr/>
          </p:nvSpPr>
          <p:spPr bwMode="auto">
            <a:xfrm>
              <a:off x="31750" y="2217738"/>
              <a:ext cx="1457325" cy="685800"/>
            </a:xfrm>
            <a:prstGeom prst="rightArrow">
              <a:avLst>
                <a:gd name="adj1" fmla="val 50000"/>
                <a:gd name="adj2" fmla="val 53125"/>
              </a:avLst>
            </a:prstGeom>
            <a:solidFill>
              <a:srgbClr val="B8B8E8"/>
            </a:solidFill>
            <a:ln w="9525">
              <a:miter lim="800000"/>
            </a:ln>
            <a:scene3d>
              <a:camera prst="legacyObliqueTopRight"/>
              <a:lightRig rig="legacyFlat3" dir="b"/>
            </a:scene3d>
            <a:sp3d extrusionH="430200" prstMaterial="legacyMatte">
              <a:bevelT w="13500" h="13500" prst="angle"/>
              <a:bevelB w="13500" h="13500" prst="angle"/>
              <a:extrusionClr>
                <a:srgbClr val="B8B8E8"/>
              </a:extrusionClr>
            </a:sp3d>
          </p:spPr>
          <p:txBody>
            <a:bodyPr wrap="none" anchor="ctr">
              <a:flatTx/>
            </a:bodyPr>
            <a:lstStyle/>
            <a:p>
              <a:pPr marL="408305" indent="-408305" algn="ctr" defTabSz="958850" eaLnBrk="1" hangingPunct="1">
                <a:lnSpc>
                  <a:spcPct val="87000"/>
                </a:lnSpc>
                <a:spcBef>
                  <a:spcPct val="30000"/>
                </a:spcBef>
                <a:buClr>
                  <a:schemeClr val="tx1"/>
                </a:buClr>
                <a:buFont typeface="Wingdings" panose="05000000000000000000" pitchFamily="2" charset="2"/>
                <a:buNone/>
              </a:pPr>
              <a:r>
                <a:rPr lang="es-ES" sz="1600" b="1">
                  <a:latin typeface="Tahoma" panose="020B0604030504040204" pitchFamily="34" charset="0"/>
                </a:rPr>
                <a:t>Arquitectura</a:t>
              </a:r>
              <a:endParaRPr lang="es-ES" sz="1600" b="1">
                <a:latin typeface="Tahoma" panose="020B0604030504040204" pitchFamily="34" charset="0"/>
              </a:endParaRPr>
            </a:p>
          </p:txBody>
        </p:sp>
        <p:sp>
          <p:nvSpPr>
            <p:cNvPr id="19" name="Line 17"/>
            <p:cNvSpPr>
              <a:spLocks noChangeShapeType="1"/>
            </p:cNvSpPr>
            <p:nvPr/>
          </p:nvSpPr>
          <p:spPr bwMode="auto">
            <a:xfrm>
              <a:off x="3546475" y="2095500"/>
              <a:ext cx="1919288" cy="0"/>
            </a:xfrm>
            <a:prstGeom prst="line">
              <a:avLst/>
            </a:prstGeom>
            <a:noFill/>
            <a:ln w="19050">
              <a:solidFill>
                <a:schemeClr val="tx1"/>
              </a:solidFill>
              <a:round/>
              <a:headEnd type="none" w="sm" len="sm"/>
              <a:tailEnd type="triangle" w="med" len="med"/>
            </a:ln>
          </p:spPr>
          <p:txBody>
            <a:bodyPr wrap="none" anchor="ctr"/>
            <a:lstStyle/>
            <a:p>
              <a:endParaRPr lang="es-ES"/>
            </a:p>
          </p:txBody>
        </p:sp>
        <p:sp>
          <p:nvSpPr>
            <p:cNvPr id="20" name="Rectangle 18"/>
            <p:cNvSpPr>
              <a:spLocks noChangeArrowheads="1"/>
            </p:cNvSpPr>
            <p:nvPr/>
          </p:nvSpPr>
          <p:spPr bwMode="auto">
            <a:xfrm>
              <a:off x="5597525" y="2330450"/>
              <a:ext cx="1401763" cy="544513"/>
            </a:xfrm>
            <a:prstGeom prst="rect">
              <a:avLst/>
            </a:prstGeom>
            <a:solidFill>
              <a:srgbClr val="FF5F7D"/>
            </a:solidFill>
            <a:ln w="9525">
              <a:miter lim="800000"/>
            </a:ln>
            <a:scene3d>
              <a:camera prst="legacyObliqueTopRight"/>
              <a:lightRig rig="legacyFlat3" dir="b"/>
            </a:scene3d>
            <a:sp3d extrusionH="430200" prstMaterial="legacyMatte">
              <a:bevelT w="13500" h="13500" prst="angle"/>
              <a:bevelB w="13500" h="13500" prst="angle"/>
              <a:extrusionClr>
                <a:srgbClr val="FF5F7D"/>
              </a:extrusionClr>
            </a:sp3d>
          </p:spPr>
          <p:txBody>
            <a:bodyPr wrap="none" anchor="ctr">
              <a:flatTx/>
            </a:bodyPr>
            <a:lstStyle/>
            <a:p>
              <a:pPr marL="408305" indent="-408305" algn="ctr" defTabSz="958850" eaLnBrk="1" hangingPunct="1">
                <a:lnSpc>
                  <a:spcPct val="57000"/>
                </a:lnSpc>
                <a:spcBef>
                  <a:spcPct val="30000"/>
                </a:spcBef>
                <a:buClr>
                  <a:schemeClr val="tx1"/>
                </a:buClr>
                <a:buFont typeface="Wingdings" panose="05000000000000000000" pitchFamily="2" charset="2"/>
                <a:buNone/>
              </a:pPr>
              <a:r>
                <a:rPr lang="es-ES" sz="1600" b="1">
                  <a:latin typeface="Tahoma" panose="020B0604030504040204" pitchFamily="34" charset="0"/>
                </a:rPr>
                <a:t>Requisitos</a:t>
              </a:r>
              <a:endParaRPr lang="es-ES" sz="1600" b="1">
                <a:latin typeface="Tahoma" panose="020B0604030504040204" pitchFamily="34" charset="0"/>
              </a:endParaRPr>
            </a:p>
          </p:txBody>
        </p:sp>
        <p:sp>
          <p:nvSpPr>
            <p:cNvPr id="21" name="Rectangle 19"/>
            <p:cNvSpPr>
              <a:spLocks noChangeArrowheads="1"/>
            </p:cNvSpPr>
            <p:nvPr/>
          </p:nvSpPr>
          <p:spPr bwMode="auto">
            <a:xfrm>
              <a:off x="6070600" y="2973388"/>
              <a:ext cx="1981200" cy="531812"/>
            </a:xfrm>
            <a:prstGeom prst="rect">
              <a:avLst/>
            </a:prstGeom>
            <a:solidFill>
              <a:srgbClr val="FF5F7D"/>
            </a:solidFill>
            <a:ln w="9525">
              <a:miter lim="800000"/>
            </a:ln>
            <a:scene3d>
              <a:camera prst="legacyObliqueTopRight"/>
              <a:lightRig rig="legacyFlat3" dir="b"/>
            </a:scene3d>
            <a:sp3d extrusionH="430200" prstMaterial="legacyMatte">
              <a:bevelT w="13500" h="13500" prst="angle"/>
              <a:bevelB w="13500" h="13500" prst="angle"/>
              <a:extrusionClr>
                <a:srgbClr val="FF5F7D"/>
              </a:extrusionClr>
            </a:sp3d>
          </p:spPr>
          <p:txBody>
            <a:bodyPr wrap="none" anchor="ctr">
              <a:flatTx/>
            </a:bodyPr>
            <a:lstStyle/>
            <a:p>
              <a:pPr marL="408305" indent="-408305" algn="ctr" defTabSz="958850" eaLnBrk="1" hangingPunct="1">
                <a:lnSpc>
                  <a:spcPct val="67000"/>
                </a:lnSpc>
                <a:spcBef>
                  <a:spcPct val="30000"/>
                </a:spcBef>
                <a:buClr>
                  <a:schemeClr val="tx1"/>
                </a:buClr>
                <a:buFont typeface="Wingdings" panose="05000000000000000000" pitchFamily="2" charset="2"/>
                <a:buNone/>
              </a:pPr>
              <a:r>
                <a:rPr lang="es-ES" sz="1600" b="1">
                  <a:latin typeface="Tahoma" panose="020B0604030504040204" pitchFamily="34" charset="0"/>
                </a:rPr>
                <a:t>Atributos de</a:t>
              </a:r>
              <a:endParaRPr lang="es-ES" sz="1600" b="1">
                <a:latin typeface="Tahoma" panose="020B0604030504040204" pitchFamily="34" charset="0"/>
              </a:endParaRPr>
            </a:p>
            <a:p>
              <a:pPr marL="408305" indent="-408305" algn="ctr" defTabSz="958850" eaLnBrk="1" hangingPunct="1">
                <a:lnSpc>
                  <a:spcPct val="67000"/>
                </a:lnSpc>
                <a:spcBef>
                  <a:spcPct val="30000"/>
                </a:spcBef>
                <a:buClr>
                  <a:schemeClr val="tx1"/>
                </a:buClr>
                <a:buFont typeface="Wingdings" panose="05000000000000000000" pitchFamily="2" charset="2"/>
                <a:buNone/>
              </a:pPr>
              <a:r>
                <a:rPr lang="es-ES" sz="1600" b="1">
                  <a:latin typeface="Tahoma" panose="020B0604030504040204" pitchFamily="34" charset="0"/>
                </a:rPr>
                <a:t>calidad del sistema</a:t>
              </a:r>
              <a:endParaRPr lang="en-US" sz="1600" b="1">
                <a:latin typeface="Tahoma" panose="020B0604030504040204" pitchFamily="34" charset="0"/>
              </a:endParaRPr>
            </a:p>
          </p:txBody>
        </p:sp>
        <p:sp>
          <p:nvSpPr>
            <p:cNvPr id="22" name="Text Box 20"/>
            <p:cNvSpPr txBox="1">
              <a:spLocks noChangeArrowheads="1"/>
            </p:cNvSpPr>
            <p:nvPr/>
          </p:nvSpPr>
          <p:spPr bwMode="auto">
            <a:xfrm>
              <a:off x="4140200" y="1819275"/>
              <a:ext cx="1114425" cy="304800"/>
            </a:xfrm>
            <a:prstGeom prst="rect">
              <a:avLst/>
            </a:prstGeom>
            <a:noFill/>
            <a:ln w="50800">
              <a:noFill/>
              <a:miter lim="800000"/>
              <a:headEnd type="none" w="sm" len="sm"/>
              <a:tailEnd type="none" w="lg" len="lg"/>
            </a:ln>
          </p:spPr>
          <p:txBody>
            <a:bodyPr wrap="none">
              <a:spAutoFit/>
            </a:bodyPr>
            <a:lstStyle/>
            <a:p>
              <a:pPr marL="408305" indent="-408305" defTabSz="958850" eaLnBrk="1" hangingPunct="1">
                <a:lnSpc>
                  <a:spcPct val="87000"/>
                </a:lnSpc>
                <a:spcBef>
                  <a:spcPct val="30000"/>
                </a:spcBef>
                <a:buClr>
                  <a:schemeClr val="tx1"/>
                </a:buClr>
                <a:buFont typeface="Wingdings" panose="05000000000000000000" pitchFamily="2" charset="2"/>
                <a:buNone/>
              </a:pPr>
              <a:r>
                <a:rPr lang="es-ES" sz="1600" b="1">
                  <a:latin typeface="Tahoma" panose="020B0604030504040204" pitchFamily="34" charset="0"/>
                </a:rPr>
                <a:t>Satisface</a:t>
              </a:r>
              <a:endParaRPr lang="en-US" sz="1600" b="1">
                <a:latin typeface="Tahoma" panose="020B0604030504040204" pitchFamily="34" charset="0"/>
              </a:endParaRPr>
            </a:p>
          </p:txBody>
        </p:sp>
        <p:sp>
          <p:nvSpPr>
            <p:cNvPr id="23" name="Line 21"/>
            <p:cNvSpPr>
              <a:spLocks noChangeShapeType="1"/>
            </p:cNvSpPr>
            <p:nvPr/>
          </p:nvSpPr>
          <p:spPr bwMode="auto">
            <a:xfrm>
              <a:off x="3544888" y="2865438"/>
              <a:ext cx="1919287" cy="0"/>
            </a:xfrm>
            <a:prstGeom prst="line">
              <a:avLst/>
            </a:prstGeom>
            <a:noFill/>
            <a:ln w="19050">
              <a:solidFill>
                <a:schemeClr val="tx1"/>
              </a:solidFill>
              <a:round/>
              <a:headEnd type="triangle" w="med" len="med"/>
              <a:tailEnd type="none" w="lg" len="lg"/>
            </a:ln>
          </p:spPr>
          <p:txBody>
            <a:bodyPr wrap="none" anchor="ctr"/>
            <a:lstStyle/>
            <a:p>
              <a:endParaRPr lang="es-ES"/>
            </a:p>
          </p:txBody>
        </p:sp>
        <p:sp>
          <p:nvSpPr>
            <p:cNvPr id="24" name="Text Box 22"/>
            <p:cNvSpPr txBox="1">
              <a:spLocks noChangeArrowheads="1"/>
            </p:cNvSpPr>
            <p:nvPr/>
          </p:nvSpPr>
          <p:spPr bwMode="auto">
            <a:xfrm>
              <a:off x="4124325" y="2549525"/>
              <a:ext cx="1312863" cy="304800"/>
            </a:xfrm>
            <a:prstGeom prst="rect">
              <a:avLst/>
            </a:prstGeom>
            <a:noFill/>
            <a:ln w="50800">
              <a:noFill/>
              <a:miter lim="800000"/>
              <a:headEnd type="none" w="sm" len="sm"/>
              <a:tailEnd type="none" w="lg" len="lg"/>
            </a:ln>
          </p:spPr>
          <p:txBody>
            <a:bodyPr wrap="none">
              <a:spAutoFit/>
            </a:bodyPr>
            <a:lstStyle/>
            <a:p>
              <a:pPr marL="408305" indent="-408305" defTabSz="958850" eaLnBrk="1" hangingPunct="1">
                <a:lnSpc>
                  <a:spcPct val="87000"/>
                </a:lnSpc>
                <a:spcBef>
                  <a:spcPct val="30000"/>
                </a:spcBef>
                <a:buClr>
                  <a:schemeClr val="tx1"/>
                </a:buClr>
                <a:buFont typeface="Wingdings" panose="05000000000000000000" pitchFamily="2" charset="2"/>
                <a:buNone/>
              </a:pPr>
              <a:r>
                <a:rPr lang="es-ES" sz="1600" b="1">
                  <a:latin typeface="Tahoma" panose="020B0604030504040204" pitchFamily="34" charset="0"/>
                </a:rPr>
                <a:t>Condiciona</a:t>
              </a:r>
              <a:endParaRPr lang="en-US" sz="1600" b="1">
                <a:latin typeface="Tahoma" panose="020B0604030504040204" pitchFamily="34" charset="0"/>
              </a:endParaRPr>
            </a:p>
          </p:txBody>
        </p:sp>
        <p:sp>
          <p:nvSpPr>
            <p:cNvPr id="25" name="Rectangle 23"/>
            <p:cNvSpPr>
              <a:spLocks noChangeArrowheads="1"/>
            </p:cNvSpPr>
            <p:nvPr/>
          </p:nvSpPr>
          <p:spPr bwMode="auto">
            <a:xfrm>
              <a:off x="6345238" y="5564188"/>
              <a:ext cx="1401762" cy="488950"/>
            </a:xfrm>
            <a:prstGeom prst="rect">
              <a:avLst/>
            </a:prstGeom>
            <a:solidFill>
              <a:srgbClr val="FFFFAD"/>
            </a:solidFill>
            <a:ln w="9525">
              <a:miter lim="800000"/>
            </a:ln>
            <a:scene3d>
              <a:camera prst="legacyObliqueTopRight"/>
              <a:lightRig rig="legacyFlat3" dir="b"/>
            </a:scene3d>
            <a:sp3d extrusionH="430200" prstMaterial="legacyMatte">
              <a:bevelT w="13500" h="13500" prst="angle"/>
              <a:bevelB w="13500" h="13500" prst="angle"/>
              <a:extrusionClr>
                <a:srgbClr val="FFFFAD"/>
              </a:extrusionClr>
            </a:sp3d>
          </p:spPr>
          <p:txBody>
            <a:bodyPr wrap="none" anchor="ctr">
              <a:flatTx/>
            </a:bodyPr>
            <a:lstStyle/>
            <a:p>
              <a:pPr marL="408305" indent="-408305" algn="ctr" defTabSz="958850" eaLnBrk="1" hangingPunct="1">
                <a:lnSpc>
                  <a:spcPct val="87000"/>
                </a:lnSpc>
                <a:spcBef>
                  <a:spcPct val="30000"/>
                </a:spcBef>
                <a:buClr>
                  <a:schemeClr val="tx1"/>
                </a:buClr>
                <a:buFont typeface="Wingdings" panose="05000000000000000000" pitchFamily="2" charset="2"/>
                <a:buNone/>
              </a:pPr>
              <a:r>
                <a:rPr lang="es-ES" sz="1600" b="1">
                  <a:latin typeface="Tahoma" panose="020B0604030504040204" pitchFamily="34" charset="0"/>
                </a:rPr>
                <a:t>Organización</a:t>
              </a:r>
              <a:endParaRPr lang="en-US" sz="1600" b="1">
                <a:latin typeface="Tahoma" panose="020B0604030504040204" pitchFamily="34" charset="0"/>
              </a:endParaRPr>
            </a:p>
          </p:txBody>
        </p:sp>
        <p:sp>
          <p:nvSpPr>
            <p:cNvPr id="26" name="Rectangle 24"/>
            <p:cNvSpPr>
              <a:spLocks noChangeArrowheads="1"/>
            </p:cNvSpPr>
            <p:nvPr/>
          </p:nvSpPr>
          <p:spPr bwMode="auto">
            <a:xfrm>
              <a:off x="1284288" y="4657725"/>
              <a:ext cx="1401762" cy="488950"/>
            </a:xfrm>
            <a:prstGeom prst="rect">
              <a:avLst/>
            </a:prstGeom>
            <a:solidFill>
              <a:srgbClr val="95FF95"/>
            </a:solidFill>
            <a:ln w="9525">
              <a:miter lim="800000"/>
            </a:ln>
            <a:scene3d>
              <a:camera prst="legacyObliqueTopRight"/>
              <a:lightRig rig="legacyFlat3" dir="b"/>
            </a:scene3d>
            <a:sp3d extrusionH="430200" prstMaterial="legacyMatte">
              <a:bevelT w="13500" h="13500" prst="angle"/>
              <a:bevelB w="13500" h="13500" prst="angle"/>
              <a:extrusionClr>
                <a:srgbClr val="95FF95"/>
              </a:extrusionClr>
            </a:sp3d>
          </p:spPr>
          <p:txBody>
            <a:bodyPr wrap="none" anchor="ctr">
              <a:flatTx/>
            </a:bodyPr>
            <a:lstStyle/>
            <a:p>
              <a:pPr marL="408305" indent="-408305" algn="ctr" defTabSz="958850" eaLnBrk="1" hangingPunct="1">
                <a:lnSpc>
                  <a:spcPct val="87000"/>
                </a:lnSpc>
                <a:spcBef>
                  <a:spcPct val="30000"/>
                </a:spcBef>
                <a:buClr>
                  <a:schemeClr val="tx1"/>
                </a:buClr>
                <a:buFont typeface="Wingdings" panose="05000000000000000000" pitchFamily="2" charset="2"/>
                <a:buNone/>
              </a:pPr>
              <a:r>
                <a:rPr lang="es-ES" sz="1600" b="1">
                  <a:latin typeface="Tahoma" panose="020B0604030504040204" pitchFamily="34" charset="0"/>
                </a:rPr>
                <a:t>Arquitecto</a:t>
              </a:r>
              <a:endParaRPr lang="es-ES" sz="1600" b="1">
                <a:latin typeface="Tahoma" panose="020B0604030504040204" pitchFamily="34" charset="0"/>
              </a:endParaRPr>
            </a:p>
          </p:txBody>
        </p:sp>
        <p:sp>
          <p:nvSpPr>
            <p:cNvPr id="27" name="Rectangle 25"/>
            <p:cNvSpPr>
              <a:spLocks noChangeArrowheads="1"/>
            </p:cNvSpPr>
            <p:nvPr/>
          </p:nvSpPr>
          <p:spPr bwMode="auto">
            <a:xfrm>
              <a:off x="2947988" y="5286375"/>
              <a:ext cx="1401762" cy="488950"/>
            </a:xfrm>
            <a:prstGeom prst="rect">
              <a:avLst/>
            </a:prstGeom>
            <a:solidFill>
              <a:schemeClr val="accent1"/>
            </a:solidFill>
            <a:ln w="9525">
              <a:miter lim="800000"/>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marL="408305" indent="-408305" algn="ctr" defTabSz="958850" eaLnBrk="1" hangingPunct="1">
                <a:lnSpc>
                  <a:spcPct val="87000"/>
                </a:lnSpc>
                <a:spcBef>
                  <a:spcPct val="30000"/>
                </a:spcBef>
                <a:buClr>
                  <a:schemeClr val="tx1"/>
                </a:buClr>
                <a:buFont typeface="Wingdings" panose="05000000000000000000" pitchFamily="2" charset="2"/>
                <a:buNone/>
              </a:pPr>
              <a:r>
                <a:rPr lang="es-ES" sz="1600" b="1">
                  <a:latin typeface="Tahoma" panose="020B0604030504040204" pitchFamily="34" charset="0"/>
                </a:rPr>
                <a:t>Técnicas</a:t>
              </a:r>
              <a:endParaRPr lang="en-US" sz="1600" b="1">
                <a:latin typeface="Tahoma" panose="020B0604030504040204" pitchFamily="34" charset="0"/>
              </a:endParaRPr>
            </a:p>
          </p:txBody>
        </p:sp>
        <p:sp>
          <p:nvSpPr>
            <p:cNvPr id="28" name="Rectangle 26"/>
            <p:cNvSpPr>
              <a:spLocks noChangeArrowheads="1"/>
            </p:cNvSpPr>
            <p:nvPr/>
          </p:nvSpPr>
          <p:spPr bwMode="auto">
            <a:xfrm>
              <a:off x="1228725" y="5832475"/>
              <a:ext cx="1401763" cy="488950"/>
            </a:xfrm>
            <a:prstGeom prst="rect">
              <a:avLst/>
            </a:prstGeom>
            <a:solidFill>
              <a:srgbClr val="95FF95"/>
            </a:solidFill>
            <a:ln w="9525">
              <a:miter lim="800000"/>
            </a:ln>
            <a:scene3d>
              <a:camera prst="legacyObliqueTopRight"/>
              <a:lightRig rig="legacyFlat3" dir="b"/>
            </a:scene3d>
            <a:sp3d extrusionH="430200" prstMaterial="legacyMatte">
              <a:bevelT w="13500" h="13500" prst="angle"/>
              <a:bevelB w="13500" h="13500" prst="angle"/>
              <a:extrusionClr>
                <a:srgbClr val="95FF95"/>
              </a:extrusionClr>
            </a:sp3d>
          </p:spPr>
          <p:txBody>
            <a:bodyPr wrap="none" anchor="ctr">
              <a:flatTx/>
            </a:bodyPr>
            <a:lstStyle/>
            <a:p>
              <a:pPr marL="408305" indent="-408305" algn="ctr" defTabSz="958850" eaLnBrk="1" hangingPunct="1">
                <a:lnSpc>
                  <a:spcPct val="87000"/>
                </a:lnSpc>
                <a:spcBef>
                  <a:spcPct val="30000"/>
                </a:spcBef>
                <a:buClr>
                  <a:schemeClr val="tx1"/>
                </a:buClr>
                <a:buFont typeface="Wingdings" panose="05000000000000000000" pitchFamily="2" charset="2"/>
                <a:buNone/>
              </a:pPr>
              <a:r>
                <a:rPr lang="es-ES" sz="1600" b="1">
                  <a:latin typeface="Tahoma" panose="020B0604030504040204" pitchFamily="34" charset="0"/>
                </a:rPr>
                <a:t>Participantes</a:t>
              </a:r>
              <a:endParaRPr lang="en-US" sz="1600" b="1">
                <a:latin typeface="Tahoma" panose="020B0604030504040204" pitchFamily="34" charset="0"/>
              </a:endParaRPr>
            </a:p>
          </p:txBody>
        </p:sp>
        <p:sp>
          <p:nvSpPr>
            <p:cNvPr id="29" name="Line 27"/>
            <p:cNvSpPr>
              <a:spLocks noChangeShapeType="1"/>
            </p:cNvSpPr>
            <p:nvPr/>
          </p:nvSpPr>
          <p:spPr bwMode="auto">
            <a:xfrm flipH="1" flipV="1">
              <a:off x="6502400" y="5170488"/>
              <a:ext cx="1588" cy="279400"/>
            </a:xfrm>
            <a:prstGeom prst="line">
              <a:avLst/>
            </a:prstGeom>
            <a:noFill/>
            <a:ln w="12700">
              <a:solidFill>
                <a:schemeClr val="tx1"/>
              </a:solidFill>
              <a:round/>
              <a:tailEnd type="triangle" w="med" len="med"/>
            </a:ln>
          </p:spPr>
          <p:txBody>
            <a:bodyPr wrap="none" anchor="ctr"/>
            <a:lstStyle/>
            <a:p>
              <a:endParaRPr lang="es-ES"/>
            </a:p>
          </p:txBody>
        </p:sp>
        <p:sp>
          <p:nvSpPr>
            <p:cNvPr id="30" name="Line 28"/>
            <p:cNvSpPr>
              <a:spLocks noChangeShapeType="1"/>
            </p:cNvSpPr>
            <p:nvPr/>
          </p:nvSpPr>
          <p:spPr bwMode="auto">
            <a:xfrm flipV="1">
              <a:off x="7046913" y="5156200"/>
              <a:ext cx="0" cy="336550"/>
            </a:xfrm>
            <a:prstGeom prst="line">
              <a:avLst/>
            </a:prstGeom>
            <a:noFill/>
            <a:ln w="12700">
              <a:solidFill>
                <a:schemeClr val="tx1"/>
              </a:solidFill>
              <a:round/>
              <a:headEnd type="triangle" w="med" len="med"/>
            </a:ln>
          </p:spPr>
          <p:txBody>
            <a:bodyPr wrap="none" anchor="ctr"/>
            <a:lstStyle/>
            <a:p>
              <a:endParaRPr lang="es-ES"/>
            </a:p>
          </p:txBody>
        </p:sp>
        <p:sp>
          <p:nvSpPr>
            <p:cNvPr id="31" name="Line 29"/>
            <p:cNvSpPr>
              <a:spLocks noChangeShapeType="1"/>
            </p:cNvSpPr>
            <p:nvPr/>
          </p:nvSpPr>
          <p:spPr bwMode="auto">
            <a:xfrm flipV="1">
              <a:off x="2182813" y="5124450"/>
              <a:ext cx="0" cy="700088"/>
            </a:xfrm>
            <a:prstGeom prst="line">
              <a:avLst/>
            </a:prstGeom>
            <a:noFill/>
            <a:ln w="12700">
              <a:solidFill>
                <a:schemeClr val="tx1"/>
              </a:solidFill>
              <a:round/>
              <a:headEnd type="triangle" w="med" len="med"/>
            </a:ln>
          </p:spPr>
          <p:txBody>
            <a:bodyPr wrap="none" anchor="ctr"/>
            <a:lstStyle/>
            <a:p>
              <a:endParaRPr lang="es-ES"/>
            </a:p>
          </p:txBody>
        </p:sp>
        <p:sp>
          <p:nvSpPr>
            <p:cNvPr id="32" name="Line 30"/>
            <p:cNvSpPr>
              <a:spLocks noChangeShapeType="1"/>
            </p:cNvSpPr>
            <p:nvPr/>
          </p:nvSpPr>
          <p:spPr bwMode="auto">
            <a:xfrm flipV="1">
              <a:off x="1793875" y="5149850"/>
              <a:ext cx="0" cy="585788"/>
            </a:xfrm>
            <a:prstGeom prst="line">
              <a:avLst/>
            </a:prstGeom>
            <a:noFill/>
            <a:ln w="12700">
              <a:solidFill>
                <a:schemeClr val="tx1"/>
              </a:solidFill>
              <a:round/>
              <a:tailEnd type="triangle" w="med" len="med"/>
            </a:ln>
          </p:spPr>
          <p:txBody>
            <a:bodyPr wrap="none" anchor="ctr"/>
            <a:lstStyle/>
            <a:p>
              <a:endParaRPr lang="es-ES"/>
            </a:p>
          </p:txBody>
        </p:sp>
        <p:sp>
          <p:nvSpPr>
            <p:cNvPr id="33" name="Text Box 31"/>
            <p:cNvSpPr txBox="1">
              <a:spLocks noChangeArrowheads="1"/>
            </p:cNvSpPr>
            <p:nvPr/>
          </p:nvSpPr>
          <p:spPr bwMode="auto">
            <a:xfrm>
              <a:off x="4903788" y="5549900"/>
              <a:ext cx="1471612" cy="304800"/>
            </a:xfrm>
            <a:prstGeom prst="rect">
              <a:avLst/>
            </a:prstGeom>
            <a:noFill/>
            <a:ln w="50800">
              <a:noFill/>
              <a:miter lim="800000"/>
              <a:headEnd type="none" w="sm" len="sm"/>
              <a:tailEnd type="none" w="lg" len="lg"/>
            </a:ln>
          </p:spPr>
          <p:txBody>
            <a:bodyPr wrap="none">
              <a:spAutoFit/>
            </a:bodyPr>
            <a:lstStyle/>
            <a:p>
              <a:pPr marL="408305" indent="-408305" defTabSz="958850" eaLnBrk="1" hangingPunct="1">
                <a:lnSpc>
                  <a:spcPct val="87000"/>
                </a:lnSpc>
                <a:spcBef>
                  <a:spcPct val="30000"/>
                </a:spcBef>
                <a:buClr>
                  <a:schemeClr val="tx1"/>
                </a:buClr>
                <a:buFont typeface="Wingdings" panose="05000000000000000000" pitchFamily="2" charset="2"/>
                <a:buNone/>
              </a:pPr>
              <a:r>
                <a:rPr lang="en-US" sz="1600" b="1">
                  <a:latin typeface="Tahoma" panose="020B0604030504040204" pitchFamily="34" charset="0"/>
                </a:rPr>
                <a:t>Define  roles</a:t>
              </a:r>
              <a:endParaRPr lang="en-US" sz="1600" b="1">
                <a:latin typeface="Tahoma" panose="020B0604030504040204" pitchFamily="34" charset="0"/>
              </a:endParaRPr>
            </a:p>
          </p:txBody>
        </p:sp>
        <p:sp>
          <p:nvSpPr>
            <p:cNvPr id="34" name="Line 32"/>
            <p:cNvSpPr>
              <a:spLocks noChangeShapeType="1"/>
            </p:cNvSpPr>
            <p:nvPr/>
          </p:nvSpPr>
          <p:spPr bwMode="auto">
            <a:xfrm>
              <a:off x="2690813" y="5129213"/>
              <a:ext cx="252412" cy="153987"/>
            </a:xfrm>
            <a:prstGeom prst="line">
              <a:avLst/>
            </a:prstGeom>
            <a:noFill/>
            <a:ln w="12700">
              <a:solidFill>
                <a:schemeClr val="tx1"/>
              </a:solidFill>
              <a:round/>
              <a:headEnd type="none" w="sm" len="sm"/>
              <a:tailEnd type="triangle" w="med" len="med"/>
            </a:ln>
          </p:spPr>
          <p:txBody>
            <a:bodyPr wrap="none" anchor="ctr"/>
            <a:lstStyle/>
            <a:p>
              <a:endParaRPr lang="es-ES"/>
            </a:p>
          </p:txBody>
        </p:sp>
        <p:sp>
          <p:nvSpPr>
            <p:cNvPr id="35" name="Line 33"/>
            <p:cNvSpPr>
              <a:spLocks noChangeShapeType="1"/>
            </p:cNvSpPr>
            <p:nvPr/>
          </p:nvSpPr>
          <p:spPr bwMode="auto">
            <a:xfrm flipV="1">
              <a:off x="2259013" y="3251200"/>
              <a:ext cx="0" cy="1401763"/>
            </a:xfrm>
            <a:prstGeom prst="line">
              <a:avLst/>
            </a:prstGeom>
            <a:noFill/>
            <a:ln w="12700">
              <a:solidFill>
                <a:schemeClr val="tx1"/>
              </a:solidFill>
              <a:round/>
              <a:headEnd type="none" w="sm" len="sm"/>
              <a:tailEnd type="triangle" w="lg" len="lg"/>
            </a:ln>
          </p:spPr>
          <p:txBody>
            <a:bodyPr wrap="none" anchor="ctr"/>
            <a:lstStyle/>
            <a:p>
              <a:endParaRPr lang="es-ES"/>
            </a:p>
          </p:txBody>
        </p:sp>
        <p:sp>
          <p:nvSpPr>
            <p:cNvPr id="36" name="Text Box 34"/>
            <p:cNvSpPr txBox="1">
              <a:spLocks noChangeArrowheads="1"/>
            </p:cNvSpPr>
            <p:nvPr/>
          </p:nvSpPr>
          <p:spPr bwMode="auto">
            <a:xfrm>
              <a:off x="2286000" y="3657600"/>
              <a:ext cx="1079500" cy="304800"/>
            </a:xfrm>
            <a:prstGeom prst="rect">
              <a:avLst/>
            </a:prstGeom>
            <a:noFill/>
            <a:ln w="50800">
              <a:noFill/>
              <a:miter lim="800000"/>
              <a:headEnd type="none" w="sm" len="sm"/>
              <a:tailEnd type="none" w="lg" len="lg"/>
            </a:ln>
          </p:spPr>
          <p:txBody>
            <a:bodyPr wrap="none">
              <a:spAutoFit/>
            </a:bodyPr>
            <a:lstStyle/>
            <a:p>
              <a:pPr marL="408305" indent="-408305" defTabSz="958850" eaLnBrk="1" hangingPunct="1">
                <a:lnSpc>
                  <a:spcPct val="87000"/>
                </a:lnSpc>
                <a:spcBef>
                  <a:spcPct val="30000"/>
                </a:spcBef>
                <a:buClr>
                  <a:schemeClr val="tx1"/>
                </a:buClr>
                <a:buFont typeface="Wingdings" panose="05000000000000000000" pitchFamily="2" charset="2"/>
                <a:buNone/>
              </a:pPr>
              <a:r>
                <a:rPr lang="en-US" sz="1600" b="1">
                  <a:latin typeface="Tahoma" panose="020B0604030504040204" pitchFamily="34" charset="0"/>
                </a:rPr>
                <a:t>Produce </a:t>
              </a:r>
              <a:endParaRPr lang="en-US" sz="1600" b="1">
                <a:latin typeface="Tahoma" panose="020B0604030504040204" pitchFamily="34" charset="0"/>
              </a:endParaRPr>
            </a:p>
          </p:txBody>
        </p:sp>
        <p:sp>
          <p:nvSpPr>
            <p:cNvPr id="37" name="Freeform 35"/>
            <p:cNvSpPr/>
            <p:nvPr/>
          </p:nvSpPr>
          <p:spPr bwMode="auto">
            <a:xfrm>
              <a:off x="2860675" y="4975225"/>
              <a:ext cx="3514725" cy="868363"/>
            </a:xfrm>
            <a:custGeom>
              <a:avLst/>
              <a:gdLst>
                <a:gd name="T0" fmla="*/ 0 w 2055"/>
                <a:gd name="T1" fmla="*/ 0 h 547"/>
                <a:gd name="T2" fmla="*/ 1235 w 2055"/>
                <a:gd name="T3" fmla="*/ 0 h 547"/>
                <a:gd name="T4" fmla="*/ 1235 w 2055"/>
                <a:gd name="T5" fmla="*/ 547 h 547"/>
                <a:gd name="T6" fmla="*/ 2055 w 2055"/>
                <a:gd name="T7" fmla="*/ 547 h 547"/>
                <a:gd name="T8" fmla="*/ 0 60000 65536"/>
                <a:gd name="T9" fmla="*/ 0 60000 65536"/>
                <a:gd name="T10" fmla="*/ 0 60000 65536"/>
                <a:gd name="T11" fmla="*/ 0 60000 65536"/>
                <a:gd name="T12" fmla="*/ 0 w 2055"/>
                <a:gd name="T13" fmla="*/ 0 h 547"/>
                <a:gd name="T14" fmla="*/ 2055 w 2055"/>
                <a:gd name="T15" fmla="*/ 547 h 547"/>
              </a:gdLst>
              <a:ahLst/>
              <a:cxnLst>
                <a:cxn ang="T8">
                  <a:pos x="T0" y="T1"/>
                </a:cxn>
                <a:cxn ang="T9">
                  <a:pos x="T2" y="T3"/>
                </a:cxn>
                <a:cxn ang="T10">
                  <a:pos x="T4" y="T5"/>
                </a:cxn>
                <a:cxn ang="T11">
                  <a:pos x="T6" y="T7"/>
                </a:cxn>
              </a:cxnLst>
              <a:rect l="T12" t="T13" r="T14" b="T15"/>
              <a:pathLst>
                <a:path w="2055" h="547">
                  <a:moveTo>
                    <a:pt x="0" y="0"/>
                  </a:moveTo>
                  <a:lnTo>
                    <a:pt x="1235" y="0"/>
                  </a:lnTo>
                  <a:lnTo>
                    <a:pt x="1235" y="547"/>
                  </a:lnTo>
                  <a:lnTo>
                    <a:pt x="2055" y="547"/>
                  </a:lnTo>
                </a:path>
              </a:pathLst>
            </a:custGeom>
            <a:noFill/>
            <a:ln w="12700">
              <a:solidFill>
                <a:schemeClr val="tx1"/>
              </a:solidFill>
              <a:round/>
              <a:headEnd type="triangle" w="med" len="med"/>
              <a:tailEnd type="none" w="lg" len="lg"/>
            </a:ln>
          </p:spPr>
          <p:txBody>
            <a:bodyPr wrap="none" anchor="ctr"/>
            <a:lstStyle/>
            <a:p>
              <a:endParaRPr lang="es-ES"/>
            </a:p>
          </p:txBody>
        </p:sp>
        <p:sp>
          <p:nvSpPr>
            <p:cNvPr id="38" name="Line 36"/>
            <p:cNvSpPr>
              <a:spLocks noChangeShapeType="1"/>
            </p:cNvSpPr>
            <p:nvPr/>
          </p:nvSpPr>
          <p:spPr bwMode="auto">
            <a:xfrm>
              <a:off x="2873375" y="4806950"/>
              <a:ext cx="3222625" cy="0"/>
            </a:xfrm>
            <a:prstGeom prst="line">
              <a:avLst/>
            </a:prstGeom>
            <a:noFill/>
            <a:ln w="12700">
              <a:solidFill>
                <a:schemeClr val="tx1"/>
              </a:solidFill>
              <a:round/>
              <a:headEnd type="none" w="sm" len="sm"/>
              <a:tailEnd type="triangle" w="med" len="med"/>
            </a:ln>
          </p:spPr>
          <p:txBody>
            <a:bodyPr wrap="none" anchor="ctr"/>
            <a:lstStyle/>
            <a:p>
              <a:endParaRPr lang="es-ES"/>
            </a:p>
          </p:txBody>
        </p:sp>
        <p:sp>
          <p:nvSpPr>
            <p:cNvPr id="39" name="Text Box 37"/>
            <p:cNvSpPr txBox="1">
              <a:spLocks noChangeArrowheads="1"/>
            </p:cNvSpPr>
            <p:nvPr/>
          </p:nvSpPr>
          <p:spPr bwMode="auto">
            <a:xfrm>
              <a:off x="4081463" y="4511675"/>
              <a:ext cx="754062" cy="304800"/>
            </a:xfrm>
            <a:prstGeom prst="rect">
              <a:avLst/>
            </a:prstGeom>
            <a:noFill/>
            <a:ln w="50800">
              <a:noFill/>
              <a:miter lim="800000"/>
              <a:headEnd type="none" w="sm" len="sm"/>
              <a:tailEnd type="none" w="lg" len="lg"/>
            </a:ln>
          </p:spPr>
          <p:txBody>
            <a:bodyPr wrap="none">
              <a:spAutoFit/>
            </a:bodyPr>
            <a:lstStyle/>
            <a:p>
              <a:pPr marL="408305" indent="-408305" defTabSz="958850" eaLnBrk="1" hangingPunct="1">
                <a:lnSpc>
                  <a:spcPct val="87000"/>
                </a:lnSpc>
                <a:spcBef>
                  <a:spcPct val="30000"/>
                </a:spcBef>
                <a:buClr>
                  <a:schemeClr val="tx1"/>
                </a:buClr>
                <a:buFont typeface="Wingdings" panose="05000000000000000000" pitchFamily="2" charset="2"/>
                <a:buNone/>
              </a:pPr>
              <a:r>
                <a:rPr lang="es-ES" sz="1600" b="1">
                  <a:latin typeface="Tahoma" panose="020B0604030504040204" pitchFamily="34" charset="0"/>
                </a:rPr>
                <a:t>Sigue</a:t>
              </a:r>
              <a:endParaRPr lang="en-US" sz="1600" b="1">
                <a:latin typeface="Tahoma" panose="020B0604030504040204" pitchFamily="34" charset="0"/>
              </a:endParaRPr>
            </a:p>
          </p:txBody>
        </p:sp>
        <p:sp>
          <p:nvSpPr>
            <p:cNvPr id="40" name="Line 38"/>
            <p:cNvSpPr>
              <a:spLocks noChangeShapeType="1"/>
            </p:cNvSpPr>
            <p:nvPr/>
          </p:nvSpPr>
          <p:spPr bwMode="auto">
            <a:xfrm flipH="1" flipV="1">
              <a:off x="7494588" y="2143125"/>
              <a:ext cx="0" cy="784225"/>
            </a:xfrm>
            <a:prstGeom prst="line">
              <a:avLst/>
            </a:prstGeom>
            <a:noFill/>
            <a:ln w="12700">
              <a:solidFill>
                <a:schemeClr val="tx1"/>
              </a:solidFill>
              <a:round/>
              <a:tailEnd type="triangle" w="med" len="med"/>
            </a:ln>
          </p:spPr>
          <p:txBody>
            <a:bodyPr wrap="none" anchor="ctr"/>
            <a:lstStyle/>
            <a:p>
              <a:endParaRPr lang="es-ES"/>
            </a:p>
          </p:txBody>
        </p:sp>
        <p:sp>
          <p:nvSpPr>
            <p:cNvPr id="41" name="Freeform 39"/>
            <p:cNvSpPr/>
            <p:nvPr/>
          </p:nvSpPr>
          <p:spPr bwMode="auto">
            <a:xfrm flipV="1">
              <a:off x="7048500" y="2660650"/>
              <a:ext cx="265113" cy="336550"/>
            </a:xfrm>
            <a:custGeom>
              <a:avLst/>
              <a:gdLst>
                <a:gd name="T0" fmla="*/ 0 w 150"/>
                <a:gd name="T1" fmla="*/ 265 h 265"/>
                <a:gd name="T2" fmla="*/ 150 w 150"/>
                <a:gd name="T3" fmla="*/ 265 h 265"/>
                <a:gd name="T4" fmla="*/ 150 w 150"/>
                <a:gd name="T5" fmla="*/ 0 h 265"/>
                <a:gd name="T6" fmla="*/ 0 60000 65536"/>
                <a:gd name="T7" fmla="*/ 0 60000 65536"/>
                <a:gd name="T8" fmla="*/ 0 60000 65536"/>
                <a:gd name="T9" fmla="*/ 0 w 150"/>
                <a:gd name="T10" fmla="*/ 0 h 265"/>
                <a:gd name="T11" fmla="*/ 150 w 150"/>
                <a:gd name="T12" fmla="*/ 265 h 265"/>
              </a:gdLst>
              <a:ahLst/>
              <a:cxnLst>
                <a:cxn ang="T6">
                  <a:pos x="T0" y="T1"/>
                </a:cxn>
                <a:cxn ang="T7">
                  <a:pos x="T2" y="T3"/>
                </a:cxn>
                <a:cxn ang="T8">
                  <a:pos x="T4" y="T5"/>
                </a:cxn>
              </a:cxnLst>
              <a:rect l="T9" t="T10" r="T11" b="T12"/>
              <a:pathLst>
                <a:path w="150" h="265">
                  <a:moveTo>
                    <a:pt x="0" y="265"/>
                  </a:moveTo>
                  <a:lnTo>
                    <a:pt x="150" y="265"/>
                  </a:lnTo>
                  <a:lnTo>
                    <a:pt x="150" y="0"/>
                  </a:lnTo>
                </a:path>
              </a:pathLst>
            </a:custGeom>
            <a:noFill/>
            <a:ln w="12700">
              <a:solidFill>
                <a:schemeClr val="tx1"/>
              </a:solidFill>
              <a:round/>
              <a:headEnd type="none" w="sm" len="sm"/>
              <a:tailEnd type="triangle" w="med" len="med"/>
            </a:ln>
          </p:spPr>
          <p:txBody>
            <a:bodyPr wrap="none" anchor="ctr"/>
            <a:lstStyle/>
            <a:p>
              <a:endParaRPr lang="es-ES"/>
            </a:p>
          </p:txBody>
        </p:sp>
        <p:sp>
          <p:nvSpPr>
            <p:cNvPr id="42" name="Freeform 40"/>
            <p:cNvSpPr/>
            <p:nvPr/>
          </p:nvSpPr>
          <p:spPr bwMode="auto">
            <a:xfrm>
              <a:off x="7043738" y="2127250"/>
              <a:ext cx="265112" cy="336550"/>
            </a:xfrm>
            <a:custGeom>
              <a:avLst/>
              <a:gdLst>
                <a:gd name="T0" fmla="*/ 0 w 150"/>
                <a:gd name="T1" fmla="*/ 265 h 265"/>
                <a:gd name="T2" fmla="*/ 150 w 150"/>
                <a:gd name="T3" fmla="*/ 265 h 265"/>
                <a:gd name="T4" fmla="*/ 150 w 150"/>
                <a:gd name="T5" fmla="*/ 0 h 265"/>
                <a:gd name="T6" fmla="*/ 0 60000 65536"/>
                <a:gd name="T7" fmla="*/ 0 60000 65536"/>
                <a:gd name="T8" fmla="*/ 0 60000 65536"/>
                <a:gd name="T9" fmla="*/ 0 w 150"/>
                <a:gd name="T10" fmla="*/ 0 h 265"/>
                <a:gd name="T11" fmla="*/ 150 w 150"/>
                <a:gd name="T12" fmla="*/ 265 h 265"/>
              </a:gdLst>
              <a:ahLst/>
              <a:cxnLst>
                <a:cxn ang="T6">
                  <a:pos x="T0" y="T1"/>
                </a:cxn>
                <a:cxn ang="T7">
                  <a:pos x="T2" y="T3"/>
                </a:cxn>
                <a:cxn ang="T8">
                  <a:pos x="T4" y="T5"/>
                </a:cxn>
              </a:cxnLst>
              <a:rect l="T9" t="T10" r="T11" b="T12"/>
              <a:pathLst>
                <a:path w="150" h="265">
                  <a:moveTo>
                    <a:pt x="0" y="265"/>
                  </a:moveTo>
                  <a:lnTo>
                    <a:pt x="150" y="265"/>
                  </a:lnTo>
                  <a:lnTo>
                    <a:pt x="150" y="0"/>
                  </a:lnTo>
                </a:path>
              </a:pathLst>
            </a:custGeom>
            <a:noFill/>
            <a:ln w="12700">
              <a:solidFill>
                <a:schemeClr val="tx1"/>
              </a:solidFill>
              <a:round/>
              <a:headEnd type="none" w="sm" len="sm"/>
              <a:tailEnd type="triangle" w="med" len="med"/>
            </a:ln>
          </p:spPr>
          <p:txBody>
            <a:bodyPr wrap="none" anchor="ctr"/>
            <a:lstStyle/>
            <a:p>
              <a:endParaRPr lang="es-ES"/>
            </a:p>
          </p:txBody>
        </p:sp>
        <p:sp>
          <p:nvSpPr>
            <p:cNvPr id="43" name="Line 41"/>
            <p:cNvSpPr>
              <a:spLocks noChangeShapeType="1"/>
            </p:cNvSpPr>
            <p:nvPr/>
          </p:nvSpPr>
          <p:spPr bwMode="auto">
            <a:xfrm flipV="1">
              <a:off x="6780213" y="3671888"/>
              <a:ext cx="0" cy="909637"/>
            </a:xfrm>
            <a:prstGeom prst="line">
              <a:avLst/>
            </a:prstGeom>
            <a:noFill/>
            <a:ln w="12700">
              <a:solidFill>
                <a:schemeClr val="tx1"/>
              </a:solidFill>
              <a:round/>
              <a:headEnd type="none" w="sm" len="sm"/>
              <a:tailEnd type="triangle" w="med" len="med"/>
            </a:ln>
          </p:spPr>
          <p:txBody>
            <a:bodyPr wrap="none" anchor="ctr"/>
            <a:lstStyle/>
            <a:p>
              <a:endParaRPr lang="es-ES"/>
            </a:p>
          </p:txBody>
        </p:sp>
        <p:sp>
          <p:nvSpPr>
            <p:cNvPr id="44" name="Text Box 42"/>
            <p:cNvSpPr txBox="1">
              <a:spLocks noChangeArrowheads="1"/>
            </p:cNvSpPr>
            <p:nvPr/>
          </p:nvSpPr>
          <p:spPr bwMode="auto">
            <a:xfrm>
              <a:off x="5999163" y="3906838"/>
              <a:ext cx="849312" cy="304800"/>
            </a:xfrm>
            <a:prstGeom prst="rect">
              <a:avLst/>
            </a:prstGeom>
            <a:noFill/>
            <a:ln w="50800">
              <a:noFill/>
              <a:miter lim="800000"/>
              <a:headEnd type="none" w="sm" len="sm"/>
              <a:tailEnd type="none" w="lg" len="lg"/>
            </a:ln>
          </p:spPr>
          <p:txBody>
            <a:bodyPr wrap="none">
              <a:spAutoFit/>
            </a:bodyPr>
            <a:lstStyle/>
            <a:p>
              <a:pPr marL="408305" indent="-408305" defTabSz="958850" eaLnBrk="1" hangingPunct="1">
                <a:lnSpc>
                  <a:spcPct val="87000"/>
                </a:lnSpc>
                <a:spcBef>
                  <a:spcPct val="30000"/>
                </a:spcBef>
                <a:buClr>
                  <a:schemeClr val="tx1"/>
                </a:buClr>
                <a:buFont typeface="Wingdings" panose="05000000000000000000" pitchFamily="2" charset="2"/>
                <a:buNone/>
              </a:pPr>
              <a:r>
                <a:rPr lang="en-US" sz="1600" b="1">
                  <a:latin typeface="Tahoma" panose="020B0604030504040204" pitchFamily="34" charset="0"/>
                </a:rPr>
                <a:t>Define</a:t>
              </a:r>
              <a:endParaRPr lang="en-US" sz="1600" b="1">
                <a:latin typeface="Tahoma" panose="020B0604030504040204" pitchFamily="34" charset="0"/>
              </a:endParaRPr>
            </a:p>
          </p:txBody>
        </p:sp>
        <p:sp>
          <p:nvSpPr>
            <p:cNvPr id="45" name="Rectangle 43"/>
            <p:cNvSpPr>
              <a:spLocks noChangeArrowheads="1"/>
            </p:cNvSpPr>
            <p:nvPr/>
          </p:nvSpPr>
          <p:spPr bwMode="auto">
            <a:xfrm>
              <a:off x="3816350" y="3743325"/>
              <a:ext cx="1401763" cy="488950"/>
            </a:xfrm>
            <a:prstGeom prst="rect">
              <a:avLst/>
            </a:prstGeom>
            <a:solidFill>
              <a:schemeClr val="accent1"/>
            </a:solidFill>
            <a:ln w="9525">
              <a:miter lim="800000"/>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marL="408305" indent="-408305" algn="ctr" defTabSz="958850" eaLnBrk="1" hangingPunct="1">
                <a:lnSpc>
                  <a:spcPct val="87000"/>
                </a:lnSpc>
                <a:spcBef>
                  <a:spcPct val="30000"/>
                </a:spcBef>
                <a:buClr>
                  <a:schemeClr val="tx1"/>
                </a:buClr>
                <a:buFont typeface="Wingdings" panose="05000000000000000000" pitchFamily="2" charset="2"/>
                <a:buNone/>
              </a:pPr>
              <a:r>
                <a:rPr lang="es-ES" sz="1600" b="1">
                  <a:latin typeface="Tahoma" panose="020B0604030504040204" pitchFamily="34" charset="0"/>
                </a:rPr>
                <a:t>Tecnología</a:t>
              </a:r>
              <a:endParaRPr lang="en-US" sz="1600" b="1">
                <a:latin typeface="Tahoma" panose="020B0604030504040204" pitchFamily="34" charset="0"/>
              </a:endParaRPr>
            </a:p>
          </p:txBody>
        </p:sp>
        <p:sp>
          <p:nvSpPr>
            <p:cNvPr id="46" name="Line 44"/>
            <p:cNvSpPr>
              <a:spLocks noChangeShapeType="1"/>
            </p:cNvSpPr>
            <p:nvPr/>
          </p:nvSpPr>
          <p:spPr bwMode="auto">
            <a:xfrm flipH="1">
              <a:off x="3643313" y="4203700"/>
              <a:ext cx="350837" cy="981075"/>
            </a:xfrm>
            <a:prstGeom prst="line">
              <a:avLst/>
            </a:prstGeom>
            <a:noFill/>
            <a:ln w="12700">
              <a:solidFill>
                <a:schemeClr val="tx1"/>
              </a:solidFill>
              <a:round/>
              <a:headEnd type="none" w="sm" len="sm"/>
              <a:tailEnd type="triangle" w="med" len="med"/>
            </a:ln>
          </p:spPr>
          <p:txBody>
            <a:bodyPr wrap="none" anchor="ctr"/>
            <a:lstStyle/>
            <a:p>
              <a:endParaRPr lang="es-ES"/>
            </a:p>
          </p:txBody>
        </p:sp>
        <p:sp>
          <p:nvSpPr>
            <p:cNvPr id="47" name="Line 45"/>
            <p:cNvSpPr>
              <a:spLocks noChangeShapeType="1"/>
            </p:cNvSpPr>
            <p:nvPr/>
          </p:nvSpPr>
          <p:spPr bwMode="auto">
            <a:xfrm flipH="1">
              <a:off x="4749800" y="2897188"/>
              <a:ext cx="1092200" cy="760412"/>
            </a:xfrm>
            <a:prstGeom prst="line">
              <a:avLst/>
            </a:prstGeom>
            <a:noFill/>
            <a:ln w="12700">
              <a:solidFill>
                <a:srgbClr val="F5DE03"/>
              </a:solidFill>
              <a:round/>
              <a:headEnd type="none" w="sm" len="sm"/>
              <a:tailEnd type="triangle" w="med" len="med"/>
            </a:ln>
          </p:spPr>
          <p:txBody>
            <a:bodyPr wrap="none" anchor="ctr"/>
            <a:lstStyle/>
            <a:p>
              <a:endParaRPr lang="es-ES"/>
            </a:p>
          </p:txBody>
        </p:sp>
        <p:sp>
          <p:nvSpPr>
            <p:cNvPr id="48" name="Line 46"/>
            <p:cNvSpPr>
              <a:spLocks noChangeShapeType="1"/>
            </p:cNvSpPr>
            <p:nvPr/>
          </p:nvSpPr>
          <p:spPr bwMode="auto">
            <a:xfrm>
              <a:off x="3444875" y="3962400"/>
              <a:ext cx="365125" cy="0"/>
            </a:xfrm>
            <a:prstGeom prst="line">
              <a:avLst/>
            </a:prstGeom>
            <a:noFill/>
            <a:ln w="12700">
              <a:solidFill>
                <a:schemeClr val="tx1"/>
              </a:solidFill>
              <a:round/>
              <a:headEnd type="none" w="sm" len="sm"/>
              <a:tailEnd type="none" w="lg" len="lg"/>
            </a:ln>
          </p:spPr>
          <p:txBody>
            <a:bodyPr wrap="none" anchor="ctr"/>
            <a:lstStyle/>
            <a:p>
              <a:endParaRPr lang="es-ES"/>
            </a:p>
          </p:txBody>
        </p:sp>
        <p:sp>
          <p:nvSpPr>
            <p:cNvPr id="49" name="Line 47"/>
            <p:cNvSpPr>
              <a:spLocks noChangeShapeType="1"/>
            </p:cNvSpPr>
            <p:nvPr/>
          </p:nvSpPr>
          <p:spPr bwMode="auto">
            <a:xfrm flipH="1">
              <a:off x="2466975" y="3962400"/>
              <a:ext cx="1038225" cy="649288"/>
            </a:xfrm>
            <a:prstGeom prst="line">
              <a:avLst/>
            </a:prstGeom>
            <a:noFill/>
            <a:ln w="12700">
              <a:solidFill>
                <a:schemeClr val="tx1"/>
              </a:solidFill>
              <a:round/>
              <a:headEnd type="none" w="sm" len="sm"/>
              <a:tailEnd type="triangle" w="med" len="med"/>
            </a:ln>
          </p:spPr>
          <p:txBody>
            <a:bodyPr wrap="none" anchor="ctr"/>
            <a:lstStyle/>
            <a:p>
              <a:endParaRPr lang="es-ES"/>
            </a:p>
          </p:txBody>
        </p:sp>
        <p:sp>
          <p:nvSpPr>
            <p:cNvPr id="50" name="Line 48"/>
            <p:cNvSpPr>
              <a:spLocks noChangeShapeType="1"/>
            </p:cNvSpPr>
            <p:nvPr/>
          </p:nvSpPr>
          <p:spPr bwMode="auto">
            <a:xfrm flipH="1" flipV="1">
              <a:off x="2743200" y="3200400"/>
              <a:ext cx="762000" cy="762000"/>
            </a:xfrm>
            <a:prstGeom prst="line">
              <a:avLst/>
            </a:prstGeom>
            <a:noFill/>
            <a:ln w="12700">
              <a:solidFill>
                <a:schemeClr val="tx1"/>
              </a:solidFill>
              <a:round/>
              <a:headEnd type="none" w="sm" len="sm"/>
              <a:tailEnd type="triangle" w="med" len="med"/>
            </a:ln>
          </p:spPr>
          <p:txBody>
            <a:bodyPr wrap="none" anchor="ctr"/>
            <a:lstStyle/>
            <a:p>
              <a:endParaRPr lang="es-ES"/>
            </a:p>
          </p:txBody>
        </p:sp>
        <p:sp>
          <p:nvSpPr>
            <p:cNvPr id="51" name="Line 49"/>
            <p:cNvSpPr>
              <a:spLocks noChangeShapeType="1"/>
            </p:cNvSpPr>
            <p:nvPr/>
          </p:nvSpPr>
          <p:spPr bwMode="auto">
            <a:xfrm flipH="1" flipV="1">
              <a:off x="2308225" y="2270125"/>
              <a:ext cx="1588" cy="379413"/>
            </a:xfrm>
            <a:prstGeom prst="line">
              <a:avLst/>
            </a:prstGeom>
            <a:noFill/>
            <a:ln w="12700">
              <a:solidFill>
                <a:schemeClr val="tx1"/>
              </a:solidFill>
              <a:round/>
              <a:headEnd type="triangle" w="med" len="med"/>
            </a:ln>
          </p:spPr>
          <p:txBody>
            <a:bodyPr wrap="none" anchor="ctr"/>
            <a:lstStyle/>
            <a:p>
              <a:endParaRPr lang="es-ES"/>
            </a:p>
          </p:txBody>
        </p:sp>
      </p:grpSp>
      <p:sp>
        <p:nvSpPr>
          <p:cNvPr id="2" name="1 Rectángulo redondeado"/>
          <p:cNvSpPr/>
          <p:nvPr/>
        </p:nvSpPr>
        <p:spPr>
          <a:xfrm>
            <a:off x="381000" y="4284664"/>
            <a:ext cx="3351296" cy="2573336"/>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3074" name="Titre 1"/>
          <p:cNvSpPr>
            <a:spLocks noGrp="1"/>
          </p:cNvSpPr>
          <p:nvPr>
            <p:ph type="title"/>
          </p:nvPr>
        </p:nvSpPr>
        <p:spPr>
          <a:xfrm>
            <a:off x="152400" y="533400"/>
            <a:ext cx="8763000" cy="1143000"/>
          </a:xfrm>
        </p:spPr>
        <p:txBody>
          <a:bodyPr/>
          <a:lstStyle/>
          <a:p>
            <a:pPr eaLnBrk="1" hangingPunct="1">
              <a:defRPr/>
            </a:pPr>
            <a:r>
              <a:rPr lang="es-ES" b="1" dirty="0">
                <a:solidFill>
                  <a:schemeClr val="bg1"/>
                </a:solidFill>
              </a:rPr>
              <a:t>Papel del arquitecto</a:t>
            </a:r>
            <a:br>
              <a:rPr lang="es-ES" dirty="0">
                <a:solidFill>
                  <a:schemeClr val="accent6">
                    <a:lumMod val="50000"/>
                  </a:schemeClr>
                </a:solidFill>
              </a:rPr>
            </a:br>
            <a:endParaRPr lang="fr-CA" dirty="0">
              <a:solidFill>
                <a:schemeClr val="bg1"/>
              </a:solidFill>
            </a:endParaRPr>
          </a:p>
        </p:txBody>
      </p:sp>
      <p:sp>
        <p:nvSpPr>
          <p:cNvPr id="6" name="3 Marcador de número de diapositiva"/>
          <p:cNvSpPr>
            <a:spLocks noGrp="1"/>
          </p:cNvSpPr>
          <p:nvPr>
            <p:ph type="sldNum" sz="quarter" idx="12"/>
          </p:nvPr>
        </p:nvSpPr>
        <p:spPr bwMode="auto">
          <a:xfrm>
            <a:off x="6553200" y="6950075"/>
            <a:ext cx="2133600" cy="365125"/>
          </a:xfrm>
          <a:ln>
            <a:miter lim="800000"/>
          </a:ln>
        </p:spPr>
        <p:txBody>
          <a:bodyPr wrap="square" numCol="1" anchorCtr="0" compatLnSpc="1"/>
          <a:lstStyle/>
          <a:p>
            <a:pPr>
              <a:defRPr/>
            </a:pPr>
            <a:fld id="{4FA0525D-B275-47F8-BDCD-CE31D5E3E0C2}" type="slidenum">
              <a:rPr lang="en-US" smtClean="0">
                <a:solidFill>
                  <a:prstClr val="black">
                    <a:tint val="75000"/>
                  </a:prstClr>
                </a:solidFill>
              </a:rPr>
            </a:fld>
            <a:endParaRPr lang="en-US">
              <a:solidFill>
                <a:prstClr val="black">
                  <a:tint val="75000"/>
                </a:prstClr>
              </a:solidFill>
            </a:endParaRPr>
          </a:p>
        </p:txBody>
      </p:sp>
      <p:pic>
        <p:nvPicPr>
          <p:cNvPr id="5" name="Picture 5"/>
          <p:cNvPicPr>
            <a:picLocks noChangeAspect="1" noChangeArrowheads="1"/>
          </p:cNvPicPr>
          <p:nvPr/>
        </p:nvPicPr>
        <p:blipFill>
          <a:blip r:embed="rId2"/>
          <a:srcRect/>
          <a:stretch>
            <a:fillRect/>
          </a:stretch>
        </p:blipFill>
        <p:spPr>
          <a:xfrm>
            <a:off x="4405538" y="4262439"/>
            <a:ext cx="4738462" cy="2747961"/>
          </a:xfrm>
          <a:prstGeom prst="rect">
            <a:avLst/>
          </a:prstGeom>
          <a:noFill/>
        </p:spPr>
      </p:pic>
      <p:sp>
        <p:nvSpPr>
          <p:cNvPr id="7" name="2 Marcador de contenido"/>
          <p:cNvSpPr txBox="1"/>
          <p:nvPr/>
        </p:nvSpPr>
        <p:spPr>
          <a:xfrm>
            <a:off x="152400" y="1917700"/>
            <a:ext cx="8763000" cy="4711700"/>
          </a:xfrm>
          <a:prstGeom prst="rect">
            <a:avLst/>
          </a:prstGeom>
        </p:spPr>
        <p:txBody>
          <a:bodyPr>
            <a:normAutofit/>
          </a:bodyPr>
          <a:lstStyle/>
          <a:p>
            <a:pPr lvl="0" algn="just">
              <a:defRPr/>
            </a:pPr>
            <a:r>
              <a:rPr kumimoji="0" lang="es-ES" sz="3200" b="0" i="0" u="none" strike="noStrike" kern="1200" cap="none" spc="0" normalizeH="0" baseline="0" noProof="0" dirty="0">
                <a:ln>
                  <a:noFill/>
                </a:ln>
                <a:solidFill>
                  <a:schemeClr val="tx1"/>
                </a:solidFill>
                <a:effectLst/>
                <a:uLnTx/>
                <a:uFillTx/>
                <a:latin typeface="+mj-lt"/>
              </a:rPr>
              <a:t>Priorizar Casos de Uso para incluir en la arquitectura (</a:t>
            </a:r>
            <a:r>
              <a:rPr kumimoji="0" lang="es-ES" sz="3200" i="0" u="none" strike="noStrike" kern="1200" cap="none" spc="0" normalizeH="0" baseline="0" noProof="0" dirty="0">
                <a:ln>
                  <a:noFill/>
                </a:ln>
                <a:solidFill>
                  <a:schemeClr val="tx1"/>
                </a:solidFill>
                <a:effectLst/>
                <a:uLnTx/>
                <a:uFillTx/>
                <a:latin typeface="+mj-lt"/>
              </a:rPr>
              <a:t>requisitos funcionales- </a:t>
            </a:r>
            <a:r>
              <a:rPr lang="es-ES_tradnl" sz="3200" dirty="0">
                <a:latin typeface="+mj-lt"/>
              </a:rPr>
              <a:t>Una capacidad o condición que el sistema cumplirá)</a:t>
            </a:r>
            <a:endParaRPr kumimoji="0" lang="es-ES" sz="3200" i="0" u="none" strike="noStrike" kern="1200" cap="none" spc="0" normalizeH="0" baseline="0" noProof="0" dirty="0">
              <a:ln>
                <a:noFill/>
              </a:ln>
              <a:solidFill>
                <a:schemeClr val="tx1"/>
              </a:solidFill>
              <a:effectLst/>
              <a:uLnTx/>
              <a:uFillTx/>
              <a:latin typeface="+mj-lt"/>
            </a:endParaRPr>
          </a:p>
          <a:p>
            <a:pPr marL="640080" marR="0" lvl="1" indent="-285750" algn="l" defTabSz="914400" rtl="0" eaLnBrk="1" fontAlgn="auto" latinLnBrk="0" hangingPunct="1">
              <a:lnSpc>
                <a:spcPct val="100000"/>
              </a:lnSpc>
              <a:spcBef>
                <a:spcPct val="20000"/>
              </a:spcBef>
              <a:spcAft>
                <a:spcPts val="0"/>
              </a:spcAft>
              <a:buClrTx/>
              <a:buSzTx/>
              <a:buFont typeface="Wingdings" panose="05000000000000000000" pitchFamily="2" charset="2"/>
              <a:buChar char="§"/>
              <a:defRPr/>
            </a:pPr>
            <a:r>
              <a:rPr lang="es-ES" sz="3200" dirty="0">
                <a:latin typeface="+mj-lt"/>
              </a:rPr>
              <a:t>Esenciales para el negocio</a:t>
            </a:r>
            <a:endParaRPr lang="es-ES" sz="3200" dirty="0">
              <a:latin typeface="+mj-lt"/>
            </a:endParaRPr>
          </a:p>
          <a:p>
            <a:pPr marL="640080" marR="0" lvl="1" indent="-285750" algn="l" defTabSz="914400" rtl="0" eaLnBrk="1" fontAlgn="auto" latinLnBrk="0" hangingPunct="1">
              <a:lnSpc>
                <a:spcPct val="100000"/>
              </a:lnSpc>
              <a:spcBef>
                <a:spcPct val="20000"/>
              </a:spcBef>
              <a:spcAft>
                <a:spcPts val="0"/>
              </a:spcAft>
              <a:buClrTx/>
              <a:buSzTx/>
              <a:buFont typeface="Wingdings" panose="05000000000000000000" pitchFamily="2" charset="2"/>
              <a:buChar char="§"/>
              <a:defRPr/>
            </a:pPr>
            <a:r>
              <a:rPr lang="es-ES" sz="3200" dirty="0">
                <a:latin typeface="+mj-lt"/>
              </a:rPr>
              <a:t>Que mitigan riesgos</a:t>
            </a:r>
            <a:endParaRPr lang="es-ES" sz="3200" dirty="0">
              <a:latin typeface="+mj-lt"/>
            </a:endParaRPr>
          </a:p>
          <a:p>
            <a:pPr marL="640080" marR="0" lvl="1" indent="-285750" algn="l" defTabSz="914400" rtl="0" eaLnBrk="1" fontAlgn="auto" latinLnBrk="0" hangingPunct="1">
              <a:lnSpc>
                <a:spcPct val="100000"/>
              </a:lnSpc>
              <a:spcBef>
                <a:spcPct val="20000"/>
              </a:spcBef>
              <a:spcAft>
                <a:spcPts val="0"/>
              </a:spcAft>
              <a:buClrTx/>
              <a:buSzTx/>
              <a:buFont typeface="Wingdings" panose="05000000000000000000" pitchFamily="2" charset="2"/>
              <a:buChar char="§"/>
              <a:defRPr/>
            </a:pPr>
            <a:r>
              <a:rPr lang="es-ES" sz="3200" dirty="0">
                <a:latin typeface="+mj-lt"/>
              </a:rPr>
              <a:t>Tipo</a:t>
            </a:r>
            <a:endParaRPr lang="es-ES" sz="3200" dirty="0">
              <a:latin typeface="+mj-lt"/>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6" name="3 Marcador de número de diapositiva"/>
          <p:cNvSpPr>
            <a:spLocks noGrp="1"/>
          </p:cNvSpPr>
          <p:nvPr>
            <p:ph type="sldNum" sz="quarter" idx="12"/>
          </p:nvPr>
        </p:nvSpPr>
        <p:spPr bwMode="auto">
          <a:xfrm>
            <a:off x="6553200" y="6950075"/>
            <a:ext cx="2133600" cy="365125"/>
          </a:xfrm>
          <a:ln>
            <a:miter lim="800000"/>
          </a:ln>
        </p:spPr>
        <p:txBody>
          <a:bodyPr wrap="square" numCol="1" anchorCtr="0" compatLnSpc="1"/>
          <a:lstStyle/>
          <a:p>
            <a:pPr>
              <a:defRPr/>
            </a:pPr>
            <a:fld id="{4FA0525D-B275-47F8-BDCD-CE31D5E3E0C2}" type="slidenum">
              <a:rPr lang="en-US" smtClean="0">
                <a:solidFill>
                  <a:prstClr val="black">
                    <a:tint val="75000"/>
                  </a:prstClr>
                </a:solidFill>
              </a:rPr>
            </a:fld>
            <a:endParaRPr lang="en-US">
              <a:solidFill>
                <a:prstClr val="black">
                  <a:tint val="75000"/>
                </a:prstClr>
              </a:solidFill>
            </a:endParaRPr>
          </a:p>
        </p:txBody>
      </p:sp>
      <p:sp>
        <p:nvSpPr>
          <p:cNvPr id="4" name="WordArt 2"/>
          <p:cNvSpPr>
            <a:spLocks noChangeArrowheads="1" noChangeShapeType="1" noTextEdit="1"/>
          </p:cNvSpPr>
          <p:nvPr/>
        </p:nvSpPr>
        <p:spPr bwMode="auto">
          <a:xfrm>
            <a:off x="381000" y="3117741"/>
            <a:ext cx="2362200" cy="457200"/>
          </a:xfrm>
          <a:prstGeom prst="rect">
            <a:avLst/>
          </a:prstGeom>
        </p:spPr>
        <p:txBody>
          <a:bodyPr wrap="none" fromWordArt="1">
            <a:prstTxWarp prst="textPlain">
              <a:avLst>
                <a:gd name="adj" fmla="val 50000"/>
              </a:avLst>
            </a:prstTxWarp>
          </a:bodyPr>
          <a:lstStyle/>
          <a:p>
            <a:pPr algn="ctr"/>
            <a:r>
              <a:rPr lang="es-ES" sz="3600" kern="10" dirty="0">
                <a:ln w="9525">
                  <a:solidFill>
                    <a:schemeClr val="tx1"/>
                  </a:solidFill>
                  <a:round/>
                </a:ln>
                <a:solidFill>
                  <a:srgbClr val="CC3300"/>
                </a:solidFill>
                <a:latin typeface="Arial Black" panose="020B0A04020102020204"/>
              </a:rPr>
              <a:t>Auxiliares</a:t>
            </a:r>
            <a:endParaRPr lang="es-ES" sz="3600" kern="10" dirty="0">
              <a:ln w="9525">
                <a:solidFill>
                  <a:schemeClr val="tx1"/>
                </a:solidFill>
                <a:round/>
              </a:ln>
              <a:solidFill>
                <a:srgbClr val="CC3300"/>
              </a:solidFill>
              <a:latin typeface="Arial Black" panose="020B0A04020102020204"/>
            </a:endParaRPr>
          </a:p>
        </p:txBody>
      </p:sp>
      <p:sp>
        <p:nvSpPr>
          <p:cNvPr id="5" name="Text Box 3"/>
          <p:cNvSpPr txBox="1">
            <a:spLocks noChangeArrowheads="1"/>
          </p:cNvSpPr>
          <p:nvPr/>
        </p:nvSpPr>
        <p:spPr bwMode="auto">
          <a:xfrm>
            <a:off x="3200400" y="2438400"/>
            <a:ext cx="5791200" cy="1815882"/>
          </a:xfrm>
          <a:prstGeom prst="rect">
            <a:avLst/>
          </a:prstGeom>
          <a:noFill/>
          <a:ln w="9525">
            <a:noFill/>
            <a:miter lim="800000"/>
          </a:ln>
          <a:effectLst/>
        </p:spPr>
        <p:txBody>
          <a:bodyPr wrap="square">
            <a:spAutoFit/>
          </a:bodyPr>
          <a:lstStyle/>
          <a:p>
            <a:pPr marL="190500" indent="-190500">
              <a:buFontTx/>
              <a:buChar char="•"/>
            </a:pPr>
            <a:r>
              <a:rPr lang="es-ES_tradnl" sz="2800" dirty="0">
                <a:latin typeface="Arial" panose="020B0604020202020204" pitchFamily="34" charset="0"/>
              </a:rPr>
              <a:t>No son claves para la arquitectura.</a:t>
            </a:r>
            <a:endParaRPr lang="es-ES_tradnl" sz="2800" dirty="0">
              <a:latin typeface="Arial" panose="020B0604020202020204" pitchFamily="34" charset="0"/>
            </a:endParaRPr>
          </a:p>
          <a:p>
            <a:pPr marL="190500" indent="-190500">
              <a:buFontTx/>
              <a:buChar char="•"/>
            </a:pPr>
            <a:r>
              <a:rPr lang="es-ES_tradnl" sz="2800" dirty="0">
                <a:latin typeface="Arial" panose="020B0604020202020204" pitchFamily="34" charset="0"/>
              </a:rPr>
              <a:t>Completan casos de uso críticos o secundarios.</a:t>
            </a:r>
            <a:endParaRPr lang="es-ES_tradnl" sz="2800" dirty="0">
              <a:latin typeface="Arial" panose="020B0604020202020204" pitchFamily="34" charset="0"/>
            </a:endParaRPr>
          </a:p>
        </p:txBody>
      </p:sp>
      <p:grpSp>
        <p:nvGrpSpPr>
          <p:cNvPr id="7" name="Group 4"/>
          <p:cNvGrpSpPr/>
          <p:nvPr/>
        </p:nvGrpSpPr>
        <p:grpSpPr bwMode="auto">
          <a:xfrm>
            <a:off x="152400" y="4478337"/>
            <a:ext cx="8839200" cy="2227263"/>
            <a:chOff x="96" y="1428"/>
            <a:chExt cx="5568" cy="1403"/>
          </a:xfrm>
        </p:grpSpPr>
        <p:sp>
          <p:nvSpPr>
            <p:cNvPr id="8" name="WordArt 5"/>
            <p:cNvSpPr>
              <a:spLocks noChangeArrowheads="1" noChangeShapeType="1" noTextEdit="1"/>
            </p:cNvSpPr>
            <p:nvPr/>
          </p:nvSpPr>
          <p:spPr bwMode="auto">
            <a:xfrm>
              <a:off x="96" y="1584"/>
              <a:ext cx="1920" cy="346"/>
            </a:xfrm>
            <a:prstGeom prst="rect">
              <a:avLst/>
            </a:prstGeom>
          </p:spPr>
          <p:txBody>
            <a:bodyPr wrap="none" fromWordArt="1">
              <a:prstTxWarp prst="textPlain">
                <a:avLst>
                  <a:gd name="adj" fmla="val 50000"/>
                </a:avLst>
              </a:prstTxWarp>
            </a:bodyPr>
            <a:lstStyle/>
            <a:p>
              <a:pPr algn="ctr"/>
              <a:r>
                <a:rPr lang="es-ES" sz="3600" kern="10">
                  <a:ln w="9525">
                    <a:solidFill>
                      <a:schemeClr val="tx1"/>
                    </a:solidFill>
                    <a:round/>
                  </a:ln>
                  <a:solidFill>
                    <a:srgbClr val="CC3300"/>
                  </a:solidFill>
                  <a:latin typeface="Arial Black" panose="020B0A04020102020204"/>
                </a:rPr>
                <a:t>Opcionales</a:t>
              </a:r>
              <a:endParaRPr lang="es-ES" sz="3600" kern="10">
                <a:ln w="9525">
                  <a:solidFill>
                    <a:schemeClr val="tx1"/>
                  </a:solidFill>
                  <a:round/>
                </a:ln>
                <a:solidFill>
                  <a:srgbClr val="CC3300"/>
                </a:solidFill>
                <a:latin typeface="Arial Black" panose="020B0A04020102020204"/>
              </a:endParaRPr>
            </a:p>
          </p:txBody>
        </p:sp>
        <p:sp>
          <p:nvSpPr>
            <p:cNvPr id="9" name="Text Box 6"/>
            <p:cNvSpPr txBox="1">
              <a:spLocks noChangeArrowheads="1"/>
            </p:cNvSpPr>
            <p:nvPr/>
          </p:nvSpPr>
          <p:spPr bwMode="auto">
            <a:xfrm>
              <a:off x="2112" y="1428"/>
              <a:ext cx="3552" cy="1403"/>
            </a:xfrm>
            <a:prstGeom prst="rect">
              <a:avLst/>
            </a:prstGeom>
            <a:noFill/>
            <a:ln w="9525">
              <a:noFill/>
              <a:miter lim="800000"/>
            </a:ln>
            <a:effectLst/>
          </p:spPr>
          <p:txBody>
            <a:bodyPr>
              <a:spAutoFit/>
            </a:bodyPr>
            <a:lstStyle/>
            <a:p>
              <a:r>
                <a:rPr lang="es-ES_tradnl" sz="2800">
                  <a:latin typeface="Arial" panose="020B0604020202020204" pitchFamily="34" charset="0"/>
                </a:rPr>
                <a:t>Responden a funcionalidades que pueden o no estar en la aplicación, pero que no son imprescindibles en las primeras versiones.</a:t>
              </a:r>
              <a:endParaRPr lang="es-ES_tradnl" sz="2800">
                <a:latin typeface="Arial" panose="020B0604020202020204" pitchFamily="34" charset="0"/>
              </a:endParaRPr>
            </a:p>
          </p:txBody>
        </p:sp>
      </p:grpSp>
      <p:sp>
        <p:nvSpPr>
          <p:cNvPr id="10" name="9 Rectángulo"/>
          <p:cNvSpPr/>
          <p:nvPr/>
        </p:nvSpPr>
        <p:spPr>
          <a:xfrm>
            <a:off x="0" y="152400"/>
            <a:ext cx="9144000" cy="1323439"/>
          </a:xfrm>
          <a:prstGeom prst="rect">
            <a:avLst/>
          </a:prstGeom>
        </p:spPr>
        <p:txBody>
          <a:bodyPr wrap="square">
            <a:spAutoFit/>
          </a:bodyPr>
          <a:lstStyle/>
          <a:p>
            <a:pPr algn="ctr"/>
            <a:r>
              <a:rPr lang="es-ES_tradnl" sz="4000" b="1" dirty="0">
                <a:solidFill>
                  <a:schemeClr val="bg1"/>
                </a:solidFill>
                <a:latin typeface="Trebuchet MS" panose="020B0603020202020204" pitchFamily="34" charset="0"/>
              </a:rPr>
              <a:t>Clasificación de los CU de acuerdo a su impacto en la arquitectura</a:t>
            </a:r>
            <a:endParaRPr lang="es-ES_tradnl" sz="4000" b="1" dirty="0">
              <a:solidFill>
                <a:schemeClr val="bg1"/>
              </a:solidFill>
              <a:latin typeface="Trebuchet MS" panose="020B0603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pic>
        <p:nvPicPr>
          <p:cNvPr id="20483" name="Picture 3" descr="G:\Vane-Laptop\Schule-school\Apoyo-Documents\resourcePPT\Muñecos\foto-tecnologia-ingenieri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8027" y="0"/>
            <a:ext cx="1555974" cy="2209800"/>
          </a:xfrm>
          <a:prstGeom prst="rect">
            <a:avLst/>
          </a:prstGeom>
          <a:noFill/>
          <a:extLst>
            <a:ext uri="{909E8E84-426E-40DD-AFC4-6F175D3DCCD1}">
              <a14:hiddenFill xmlns:a14="http://schemas.microsoft.com/office/drawing/2010/main">
                <a:solidFill>
                  <a:srgbClr val="FFFFFF"/>
                </a:solidFill>
              </a14:hiddenFill>
            </a:ext>
          </a:extLst>
        </p:spPr>
      </p:pic>
      <p:sp>
        <p:nvSpPr>
          <p:cNvPr id="3074" name="Titre 1"/>
          <p:cNvSpPr>
            <a:spLocks noGrp="1"/>
          </p:cNvSpPr>
          <p:nvPr>
            <p:ph type="title"/>
          </p:nvPr>
        </p:nvSpPr>
        <p:spPr>
          <a:xfrm>
            <a:off x="-457200" y="307255"/>
            <a:ext cx="7239000" cy="1143000"/>
          </a:xfrm>
        </p:spPr>
        <p:txBody>
          <a:bodyPr/>
          <a:lstStyle/>
          <a:p>
            <a:pPr eaLnBrk="1" hangingPunct="1">
              <a:defRPr/>
            </a:pPr>
            <a:r>
              <a:rPr lang="es-ES" b="1" dirty="0">
                <a:solidFill>
                  <a:schemeClr val="bg1"/>
                </a:solidFill>
              </a:rPr>
              <a:t>Papel del arquitecto</a:t>
            </a:r>
            <a:br>
              <a:rPr lang="es-ES" dirty="0">
                <a:solidFill>
                  <a:schemeClr val="accent6">
                    <a:lumMod val="50000"/>
                  </a:schemeClr>
                </a:solidFill>
              </a:rPr>
            </a:br>
            <a:endParaRPr lang="fr-CA" dirty="0">
              <a:solidFill>
                <a:schemeClr val="bg1"/>
              </a:solidFill>
            </a:endParaRPr>
          </a:p>
        </p:txBody>
      </p:sp>
      <p:sp>
        <p:nvSpPr>
          <p:cNvPr id="6" name="3 Marcador de número de diapositiva"/>
          <p:cNvSpPr>
            <a:spLocks noGrp="1"/>
          </p:cNvSpPr>
          <p:nvPr>
            <p:ph type="sldNum" sz="quarter" idx="12"/>
          </p:nvPr>
        </p:nvSpPr>
        <p:spPr bwMode="auto">
          <a:xfrm>
            <a:off x="6553200" y="6950075"/>
            <a:ext cx="2133600" cy="365125"/>
          </a:xfrm>
          <a:ln>
            <a:miter lim="800000"/>
          </a:ln>
        </p:spPr>
        <p:txBody>
          <a:bodyPr wrap="square" numCol="1" anchorCtr="0" compatLnSpc="1"/>
          <a:lstStyle/>
          <a:p>
            <a:pPr>
              <a:defRPr/>
            </a:pPr>
            <a:fld id="{4FA0525D-B275-47F8-BDCD-CE31D5E3E0C2}" type="slidenum">
              <a:rPr lang="en-US" smtClean="0">
                <a:solidFill>
                  <a:prstClr val="black">
                    <a:tint val="75000"/>
                  </a:prstClr>
                </a:solidFill>
              </a:rPr>
            </a:fld>
            <a:endParaRPr lang="en-US">
              <a:solidFill>
                <a:prstClr val="black">
                  <a:tint val="75000"/>
                </a:prstClr>
              </a:solidFill>
            </a:endParaRPr>
          </a:p>
        </p:txBody>
      </p:sp>
      <p:sp>
        <p:nvSpPr>
          <p:cNvPr id="3" name="2 Rectángulo redondeado"/>
          <p:cNvSpPr/>
          <p:nvPr/>
        </p:nvSpPr>
        <p:spPr>
          <a:xfrm>
            <a:off x="1600200" y="1210415"/>
            <a:ext cx="3886200" cy="6096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CA" sz="4000" dirty="0" err="1"/>
              <a:t>Tomar</a:t>
            </a:r>
            <a:r>
              <a:rPr lang="en-CA" sz="4000" dirty="0"/>
              <a:t> </a:t>
            </a:r>
            <a:r>
              <a:rPr lang="en-CA" sz="4000" dirty="0" err="1"/>
              <a:t>decisiones</a:t>
            </a:r>
            <a:endParaRPr lang="es-ES" sz="4000" dirty="0"/>
          </a:p>
        </p:txBody>
      </p:sp>
      <p:sp>
        <p:nvSpPr>
          <p:cNvPr id="5" name="4 Rectángulo"/>
          <p:cNvSpPr/>
          <p:nvPr/>
        </p:nvSpPr>
        <p:spPr>
          <a:xfrm>
            <a:off x="260430" y="1834483"/>
            <a:ext cx="8883570" cy="4401205"/>
          </a:xfrm>
          <a:prstGeom prst="rect">
            <a:avLst/>
          </a:prstGeom>
        </p:spPr>
        <p:txBody>
          <a:bodyPr wrap="square">
            <a:spAutoFit/>
          </a:bodyPr>
          <a:lstStyle/>
          <a:p>
            <a:br>
              <a:rPr lang="en-US" sz="2000" dirty="0"/>
            </a:br>
            <a:r>
              <a:rPr lang="en-US" sz="2000" b="1" dirty="0"/>
              <a:t>1. </a:t>
            </a:r>
            <a:r>
              <a:rPr lang="en-US" sz="2000" dirty="0"/>
              <a:t>¿Existe alguna arquitectura de aplicación genérica que actúe como plantilla para el sistema que se está diseñando?</a:t>
            </a:r>
            <a:br>
              <a:rPr lang="en-US" sz="2000" dirty="0"/>
            </a:br>
            <a:r>
              <a:rPr lang="en-US" sz="2000" b="1" dirty="0"/>
              <a:t>2. </a:t>
            </a:r>
            <a:r>
              <a:rPr lang="en-US" sz="2000" dirty="0"/>
              <a:t>¿Cómo se distribuirá el sistema a través de algunos núcleos o procesadores?</a:t>
            </a:r>
            <a:br>
              <a:rPr lang="en-US" sz="2000" dirty="0"/>
            </a:br>
            <a:r>
              <a:rPr lang="en-US" sz="2000" b="1" dirty="0"/>
              <a:t>3. </a:t>
            </a:r>
            <a:r>
              <a:rPr lang="en-US" sz="2000" dirty="0"/>
              <a:t>¿Qué patrones o estilos arquitectónicos pueden usarse?</a:t>
            </a:r>
            <a:br>
              <a:rPr lang="en-US" sz="2000" dirty="0"/>
            </a:br>
            <a:r>
              <a:rPr lang="en-US" sz="2000" b="1" dirty="0"/>
              <a:t>4. </a:t>
            </a:r>
            <a:r>
              <a:rPr lang="en-US" sz="2000" dirty="0"/>
              <a:t>¿Cuál será el enfoque fundamental usado para estructurar el sistema?</a:t>
            </a:r>
            <a:br>
              <a:rPr lang="en-US" sz="2000" dirty="0"/>
            </a:br>
            <a:r>
              <a:rPr lang="en-US" sz="2000" b="1" dirty="0"/>
              <a:t>5. </a:t>
            </a:r>
            <a:r>
              <a:rPr lang="en-US" sz="2000" dirty="0"/>
              <a:t>¿Cómo los componentes estructurales en el sistema se separarán en subcomponentes?</a:t>
            </a:r>
            <a:br>
              <a:rPr lang="en-US" sz="2000" dirty="0"/>
            </a:br>
            <a:r>
              <a:rPr lang="en-US" sz="2000" b="1" dirty="0"/>
              <a:t>6. </a:t>
            </a:r>
            <a:r>
              <a:rPr lang="en-US" sz="2000" dirty="0"/>
              <a:t>¿Qué estrategia se usará para controlar la operación de los componentes en el</a:t>
            </a:r>
            <a:br>
              <a:rPr lang="en-US" sz="2000" dirty="0"/>
            </a:br>
            <a:r>
              <a:rPr lang="en-US" sz="2000" dirty="0"/>
              <a:t>sistema?</a:t>
            </a:r>
            <a:br>
              <a:rPr lang="en-US" sz="2000" dirty="0"/>
            </a:br>
            <a:r>
              <a:rPr lang="en-US" sz="2000" b="1" dirty="0"/>
              <a:t>7. </a:t>
            </a:r>
            <a:r>
              <a:rPr lang="en-US" sz="2000" dirty="0"/>
              <a:t>¿Cuál organización arquitectónica es mejor para entregar los requerimientos no funcionales del sistema?</a:t>
            </a:r>
            <a:br>
              <a:rPr lang="en-US" sz="2000" dirty="0"/>
            </a:br>
            <a:r>
              <a:rPr lang="en-US" sz="2000" b="1" dirty="0"/>
              <a:t>8. </a:t>
            </a:r>
            <a:r>
              <a:rPr lang="en-US" sz="2000" dirty="0"/>
              <a:t>¿Cómo se evaluará el diseño arquitectónico?</a:t>
            </a:r>
            <a:br>
              <a:rPr lang="en-US" sz="2000" dirty="0"/>
            </a:br>
            <a:r>
              <a:rPr lang="en-US" sz="2000" b="1" dirty="0"/>
              <a:t>9. </a:t>
            </a:r>
            <a:r>
              <a:rPr lang="en-US" sz="2000" dirty="0"/>
              <a:t>¿Cómo se documentará la arquitectura del sistema</a:t>
            </a:r>
            <a:endParaRPr lang="es-ES" sz="2000" dirty="0"/>
          </a:p>
        </p:txBody>
      </p:sp>
      <p:sp>
        <p:nvSpPr>
          <p:cNvPr id="2" name="Pergamino: horizontal 1"/>
          <p:cNvSpPr/>
          <p:nvPr/>
        </p:nvSpPr>
        <p:spPr>
          <a:xfrm>
            <a:off x="1079339" y="3088810"/>
            <a:ext cx="6553200" cy="1752600"/>
          </a:xfrm>
          <a:prstGeom prst="horizontalScroll">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4800" dirty="0" err="1"/>
              <a:t>Priorizar</a:t>
            </a:r>
            <a:r>
              <a:rPr lang="en-US" sz="4800" dirty="0"/>
              <a:t> </a:t>
            </a:r>
            <a:r>
              <a:rPr lang="en-US" sz="4800" dirty="0" err="1"/>
              <a:t>Casos</a:t>
            </a:r>
            <a:r>
              <a:rPr lang="en-US" sz="4800" dirty="0"/>
              <a:t> de </a:t>
            </a:r>
            <a:r>
              <a:rPr lang="en-US" sz="4800" dirty="0" err="1"/>
              <a:t>uso</a:t>
            </a:r>
            <a:endParaRPr lang="es-ES" sz="4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7.xml><?xml version="1.0" encoding="utf-8"?>
<p:sld xmlns:a="http://schemas.openxmlformats.org/drawingml/2006/main" xmlns:r="http://schemas.openxmlformats.org/officeDocument/2006/relationships" xmlns:p="http://schemas.openxmlformats.org/presentationml/2006/main" show="0">
  <p:cSld>
    <p:bg>
      <p:bgPr>
        <a:blipFill dpi="0" rotWithShape="0">
          <a:blip r:embed="rId1"/>
          <a:srcRect/>
          <a:stretch>
            <a:fillRect/>
          </a:stretch>
        </a:blipFill>
        <a:effectLst/>
      </p:bgPr>
    </p:bg>
    <p:spTree>
      <p:nvGrpSpPr>
        <p:cNvPr id="1" name=""/>
        <p:cNvGrpSpPr/>
        <p:nvPr/>
      </p:nvGrpSpPr>
      <p:grpSpPr>
        <a:xfrm>
          <a:off x="0" y="0"/>
          <a:ext cx="0" cy="0"/>
          <a:chOff x="0" y="0"/>
          <a:chExt cx="0" cy="0"/>
        </a:xfrm>
      </p:grpSpPr>
      <p:pic>
        <p:nvPicPr>
          <p:cNvPr id="20483" name="Picture 3" descr="G:\Vane-Laptop\Schule-school\Apoyo-Documents\resourcePPT\Muñecos\foto-tecnologia-ingenieri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739658" cy="1447799"/>
          </a:xfrm>
          <a:prstGeom prst="rect">
            <a:avLst/>
          </a:prstGeom>
          <a:noFill/>
          <a:extLst>
            <a:ext uri="{909E8E84-426E-40DD-AFC4-6F175D3DCCD1}">
              <a14:hiddenFill xmlns:a14="http://schemas.microsoft.com/office/drawing/2010/main">
                <a:solidFill>
                  <a:srgbClr val="FFFFFF"/>
                </a:solidFill>
              </a14:hiddenFill>
            </a:ext>
          </a:extLst>
        </p:spPr>
      </p:pic>
      <p:sp>
        <p:nvSpPr>
          <p:cNvPr id="3074" name="Titre 1"/>
          <p:cNvSpPr>
            <a:spLocks noGrp="1"/>
          </p:cNvSpPr>
          <p:nvPr>
            <p:ph type="title"/>
          </p:nvPr>
        </p:nvSpPr>
        <p:spPr>
          <a:xfrm>
            <a:off x="1676400" y="533400"/>
            <a:ext cx="7239000" cy="1143000"/>
          </a:xfrm>
        </p:spPr>
        <p:txBody>
          <a:bodyPr/>
          <a:lstStyle/>
          <a:p>
            <a:pPr eaLnBrk="1" hangingPunct="1">
              <a:defRPr/>
            </a:pPr>
            <a:r>
              <a:rPr lang="es-ES" b="1" dirty="0">
                <a:solidFill>
                  <a:schemeClr val="bg1"/>
                </a:solidFill>
              </a:rPr>
              <a:t>Papel del arquitecto</a:t>
            </a:r>
            <a:br>
              <a:rPr lang="es-ES" dirty="0">
                <a:solidFill>
                  <a:schemeClr val="accent6">
                    <a:lumMod val="50000"/>
                  </a:schemeClr>
                </a:solidFill>
              </a:rPr>
            </a:br>
            <a:endParaRPr lang="fr-CA" dirty="0">
              <a:solidFill>
                <a:schemeClr val="bg1"/>
              </a:solidFill>
            </a:endParaRPr>
          </a:p>
        </p:txBody>
      </p:sp>
      <p:sp>
        <p:nvSpPr>
          <p:cNvPr id="6" name="3 Marcador de número de diapositiva"/>
          <p:cNvSpPr>
            <a:spLocks noGrp="1"/>
          </p:cNvSpPr>
          <p:nvPr>
            <p:ph type="sldNum" sz="quarter" idx="12"/>
          </p:nvPr>
        </p:nvSpPr>
        <p:spPr bwMode="auto">
          <a:xfrm>
            <a:off x="6553200" y="6950075"/>
            <a:ext cx="2133600" cy="365125"/>
          </a:xfrm>
          <a:ln>
            <a:miter lim="800000"/>
          </a:ln>
        </p:spPr>
        <p:txBody>
          <a:bodyPr wrap="square" numCol="1" anchorCtr="0" compatLnSpc="1"/>
          <a:lstStyle/>
          <a:p>
            <a:pPr>
              <a:defRPr/>
            </a:pPr>
            <a:fld id="{4FA0525D-B275-47F8-BDCD-CE31D5E3E0C2}" type="slidenum">
              <a:rPr lang="en-US" smtClean="0">
                <a:solidFill>
                  <a:prstClr val="black">
                    <a:tint val="75000"/>
                  </a:prstClr>
                </a:solidFill>
              </a:rPr>
            </a:fld>
            <a:endParaRPr lang="en-US">
              <a:solidFill>
                <a:prstClr val="black">
                  <a:tint val="75000"/>
                </a:prstClr>
              </a:solidFill>
            </a:endParaRPr>
          </a:p>
        </p:txBody>
      </p:sp>
      <p:pic>
        <p:nvPicPr>
          <p:cNvPr id="7" name="Picture 4"/>
          <p:cNvPicPr>
            <a:picLocks noChangeAspect="1" noChangeArrowheads="1"/>
          </p:cNvPicPr>
          <p:nvPr/>
        </p:nvPicPr>
        <p:blipFill>
          <a:blip r:embed="rId3"/>
          <a:srcRect/>
          <a:stretch>
            <a:fillRect/>
          </a:stretch>
        </p:blipFill>
        <p:spPr>
          <a:xfrm>
            <a:off x="0" y="1447800"/>
            <a:ext cx="9144000" cy="5429250"/>
          </a:xfrm>
          <a:prstGeom prst="rect">
            <a:avLst/>
          </a:prstGeom>
          <a:noFill/>
        </p:spPr>
      </p:pic>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1"/>
          <a:stretch>
            <a:fillRect/>
          </a:stretch>
        </p:blipFill>
        <p:spPr>
          <a:xfrm>
            <a:off x="-14146" y="-99393"/>
            <a:ext cx="9050642" cy="6957393"/>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13314" name="Titre 1"/>
          <p:cNvSpPr>
            <a:spLocks noGrp="1"/>
          </p:cNvSpPr>
          <p:nvPr>
            <p:ph type="title"/>
          </p:nvPr>
        </p:nvSpPr>
        <p:spPr/>
        <p:txBody>
          <a:bodyPr/>
          <a:lstStyle/>
          <a:p>
            <a:pPr eaLnBrk="1" hangingPunct="1"/>
            <a:r>
              <a:rPr lang="es-ES_tradnl" dirty="0">
                <a:solidFill>
                  <a:schemeClr val="bg1"/>
                </a:solidFill>
              </a:rPr>
              <a:t>Arquitecturas, niveles de  abstracción</a:t>
            </a:r>
            <a:endParaRPr lang="fr-CA" dirty="0">
              <a:solidFill>
                <a:schemeClr val="bg1"/>
              </a:solidFill>
            </a:endParaRPr>
          </a:p>
        </p:txBody>
      </p:sp>
      <p:graphicFrame>
        <p:nvGraphicFramePr>
          <p:cNvPr id="2" name="1 Diagrama"/>
          <p:cNvGraphicFramePr/>
          <p:nvPr/>
        </p:nvGraphicFramePr>
        <p:xfrm>
          <a:off x="228600" y="2133600"/>
          <a:ext cx="8382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13314" name="Titre 1"/>
          <p:cNvSpPr>
            <a:spLocks noGrp="1"/>
          </p:cNvSpPr>
          <p:nvPr>
            <p:ph type="title"/>
          </p:nvPr>
        </p:nvSpPr>
        <p:spPr>
          <a:xfrm>
            <a:off x="457200" y="152400"/>
            <a:ext cx="8229600" cy="1143000"/>
          </a:xfrm>
        </p:spPr>
        <p:txBody>
          <a:bodyPr/>
          <a:lstStyle/>
          <a:p>
            <a:pPr eaLnBrk="1" hangingPunct="1"/>
            <a:r>
              <a:rPr lang="fr-CA" dirty="0" err="1">
                <a:solidFill>
                  <a:schemeClr val="bg1"/>
                </a:solidFill>
              </a:rPr>
              <a:t>Proceso</a:t>
            </a:r>
            <a:r>
              <a:rPr lang="fr-CA" dirty="0">
                <a:solidFill>
                  <a:schemeClr val="bg1"/>
                </a:solidFill>
              </a:rPr>
              <a:t> de </a:t>
            </a:r>
            <a:r>
              <a:rPr lang="fr-CA" dirty="0" err="1">
                <a:solidFill>
                  <a:schemeClr val="bg1"/>
                </a:solidFill>
              </a:rPr>
              <a:t>desarrollo</a:t>
            </a:r>
            <a:r>
              <a:rPr lang="fr-CA" dirty="0">
                <a:solidFill>
                  <a:schemeClr val="bg1"/>
                </a:solidFill>
              </a:rPr>
              <a:t> de software</a:t>
            </a:r>
            <a:endParaRPr lang="fr-CA" dirty="0">
              <a:solidFill>
                <a:schemeClr val="bg1"/>
              </a:solidFill>
            </a:endParaRPr>
          </a:p>
        </p:txBody>
      </p:sp>
      <p:pic>
        <p:nvPicPr>
          <p:cNvPr id="3" name="Picture 2060" descr="elproyec"/>
          <p:cNvPicPr>
            <a:picLocks noChangeAspect="1" noChangeArrowheads="1"/>
          </p:cNvPicPr>
          <p:nvPr/>
        </p:nvPicPr>
        <p:blipFill>
          <a:blip r:embed="rId2"/>
          <a:srcRect/>
          <a:stretch>
            <a:fillRect/>
          </a:stretch>
        </p:blipFill>
        <p:spPr bwMode="auto">
          <a:xfrm>
            <a:off x="-34159" y="1371600"/>
            <a:ext cx="9178159" cy="5473262"/>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2050" name="Titre 3"/>
          <p:cNvSpPr>
            <a:spLocks noGrp="1"/>
          </p:cNvSpPr>
          <p:nvPr>
            <p:ph type="ctrTitle"/>
          </p:nvPr>
        </p:nvSpPr>
        <p:spPr>
          <a:xfrm>
            <a:off x="685800" y="4267200"/>
            <a:ext cx="7772400" cy="869950"/>
          </a:xfrm>
        </p:spPr>
        <p:txBody>
          <a:bodyPr/>
          <a:lstStyle/>
          <a:p>
            <a:pPr eaLnBrk="1" hangingPunct="1"/>
            <a:r>
              <a:rPr lang="es-ES" sz="4000" b="1" dirty="0">
                <a:solidFill>
                  <a:schemeClr val="bg1"/>
                </a:solidFill>
              </a:rPr>
              <a:t>Arquitectura Candidata</a:t>
            </a:r>
            <a:endParaRPr lang="fr-CA" sz="4000" b="1" dirty="0">
              <a:solidFill>
                <a:schemeClr val="bg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13314" name="Titre 1"/>
          <p:cNvSpPr>
            <a:spLocks noGrp="1"/>
          </p:cNvSpPr>
          <p:nvPr>
            <p:ph type="title"/>
          </p:nvPr>
        </p:nvSpPr>
        <p:spPr>
          <a:xfrm>
            <a:off x="457200" y="76200"/>
            <a:ext cx="8229600" cy="1143000"/>
          </a:xfrm>
        </p:spPr>
        <p:txBody>
          <a:bodyPr/>
          <a:lstStyle/>
          <a:p>
            <a:pPr eaLnBrk="1" hangingPunct="1"/>
            <a:r>
              <a:rPr lang="es-ES_tradnl" dirty="0">
                <a:solidFill>
                  <a:schemeClr val="bg1"/>
                </a:solidFill>
              </a:rPr>
              <a:t>Arquitectura candidata. Objetivos</a:t>
            </a:r>
            <a:endParaRPr lang="fr-CA" dirty="0">
              <a:solidFill>
                <a:schemeClr val="bg1"/>
              </a:solidFill>
            </a:endParaRPr>
          </a:p>
        </p:txBody>
      </p:sp>
      <p:sp>
        <p:nvSpPr>
          <p:cNvPr id="4" name="3 Rectángulo"/>
          <p:cNvSpPr/>
          <p:nvPr/>
        </p:nvSpPr>
        <p:spPr>
          <a:xfrm>
            <a:off x="178579" y="1579781"/>
            <a:ext cx="8786842" cy="5262979"/>
          </a:xfrm>
          <a:prstGeom prst="rect">
            <a:avLst/>
          </a:prstGeom>
        </p:spPr>
        <p:txBody>
          <a:bodyPr wrap="square">
            <a:spAutoFit/>
          </a:bodyPr>
          <a:lstStyle/>
          <a:p>
            <a:pPr marL="371475" indent="-371475" algn="just">
              <a:buFont typeface="Arial" panose="020B0604020202020204" pitchFamily="34" charset="0"/>
              <a:buChar char="•"/>
            </a:pPr>
            <a:r>
              <a:rPr lang="es-ES" sz="2400" dirty="0">
                <a:latin typeface="Trebuchet MS" panose="020B0603020202020204" pitchFamily="34" charset="0"/>
              </a:rPr>
              <a:t>Definir una arquitectura candidata para el sistema basada en la experiencia obtenida de sistemas similares o dominios de problemas parecidos. </a:t>
            </a:r>
            <a:endParaRPr lang="es-ES" sz="2400" dirty="0">
              <a:latin typeface="Trebuchet MS" panose="020B0603020202020204" pitchFamily="34" charset="0"/>
            </a:endParaRPr>
          </a:p>
          <a:p>
            <a:pPr marL="371475" indent="-371475" algn="just">
              <a:buFont typeface="Arial" panose="020B0604020202020204" pitchFamily="34" charset="0"/>
              <a:buChar char="•"/>
            </a:pPr>
            <a:endParaRPr lang="es-ES" sz="2400" dirty="0">
              <a:latin typeface="Trebuchet MS" panose="020B0603020202020204" pitchFamily="34" charset="0"/>
            </a:endParaRPr>
          </a:p>
          <a:p>
            <a:pPr marL="371475" indent="-371475" algn="just">
              <a:buFont typeface="Arial" panose="020B0604020202020204" pitchFamily="34" charset="0"/>
              <a:buChar char="•"/>
            </a:pPr>
            <a:r>
              <a:rPr lang="es-ES" sz="2400" dirty="0">
                <a:latin typeface="Trebuchet MS" panose="020B0603020202020204" pitchFamily="34" charset="0"/>
              </a:rPr>
              <a:t>Recopilación de experiencias obtenidas en sistemas o dominios de problemas similares para restringir y centrar la arquitectura de forma que no se malgaste esfuerzo en el redescubrimiento de arquitecturas. </a:t>
            </a:r>
            <a:endParaRPr lang="es-ES" sz="2400" dirty="0">
              <a:latin typeface="Trebuchet MS" panose="020B0603020202020204" pitchFamily="34" charset="0"/>
            </a:endParaRPr>
          </a:p>
          <a:p>
            <a:pPr marL="371475" indent="-371475" algn="just">
              <a:buFont typeface="Arial" panose="020B0604020202020204" pitchFamily="34" charset="0"/>
              <a:buChar char="•"/>
            </a:pPr>
            <a:endParaRPr lang="es-ES" sz="2400" dirty="0">
              <a:latin typeface="Trebuchet MS" panose="020B0603020202020204" pitchFamily="34" charset="0"/>
            </a:endParaRPr>
          </a:p>
          <a:p>
            <a:pPr marL="371475" indent="-371475" algn="just">
              <a:buFont typeface="Arial" panose="020B0604020202020204" pitchFamily="34" charset="0"/>
              <a:buChar char="•"/>
            </a:pPr>
            <a:r>
              <a:rPr lang="es-ES" sz="2400" dirty="0">
                <a:latin typeface="Trebuchet MS" panose="020B0603020202020204" pitchFamily="34" charset="0"/>
              </a:rPr>
              <a:t>En los sistemas en los que ya hay una arquitectura bien definida, el análisis de la arquitectura se puede omitir. </a:t>
            </a:r>
            <a:endParaRPr lang="es-ES" sz="2400" dirty="0">
              <a:latin typeface="Trebuchet MS" panose="020B0603020202020204" pitchFamily="34" charset="0"/>
            </a:endParaRPr>
          </a:p>
          <a:p>
            <a:pPr marL="371475" indent="-371475" algn="just">
              <a:buFont typeface="Arial" panose="020B0604020202020204" pitchFamily="34" charset="0"/>
              <a:buChar char="•"/>
            </a:pPr>
            <a:endParaRPr lang="es-ES" sz="2400" dirty="0">
              <a:latin typeface="Trebuchet MS" panose="020B0603020202020204" pitchFamily="34" charset="0"/>
            </a:endParaRPr>
          </a:p>
          <a:p>
            <a:pPr marL="371475" indent="-371475" algn="just">
              <a:buFont typeface="Arial" panose="020B0604020202020204" pitchFamily="34" charset="0"/>
              <a:buChar char="•"/>
            </a:pPr>
            <a:r>
              <a:rPr lang="es-ES" sz="2400" dirty="0">
                <a:latin typeface="Trebuchet MS" panose="020B0603020202020204" pitchFamily="34" charset="0"/>
              </a:rPr>
              <a:t>Resulta beneficioso principalmente cuando se desarrollan sistemas nuevos sin precedente.</a:t>
            </a:r>
            <a:endParaRPr lang="es-ES" sz="2400" dirty="0">
              <a:latin typeface="Trebuchet MS" panose="020B0603020202020204"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13314" name="Titre 1"/>
          <p:cNvSpPr>
            <a:spLocks noGrp="1"/>
          </p:cNvSpPr>
          <p:nvPr>
            <p:ph type="title"/>
          </p:nvPr>
        </p:nvSpPr>
        <p:spPr>
          <a:xfrm>
            <a:off x="457200" y="76200"/>
            <a:ext cx="8229600" cy="1143000"/>
          </a:xfrm>
        </p:spPr>
        <p:txBody>
          <a:bodyPr/>
          <a:lstStyle/>
          <a:p>
            <a:pPr eaLnBrk="1" hangingPunct="1"/>
            <a:r>
              <a:rPr lang="es-ES_tradnl" dirty="0">
                <a:solidFill>
                  <a:schemeClr val="bg1"/>
                </a:solidFill>
              </a:rPr>
              <a:t>Análisis de la arquitectura</a:t>
            </a:r>
            <a:endParaRPr lang="fr-CA" dirty="0">
              <a:solidFill>
                <a:schemeClr val="bg1"/>
              </a:solidFill>
            </a:endParaRPr>
          </a:p>
        </p:txBody>
      </p:sp>
      <p:graphicFrame>
        <p:nvGraphicFramePr>
          <p:cNvPr id="2" name="1 Diagrama"/>
          <p:cNvGraphicFramePr/>
          <p:nvPr/>
        </p:nvGraphicFramePr>
        <p:xfrm>
          <a:off x="266700" y="1059686"/>
          <a:ext cx="8610600" cy="4667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Imagen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76452" y="5726936"/>
            <a:ext cx="1495915" cy="1131064"/>
          </a:xfrm>
          <a:prstGeom prst="rect">
            <a:avLst/>
          </a:prstGeom>
        </p:spPr>
      </p:pic>
      <p:pic>
        <p:nvPicPr>
          <p:cNvPr id="8" name="Imagen 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772400" y="5753100"/>
            <a:ext cx="1104900" cy="110490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13314" name="Titre 1"/>
          <p:cNvSpPr>
            <a:spLocks noGrp="1"/>
          </p:cNvSpPr>
          <p:nvPr>
            <p:ph type="title"/>
          </p:nvPr>
        </p:nvSpPr>
        <p:spPr>
          <a:xfrm>
            <a:off x="35689" y="3858"/>
            <a:ext cx="8229600" cy="1143000"/>
          </a:xfrm>
        </p:spPr>
        <p:txBody>
          <a:bodyPr/>
          <a:lstStyle/>
          <a:p>
            <a:pPr eaLnBrk="1" hangingPunct="1"/>
            <a:r>
              <a:rPr lang="es-ES_tradnl" dirty="0">
                <a:solidFill>
                  <a:schemeClr val="bg1"/>
                </a:solidFill>
              </a:rPr>
              <a:t>Arquitectura a prueba de concepto</a:t>
            </a:r>
            <a:endParaRPr lang="fr-CA" dirty="0">
              <a:solidFill>
                <a:schemeClr val="bg1"/>
              </a:solidFill>
            </a:endParaRPr>
          </a:p>
        </p:txBody>
      </p:sp>
      <p:sp>
        <p:nvSpPr>
          <p:cNvPr id="3" name="2 Rectángulo"/>
          <p:cNvSpPr/>
          <p:nvPr/>
        </p:nvSpPr>
        <p:spPr>
          <a:xfrm>
            <a:off x="6752" y="2245816"/>
            <a:ext cx="9107346" cy="4154984"/>
          </a:xfrm>
          <a:prstGeom prst="rect">
            <a:avLst/>
          </a:prstGeom>
        </p:spPr>
        <p:txBody>
          <a:bodyPr wrap="square">
            <a:spAutoFit/>
          </a:bodyPr>
          <a:lstStyle/>
          <a:p>
            <a:pPr marL="444500" indent="-444500" algn="just">
              <a:buFont typeface="Arial" panose="020B0604020202020204" pitchFamily="34" charset="0"/>
              <a:buChar char="•"/>
            </a:pPr>
            <a:r>
              <a:rPr lang="es-ES" sz="2400" dirty="0">
                <a:latin typeface="Trebuchet MS" panose="020B0603020202020204" pitchFamily="34" charset="0"/>
              </a:rPr>
              <a:t>La arquitectura de prueba de concepto determina si existe, o es posible que exista, una solución que satisfaga los requisitos arquitectónicamente significativos.  </a:t>
            </a:r>
            <a:endParaRPr lang="es-ES" sz="2400" dirty="0">
              <a:latin typeface="Trebuchet MS" panose="020B0603020202020204" pitchFamily="34" charset="0"/>
            </a:endParaRPr>
          </a:p>
          <a:p>
            <a:pPr marL="444500" indent="-444500">
              <a:buFont typeface="Arial" panose="020B0604020202020204" pitchFamily="34" charset="0"/>
              <a:buChar char="•"/>
            </a:pPr>
            <a:r>
              <a:rPr lang="es-ES" sz="2400" dirty="0">
                <a:latin typeface="Trebuchet MS" panose="020B0603020202020204" pitchFamily="34" charset="0"/>
              </a:rPr>
              <a:t>Puede tener varios formatos:  </a:t>
            </a:r>
            <a:endParaRPr lang="es-ES" sz="2400" dirty="0">
              <a:latin typeface="Trebuchet MS" panose="020B0603020202020204" pitchFamily="34" charset="0"/>
            </a:endParaRPr>
          </a:p>
          <a:p>
            <a:pPr marL="901700" indent="-457200">
              <a:buFont typeface="Wingdings" panose="05000000000000000000" pitchFamily="2" charset="2"/>
              <a:buChar char="ü"/>
            </a:pPr>
            <a:r>
              <a:rPr lang="es-ES" sz="2400" dirty="0">
                <a:latin typeface="Trebuchet MS" panose="020B0603020202020204" pitchFamily="34" charset="0"/>
              </a:rPr>
              <a:t>una lista de tecnologías conocidas (patrones, infraestructuras, arquitecturas ejecutables) que parecen adecuadas para la solución. </a:t>
            </a:r>
            <a:endParaRPr lang="es-ES" sz="2400" dirty="0">
              <a:latin typeface="Trebuchet MS" panose="020B0603020202020204" pitchFamily="34" charset="0"/>
            </a:endParaRPr>
          </a:p>
          <a:p>
            <a:pPr marL="901700" indent="-457200">
              <a:buFont typeface="Wingdings" panose="05000000000000000000" pitchFamily="2" charset="2"/>
              <a:buChar char="ü"/>
            </a:pPr>
            <a:r>
              <a:rPr lang="es-ES" sz="2400" dirty="0">
                <a:latin typeface="Trebuchet MS" panose="020B0603020202020204" pitchFamily="34" charset="0"/>
              </a:rPr>
              <a:t>un esbozo de un modelo conceptual de una solución que utiliza una notación, por ej., UML </a:t>
            </a:r>
            <a:endParaRPr lang="es-ES" sz="2400" dirty="0">
              <a:latin typeface="Trebuchet MS" panose="020B0603020202020204" pitchFamily="34" charset="0"/>
            </a:endParaRPr>
          </a:p>
          <a:p>
            <a:pPr marL="901700" indent="-457200">
              <a:buFont typeface="Wingdings" panose="05000000000000000000" pitchFamily="2" charset="2"/>
              <a:buChar char="ü"/>
            </a:pPr>
            <a:r>
              <a:rPr lang="es-ES" sz="2400" dirty="0">
                <a:latin typeface="Trebuchet MS" panose="020B0603020202020204" pitchFamily="34" charset="0"/>
              </a:rPr>
              <a:t>una simulación de una solución. </a:t>
            </a:r>
            <a:endParaRPr lang="es-ES" sz="2400" dirty="0">
              <a:latin typeface="Trebuchet MS" panose="020B0603020202020204" pitchFamily="34" charset="0"/>
            </a:endParaRPr>
          </a:p>
          <a:p>
            <a:pPr marL="901700" indent="-457200">
              <a:buFont typeface="Wingdings" panose="05000000000000000000" pitchFamily="2" charset="2"/>
              <a:buChar char="ü"/>
            </a:pPr>
            <a:r>
              <a:rPr lang="es-ES" sz="2400" dirty="0">
                <a:latin typeface="Trebuchet MS" panose="020B0603020202020204" pitchFamily="34" charset="0"/>
              </a:rPr>
              <a:t>un prototipo ejecutable.</a:t>
            </a:r>
            <a:endParaRPr lang="es-ES" sz="2400" dirty="0">
              <a:latin typeface="Trebuchet MS" panose="020B0603020202020204" pitchFamily="34" charset="0"/>
            </a:endParaRP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0" y="871121"/>
            <a:ext cx="1494098" cy="1374695"/>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13314" name="Titre 1"/>
          <p:cNvSpPr>
            <a:spLocks noGrp="1"/>
          </p:cNvSpPr>
          <p:nvPr>
            <p:ph type="title"/>
          </p:nvPr>
        </p:nvSpPr>
        <p:spPr>
          <a:xfrm>
            <a:off x="-152400" y="3858"/>
            <a:ext cx="8229600" cy="1143000"/>
          </a:xfrm>
        </p:spPr>
        <p:txBody>
          <a:bodyPr/>
          <a:lstStyle/>
          <a:p>
            <a:pPr eaLnBrk="1" hangingPunct="1"/>
            <a:r>
              <a:rPr lang="fr-CA" sz="2800" dirty="0">
                <a:solidFill>
                  <a:schemeClr val="bg1"/>
                </a:solidFill>
              </a:rPr>
              <a:t>¿</a:t>
            </a:r>
            <a:r>
              <a:rPr lang="fr-CA" sz="2800" dirty="0" err="1">
                <a:solidFill>
                  <a:schemeClr val="bg1"/>
                </a:solidFill>
              </a:rPr>
              <a:t>Cuándo</a:t>
            </a:r>
            <a:r>
              <a:rPr lang="fr-CA" sz="2800" dirty="0">
                <a:solidFill>
                  <a:schemeClr val="bg1"/>
                </a:solidFill>
              </a:rPr>
              <a:t> </a:t>
            </a:r>
            <a:r>
              <a:rPr lang="fr-CA" sz="2800" dirty="0" err="1">
                <a:solidFill>
                  <a:schemeClr val="bg1"/>
                </a:solidFill>
              </a:rPr>
              <a:t>emplear</a:t>
            </a:r>
            <a:r>
              <a:rPr lang="fr-CA" sz="2800" dirty="0">
                <a:solidFill>
                  <a:schemeClr val="bg1"/>
                </a:solidFill>
              </a:rPr>
              <a:t> </a:t>
            </a:r>
            <a:r>
              <a:rPr lang="fr-CA" sz="2800" dirty="0" err="1">
                <a:solidFill>
                  <a:schemeClr val="bg1"/>
                </a:solidFill>
              </a:rPr>
              <a:t>una</a:t>
            </a:r>
            <a:r>
              <a:rPr lang="fr-CA" sz="2800" dirty="0">
                <a:solidFill>
                  <a:schemeClr val="bg1"/>
                </a:solidFill>
              </a:rPr>
              <a:t> </a:t>
            </a:r>
            <a:r>
              <a:rPr lang="fr-CA" sz="2800" dirty="0" err="1">
                <a:solidFill>
                  <a:schemeClr val="bg1"/>
                </a:solidFill>
              </a:rPr>
              <a:t>arquitectura</a:t>
            </a:r>
            <a:r>
              <a:rPr lang="fr-CA" sz="2800" dirty="0">
                <a:solidFill>
                  <a:schemeClr val="bg1"/>
                </a:solidFill>
              </a:rPr>
              <a:t> </a:t>
            </a:r>
            <a:r>
              <a:rPr lang="fr-CA" sz="2800" dirty="0" err="1">
                <a:solidFill>
                  <a:schemeClr val="bg1"/>
                </a:solidFill>
              </a:rPr>
              <a:t>prueba</a:t>
            </a:r>
            <a:r>
              <a:rPr lang="fr-CA" sz="2800" dirty="0">
                <a:solidFill>
                  <a:schemeClr val="bg1"/>
                </a:solidFill>
              </a:rPr>
              <a:t> </a:t>
            </a:r>
            <a:br>
              <a:rPr lang="fr-CA" sz="2800" dirty="0">
                <a:solidFill>
                  <a:schemeClr val="bg1"/>
                </a:solidFill>
              </a:rPr>
            </a:br>
            <a:r>
              <a:rPr lang="fr-CA" sz="2800" dirty="0">
                <a:solidFill>
                  <a:schemeClr val="bg1"/>
                </a:solidFill>
              </a:rPr>
              <a:t>de </a:t>
            </a:r>
            <a:r>
              <a:rPr lang="fr-CA" sz="2800" dirty="0" err="1">
                <a:solidFill>
                  <a:schemeClr val="bg1"/>
                </a:solidFill>
              </a:rPr>
              <a:t>concepto</a:t>
            </a:r>
            <a:r>
              <a:rPr lang="fr-CA" sz="2800" dirty="0">
                <a:solidFill>
                  <a:schemeClr val="bg1"/>
                </a:solidFill>
              </a:rPr>
              <a:t>?</a:t>
            </a:r>
            <a:endParaRPr lang="fr-CA" sz="2800" dirty="0">
              <a:solidFill>
                <a:schemeClr val="bg1"/>
              </a:solidFill>
            </a:endParaRPr>
          </a:p>
        </p:txBody>
      </p:sp>
      <p:graphicFrame>
        <p:nvGraphicFramePr>
          <p:cNvPr id="2" name="1 Diagrama"/>
          <p:cNvGraphicFramePr/>
          <p:nvPr/>
        </p:nvGraphicFramePr>
        <p:xfrm>
          <a:off x="0" y="1447800"/>
          <a:ext cx="9144000"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Imagen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42490" y="0"/>
            <a:ext cx="1705368" cy="1447800"/>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3" name="2 Rectángulo"/>
          <p:cNvSpPr/>
          <p:nvPr/>
        </p:nvSpPr>
        <p:spPr>
          <a:xfrm>
            <a:off x="304800" y="2140327"/>
            <a:ext cx="8610600" cy="4537524"/>
          </a:xfrm>
          <a:prstGeom prst="rect">
            <a:avLst/>
          </a:prstGeom>
        </p:spPr>
        <p:txBody>
          <a:bodyPr wrap="square">
            <a:spAutoFit/>
          </a:bodyPr>
          <a:lstStyle/>
          <a:p>
            <a:pPr algn="just">
              <a:lnSpc>
                <a:spcPct val="150000"/>
              </a:lnSpc>
            </a:pPr>
            <a:r>
              <a:rPr lang="es-ES" sz="2800" dirty="0">
                <a:latin typeface="Trebuchet MS" panose="020B0603020202020204" pitchFamily="34" charset="0"/>
              </a:rPr>
              <a:t>Este producto de trabajo es fundamentalmente un patrón (o conjunto de patrones) de arquitectura predefinido, para el que se han de crear instancias posiblemente de forma parcial o completa, diseñado o probado para su uso en determinados contextos técnicos o empresariales, junto con artefactos de soporte que permiten su uso.</a:t>
            </a:r>
            <a:endParaRPr lang="es-ES" sz="2800" dirty="0">
              <a:latin typeface="Trebuchet MS" panose="020B0603020202020204" pitchFamily="34" charset="0"/>
            </a:endParaRPr>
          </a:p>
        </p:txBody>
      </p:sp>
      <p:sp>
        <p:nvSpPr>
          <p:cNvPr id="6" name="Titre 1"/>
          <p:cNvSpPr>
            <a:spLocks noGrp="1"/>
          </p:cNvSpPr>
          <p:nvPr>
            <p:ph type="title"/>
          </p:nvPr>
        </p:nvSpPr>
        <p:spPr>
          <a:xfrm>
            <a:off x="-228600" y="76200"/>
            <a:ext cx="8229600" cy="1143000"/>
          </a:xfrm>
        </p:spPr>
        <p:txBody>
          <a:bodyPr/>
          <a:lstStyle/>
          <a:p>
            <a:pPr eaLnBrk="1" hangingPunct="1"/>
            <a:r>
              <a:rPr lang="es-ES_tradnl" dirty="0">
                <a:solidFill>
                  <a:schemeClr val="bg1"/>
                </a:solidFill>
              </a:rPr>
              <a:t>Arquitectura de referencia</a:t>
            </a:r>
            <a:endParaRPr lang="fr-CA" dirty="0">
              <a:solidFill>
                <a:schemeClr val="bg1"/>
              </a:solidFill>
            </a:endParaRP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6150" y="0"/>
            <a:ext cx="1847850" cy="2117178"/>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5" name="Titre 1"/>
          <p:cNvSpPr>
            <a:spLocks noGrp="1"/>
          </p:cNvSpPr>
          <p:nvPr>
            <p:ph type="title"/>
          </p:nvPr>
        </p:nvSpPr>
        <p:spPr>
          <a:xfrm>
            <a:off x="457200" y="76200"/>
            <a:ext cx="6858000" cy="1143000"/>
          </a:xfrm>
        </p:spPr>
        <p:txBody>
          <a:bodyPr/>
          <a:lstStyle/>
          <a:p>
            <a:pPr eaLnBrk="1" hangingPunct="1"/>
            <a:r>
              <a:rPr lang="fr-CA" dirty="0">
                <a:solidFill>
                  <a:schemeClr val="bg1"/>
                </a:solidFill>
              </a:rPr>
              <a:t>¿</a:t>
            </a:r>
            <a:r>
              <a:rPr lang="fr-CA" dirty="0" err="1">
                <a:solidFill>
                  <a:schemeClr val="bg1"/>
                </a:solidFill>
              </a:rPr>
              <a:t>Cuándo</a:t>
            </a:r>
            <a:r>
              <a:rPr lang="fr-CA" dirty="0">
                <a:solidFill>
                  <a:schemeClr val="bg1"/>
                </a:solidFill>
              </a:rPr>
              <a:t> </a:t>
            </a:r>
            <a:r>
              <a:rPr lang="fr-CA" dirty="0" err="1">
                <a:solidFill>
                  <a:schemeClr val="bg1"/>
                </a:solidFill>
              </a:rPr>
              <a:t>emplear</a:t>
            </a:r>
            <a:r>
              <a:rPr lang="fr-CA" dirty="0">
                <a:solidFill>
                  <a:schemeClr val="bg1"/>
                </a:solidFill>
              </a:rPr>
              <a:t> </a:t>
            </a:r>
            <a:r>
              <a:rPr lang="fr-CA" dirty="0" err="1">
                <a:solidFill>
                  <a:schemeClr val="bg1"/>
                </a:solidFill>
              </a:rPr>
              <a:t>una</a:t>
            </a:r>
            <a:r>
              <a:rPr lang="fr-CA" dirty="0">
                <a:solidFill>
                  <a:schemeClr val="bg1"/>
                </a:solidFill>
              </a:rPr>
              <a:t> </a:t>
            </a:r>
            <a:r>
              <a:rPr lang="fr-CA" dirty="0" err="1">
                <a:solidFill>
                  <a:schemeClr val="bg1"/>
                </a:solidFill>
              </a:rPr>
              <a:t>arquitectura</a:t>
            </a:r>
            <a:r>
              <a:rPr lang="fr-CA" dirty="0">
                <a:solidFill>
                  <a:schemeClr val="bg1"/>
                </a:solidFill>
              </a:rPr>
              <a:t> de </a:t>
            </a:r>
            <a:r>
              <a:rPr lang="fr-CA" dirty="0" err="1">
                <a:solidFill>
                  <a:schemeClr val="bg1"/>
                </a:solidFill>
              </a:rPr>
              <a:t>referencia</a:t>
            </a:r>
            <a:r>
              <a:rPr lang="fr-CA" dirty="0">
                <a:solidFill>
                  <a:schemeClr val="bg1"/>
                </a:solidFill>
              </a:rPr>
              <a:t>?</a:t>
            </a:r>
            <a:endParaRPr lang="fr-CA" dirty="0">
              <a:solidFill>
                <a:schemeClr val="bg1"/>
              </a:solidFill>
            </a:endParaRPr>
          </a:p>
        </p:txBody>
      </p:sp>
      <p:sp>
        <p:nvSpPr>
          <p:cNvPr id="6" name="5 Rectángulo"/>
          <p:cNvSpPr/>
          <p:nvPr/>
        </p:nvSpPr>
        <p:spPr>
          <a:xfrm>
            <a:off x="-76200" y="1981186"/>
            <a:ext cx="9072562" cy="3970318"/>
          </a:xfrm>
          <a:prstGeom prst="rect">
            <a:avLst/>
          </a:prstGeom>
        </p:spPr>
        <p:txBody>
          <a:bodyPr wrap="square">
            <a:spAutoFit/>
          </a:bodyPr>
          <a:lstStyle/>
          <a:p>
            <a:pPr marL="371475" indent="-371475" algn="just">
              <a:buFont typeface="Arial" panose="020B0604020202020204" pitchFamily="34" charset="0"/>
              <a:buChar char="•"/>
            </a:pPr>
            <a:r>
              <a:rPr lang="es-ES" sz="2800" dirty="0">
                <a:latin typeface="Trebuchet MS" panose="020B0603020202020204" pitchFamily="34" charset="0"/>
              </a:rPr>
              <a:t>El uso de arquitecturas de referencia probadas es una forma eficaz de tratar numerosos requisitos no funcionales, sobre todo, requisitos de calidad.</a:t>
            </a:r>
            <a:endParaRPr lang="es-ES" sz="2800" dirty="0">
              <a:latin typeface="Trebuchet MS" panose="020B0603020202020204" pitchFamily="34" charset="0"/>
            </a:endParaRPr>
          </a:p>
          <a:p>
            <a:pPr marL="371475" indent="-371475" algn="just">
              <a:buFont typeface="Arial" panose="020B0604020202020204" pitchFamily="34" charset="0"/>
              <a:buChar char="•"/>
            </a:pPr>
            <a:endParaRPr lang="es-ES" sz="2800" dirty="0">
              <a:latin typeface="Trebuchet MS" panose="020B0603020202020204" pitchFamily="34" charset="0"/>
            </a:endParaRPr>
          </a:p>
          <a:p>
            <a:pPr marL="371475" indent="-371475" algn="just">
              <a:buFont typeface="Arial" panose="020B0604020202020204" pitchFamily="34" charset="0"/>
              <a:buChar char="•"/>
            </a:pPr>
            <a:r>
              <a:rPr lang="es-ES" sz="2800" dirty="0">
                <a:latin typeface="Trebuchet MS" panose="020B0603020202020204" pitchFamily="34" charset="0"/>
              </a:rPr>
              <a:t>A no ser que el sistema no tenga precedentes, las arquitecturas de referencia deben examinarse para ver si pueden aplicarse (al dominio y tipo de desarrollo) si existen y son accesibles para la empresa de desarrollo.</a:t>
            </a:r>
            <a:endParaRPr lang="es-ES" sz="2800" dirty="0">
              <a:latin typeface="Trebuchet MS" panose="020B0603020202020204" pitchFamily="34" charset="0"/>
            </a:endParaRP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0" y="0"/>
            <a:ext cx="1815296" cy="2133600"/>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5" name="Titre 1"/>
          <p:cNvSpPr>
            <a:spLocks noGrp="1"/>
          </p:cNvSpPr>
          <p:nvPr>
            <p:ph type="title"/>
          </p:nvPr>
        </p:nvSpPr>
        <p:spPr>
          <a:xfrm>
            <a:off x="470491" y="-152400"/>
            <a:ext cx="8229600" cy="1143000"/>
          </a:xfrm>
        </p:spPr>
        <p:txBody>
          <a:bodyPr/>
          <a:lstStyle/>
          <a:p>
            <a:pPr eaLnBrk="1" hangingPunct="1"/>
            <a:r>
              <a:rPr lang="fr-CA" dirty="0">
                <a:solidFill>
                  <a:schemeClr val="bg1"/>
                </a:solidFill>
              </a:rPr>
              <a:t>Pasos para </a:t>
            </a:r>
            <a:r>
              <a:rPr lang="fr-CA" dirty="0" err="1">
                <a:solidFill>
                  <a:schemeClr val="bg1"/>
                </a:solidFill>
              </a:rPr>
              <a:t>definir</a:t>
            </a:r>
            <a:r>
              <a:rPr lang="fr-CA" dirty="0">
                <a:solidFill>
                  <a:schemeClr val="bg1"/>
                </a:solidFill>
              </a:rPr>
              <a:t> la </a:t>
            </a:r>
            <a:r>
              <a:rPr lang="fr-CA" dirty="0" err="1">
                <a:solidFill>
                  <a:schemeClr val="bg1"/>
                </a:solidFill>
              </a:rPr>
              <a:t>arquitectura</a:t>
            </a:r>
            <a:endParaRPr lang="fr-CA" dirty="0">
              <a:solidFill>
                <a:schemeClr val="bg1"/>
              </a:solidFill>
            </a:endParaRPr>
          </a:p>
        </p:txBody>
      </p:sp>
      <p:sp>
        <p:nvSpPr>
          <p:cNvPr id="4" name="3 Marcador de pie de página"/>
          <p:cNvSpPr>
            <a:spLocks noGrp="1"/>
          </p:cNvSpPr>
          <p:nvPr>
            <p:ph type="ftr" sz="quarter" idx="11"/>
          </p:nvPr>
        </p:nvSpPr>
        <p:spPr>
          <a:xfrm>
            <a:off x="3124200" y="6356350"/>
            <a:ext cx="2895600" cy="365125"/>
          </a:xfrm>
        </p:spPr>
        <p:txBody>
          <a:bodyPr/>
          <a:lstStyle/>
          <a:p>
            <a:r>
              <a:rPr lang="es-ES"/>
              <a:t>Arquitectura de Software</a:t>
            </a:r>
            <a:endParaRPr lang="es-ES"/>
          </a:p>
        </p:txBody>
      </p:sp>
      <p:graphicFrame>
        <p:nvGraphicFramePr>
          <p:cNvPr id="7" name="6 Diagrama"/>
          <p:cNvGraphicFramePr/>
          <p:nvPr/>
        </p:nvGraphicFramePr>
        <p:xfrm>
          <a:off x="214314" y="1000108"/>
          <a:ext cx="8786842" cy="43577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9" name="28 Grupo"/>
          <p:cNvGrpSpPr/>
          <p:nvPr/>
        </p:nvGrpSpPr>
        <p:grpSpPr>
          <a:xfrm>
            <a:off x="917440" y="4500000"/>
            <a:ext cx="7235960" cy="618796"/>
            <a:chOff x="1050816" y="4500000"/>
            <a:chExt cx="7235960" cy="618796"/>
          </a:xfrm>
        </p:grpSpPr>
        <p:sp>
          <p:nvSpPr>
            <p:cNvPr id="9" name="8 Rectángulo redondeado"/>
            <p:cNvSpPr/>
            <p:nvPr/>
          </p:nvSpPr>
          <p:spPr>
            <a:xfrm>
              <a:off x="1050816" y="4500000"/>
              <a:ext cx="7235960" cy="618796"/>
            </a:xfrm>
            <a:prstGeom prst="roundRect">
              <a:avLst>
                <a:gd name="adj" fmla="val 10000"/>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0" name="9 Rectángulo"/>
            <p:cNvSpPr/>
            <p:nvPr/>
          </p:nvSpPr>
          <p:spPr>
            <a:xfrm>
              <a:off x="1077204" y="4643446"/>
              <a:ext cx="7138134" cy="283217"/>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scene3d>
              <a:camera prst="orthographicFront"/>
              <a:lightRig rig="flat" dir="t"/>
            </a:scene3d>
            <a:sp3d/>
          </p:spPr>
          <p:style>
            <a:lnRef idx="0">
              <a:scrgbClr r="0" g="0" b="0"/>
            </a:lnRef>
            <a:fillRef idx="0">
              <a:scrgbClr r="0" g="0" b="0"/>
            </a:fillRef>
            <a:effectRef idx="0">
              <a:scrgbClr r="0" g="0" b="0"/>
            </a:effectRef>
            <a:fontRef idx="minor">
              <a:schemeClr val="dk1"/>
            </a:fontRef>
          </p:style>
          <p:txBody>
            <a:bodyPr spcFirstLastPara="0" vert="horz" wrap="square" lIns="68580" tIns="68580" rIns="68580" bIns="68580" numCol="1" spcCol="1270" anchor="ctr" anchorCtr="0">
              <a:noAutofit/>
            </a:bodyPr>
            <a:lstStyle/>
            <a:p>
              <a:pPr lvl="0" algn="ctr"/>
              <a:r>
                <a:rPr lang="es-ES" b="1" dirty="0">
                  <a:solidFill>
                    <a:schemeClr val="bg1"/>
                  </a:solidFill>
                  <a:latin typeface="Trebuchet MS" panose="020B0603020202020204" pitchFamily="34" charset="0"/>
                </a:rPr>
                <a:t>DESARROLLAR UNA VISIÓN GENERAL DE DESARROLLO</a:t>
              </a:r>
              <a:endParaRPr lang="es-ES" b="1" dirty="0">
                <a:solidFill>
                  <a:schemeClr val="bg1"/>
                </a:solidFill>
                <a:latin typeface="Trebuchet MS" panose="020B0603020202020204" pitchFamily="34" charset="0"/>
              </a:endParaRPr>
            </a:p>
          </p:txBody>
        </p:sp>
      </p:grpSp>
      <p:grpSp>
        <p:nvGrpSpPr>
          <p:cNvPr id="28" name="27 Grupo"/>
          <p:cNvGrpSpPr/>
          <p:nvPr/>
        </p:nvGrpSpPr>
        <p:grpSpPr>
          <a:xfrm>
            <a:off x="7168200" y="4024936"/>
            <a:ext cx="618510" cy="618510"/>
            <a:chOff x="7168200" y="4024936"/>
            <a:chExt cx="618510" cy="618510"/>
          </a:xfrm>
        </p:grpSpPr>
        <p:sp>
          <p:nvSpPr>
            <p:cNvPr id="12" name="11 Flecha abajo"/>
            <p:cNvSpPr/>
            <p:nvPr/>
          </p:nvSpPr>
          <p:spPr>
            <a:xfrm>
              <a:off x="7168200" y="4024936"/>
              <a:ext cx="618510" cy="618510"/>
            </a:xfrm>
            <a:prstGeom prst="downArrow">
              <a:avLst>
                <a:gd name="adj1" fmla="val 55000"/>
                <a:gd name="adj2" fmla="val 45000"/>
              </a:avLst>
            </a:prstGeom>
          </p:spPr>
          <p:style>
            <a:lnRef idx="0">
              <a:schemeClr val="accent6"/>
            </a:lnRef>
            <a:fillRef idx="3">
              <a:schemeClr val="accent6"/>
            </a:fillRef>
            <a:effectRef idx="3">
              <a:schemeClr val="accent6"/>
            </a:effectRef>
            <a:fontRef idx="minor">
              <a:schemeClr val="lt1"/>
            </a:fontRef>
          </p:style>
        </p:sp>
        <p:sp>
          <p:nvSpPr>
            <p:cNvPr id="13" name="Flecha abajo 6"/>
            <p:cNvSpPr/>
            <p:nvPr/>
          </p:nvSpPr>
          <p:spPr>
            <a:xfrm>
              <a:off x="7307365" y="4024936"/>
              <a:ext cx="340180" cy="465429"/>
            </a:xfrm>
            <a:prstGeom prst="rect">
              <a:avLst/>
            </a:prstGeom>
          </p:spPr>
          <p:style>
            <a:lnRef idx="0">
              <a:schemeClr val="accent6"/>
            </a:lnRef>
            <a:fillRef idx="3">
              <a:schemeClr val="accent6"/>
            </a:fillRef>
            <a:effectRef idx="3">
              <a:schemeClr val="accent6"/>
            </a:effectRef>
            <a:fontRef idx="minor">
              <a:schemeClr val="lt1"/>
            </a:fontRef>
          </p:style>
          <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endParaRPr lang="es-ES" sz="1800" b="1" kern="1200">
                <a:latin typeface="Trebuchet MS" panose="020B0603020202020204" pitchFamily="34" charset="0"/>
              </a:endParaRPr>
            </a:p>
          </p:txBody>
        </p:sp>
      </p:grpSp>
      <p:grpSp>
        <p:nvGrpSpPr>
          <p:cNvPr id="27" name="26 Grupo"/>
          <p:cNvGrpSpPr/>
          <p:nvPr/>
        </p:nvGrpSpPr>
        <p:grpSpPr>
          <a:xfrm>
            <a:off x="1143000" y="5248604"/>
            <a:ext cx="7235960" cy="618796"/>
            <a:chOff x="1203216" y="5220000"/>
            <a:chExt cx="7235960" cy="618796"/>
          </a:xfrm>
        </p:grpSpPr>
        <p:sp>
          <p:nvSpPr>
            <p:cNvPr id="15" name="14 Rectángulo redondeado"/>
            <p:cNvSpPr/>
            <p:nvPr/>
          </p:nvSpPr>
          <p:spPr>
            <a:xfrm>
              <a:off x="1203216" y="5220000"/>
              <a:ext cx="7235960" cy="618796"/>
            </a:xfrm>
            <a:prstGeom prst="roundRect">
              <a:avLst>
                <a:gd name="adj" fmla="val 10000"/>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6" name="15 Rectángulo"/>
            <p:cNvSpPr/>
            <p:nvPr/>
          </p:nvSpPr>
          <p:spPr>
            <a:xfrm>
              <a:off x="1229604" y="5328659"/>
              <a:ext cx="7200048" cy="38635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scene3d>
              <a:camera prst="orthographicFront"/>
              <a:lightRig rig="flat" dir="t"/>
            </a:scene3d>
            <a:sp3d/>
          </p:spPr>
          <p:style>
            <a:lnRef idx="0">
              <a:scrgbClr r="0" g="0" b="0"/>
            </a:lnRef>
            <a:fillRef idx="0">
              <a:scrgbClr r="0" g="0" b="0"/>
            </a:fillRef>
            <a:effectRef idx="0">
              <a:scrgbClr r="0" g="0" b="0"/>
            </a:effectRef>
            <a:fontRef idx="minor">
              <a:schemeClr val="dk1"/>
            </a:fontRef>
          </p:style>
          <p:txBody>
            <a:bodyPr spcFirstLastPara="0" vert="horz" wrap="square" lIns="68580" tIns="68580" rIns="68580" bIns="68580" numCol="1" spcCol="1270" anchor="ctr" anchorCtr="0">
              <a:noAutofit/>
            </a:bodyPr>
            <a:lstStyle/>
            <a:p>
              <a:pPr lvl="0" algn="ctr"/>
              <a:r>
                <a:rPr lang="es-ES" b="1" dirty="0">
                  <a:solidFill>
                    <a:schemeClr val="bg1"/>
                  </a:solidFill>
                  <a:latin typeface="Trebuchet MS" panose="020B0603020202020204" pitchFamily="34" charset="0"/>
                </a:rPr>
                <a:t>IDENTIFICAR ABSTRACIONES CLAVES</a:t>
              </a:r>
              <a:endParaRPr lang="es-ES" b="1" dirty="0">
                <a:solidFill>
                  <a:schemeClr val="bg1"/>
                </a:solidFill>
                <a:latin typeface="Trebuchet MS" panose="020B0603020202020204" pitchFamily="34" charset="0"/>
              </a:endParaRPr>
            </a:p>
          </p:txBody>
        </p:sp>
      </p:grpSp>
      <p:grpSp>
        <p:nvGrpSpPr>
          <p:cNvPr id="26" name="25 Grupo"/>
          <p:cNvGrpSpPr/>
          <p:nvPr/>
        </p:nvGrpSpPr>
        <p:grpSpPr>
          <a:xfrm>
            <a:off x="7453952" y="4786322"/>
            <a:ext cx="618510" cy="618510"/>
            <a:chOff x="7453952" y="4786322"/>
            <a:chExt cx="618510" cy="618510"/>
          </a:xfrm>
        </p:grpSpPr>
        <p:sp>
          <p:nvSpPr>
            <p:cNvPr id="18" name="17 Flecha abajo"/>
            <p:cNvSpPr/>
            <p:nvPr/>
          </p:nvSpPr>
          <p:spPr>
            <a:xfrm>
              <a:off x="7453952" y="4786322"/>
              <a:ext cx="618510" cy="618510"/>
            </a:xfrm>
            <a:prstGeom prst="downArrow">
              <a:avLst>
                <a:gd name="adj1" fmla="val 55000"/>
                <a:gd name="adj2" fmla="val 45000"/>
              </a:avLst>
            </a:prstGeom>
          </p:spPr>
          <p:style>
            <a:lnRef idx="0">
              <a:schemeClr val="accent6"/>
            </a:lnRef>
            <a:fillRef idx="3">
              <a:schemeClr val="accent6"/>
            </a:fillRef>
            <a:effectRef idx="3">
              <a:schemeClr val="accent6"/>
            </a:effectRef>
            <a:fontRef idx="minor">
              <a:schemeClr val="lt1"/>
            </a:fontRef>
          </p:style>
        </p:sp>
        <p:sp>
          <p:nvSpPr>
            <p:cNvPr id="19" name="Flecha abajo 6"/>
            <p:cNvSpPr/>
            <p:nvPr/>
          </p:nvSpPr>
          <p:spPr>
            <a:xfrm>
              <a:off x="7593117" y="4786322"/>
              <a:ext cx="340180" cy="465429"/>
            </a:xfrm>
            <a:prstGeom prst="rect">
              <a:avLst/>
            </a:prstGeom>
          </p:spPr>
          <p:style>
            <a:lnRef idx="0">
              <a:schemeClr val="accent6"/>
            </a:lnRef>
            <a:fillRef idx="3">
              <a:schemeClr val="accent6"/>
            </a:fillRef>
            <a:effectRef idx="3">
              <a:schemeClr val="accent6"/>
            </a:effectRef>
            <a:fontRef idx="minor">
              <a:schemeClr val="lt1"/>
            </a:fontRef>
          </p:style>
          <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endParaRPr lang="es-ES" sz="1800" b="1" kern="1200">
                <a:latin typeface="Trebuchet MS" panose="020B0603020202020204" pitchFamily="34" charset="0"/>
              </a:endParaRPr>
            </a:p>
          </p:txBody>
        </p:sp>
      </p:grpSp>
      <p:grpSp>
        <p:nvGrpSpPr>
          <p:cNvPr id="3" name="2 Grupo"/>
          <p:cNvGrpSpPr/>
          <p:nvPr/>
        </p:nvGrpSpPr>
        <p:grpSpPr>
          <a:xfrm>
            <a:off x="1211980" y="6038102"/>
            <a:ext cx="7235960" cy="618796"/>
            <a:chOff x="1479444" y="6024914"/>
            <a:chExt cx="7235960" cy="618796"/>
          </a:xfrm>
        </p:grpSpPr>
        <p:sp>
          <p:nvSpPr>
            <p:cNvPr id="21" name="20 Rectángulo redondeado"/>
            <p:cNvSpPr/>
            <p:nvPr/>
          </p:nvSpPr>
          <p:spPr>
            <a:xfrm>
              <a:off x="1479444" y="6024914"/>
              <a:ext cx="7235960" cy="618796"/>
            </a:xfrm>
            <a:prstGeom prst="roundRect">
              <a:avLst>
                <a:gd name="adj" fmla="val 10000"/>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8900000" scaled="1"/>
              <a:tileRect/>
            </a:gradFill>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22" name="21 Rectángulo"/>
            <p:cNvSpPr/>
            <p:nvPr/>
          </p:nvSpPr>
          <p:spPr>
            <a:xfrm>
              <a:off x="1505832" y="6043038"/>
              <a:ext cx="6995258" cy="457796"/>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8900000" scaled="1"/>
              <a:tileRect/>
            </a:gradFill>
            <a:scene3d>
              <a:camera prst="orthographicFront"/>
              <a:lightRig rig="flat" dir="t"/>
            </a:scene3d>
            <a:sp3d/>
          </p:spPr>
          <p:style>
            <a:lnRef idx="0">
              <a:scrgbClr r="0" g="0" b="0"/>
            </a:lnRef>
            <a:fillRef idx="0">
              <a:scrgbClr r="0" g="0" b="0"/>
            </a:fillRef>
            <a:effectRef idx="0">
              <a:scrgbClr r="0" g="0" b="0"/>
            </a:effectRef>
            <a:fontRef idx="minor">
              <a:schemeClr val="dk1"/>
            </a:fontRef>
          </p:style>
          <p:txBody>
            <a:bodyPr spcFirstLastPara="0" vert="horz" wrap="square" lIns="68580" tIns="68580" rIns="68580" bIns="68580" numCol="1" spcCol="1270" anchor="ctr" anchorCtr="0">
              <a:noAutofit/>
            </a:bodyPr>
            <a:lstStyle/>
            <a:p>
              <a:pPr lvl="0" algn="ctr"/>
              <a:r>
                <a:rPr lang="en-US" b="1" dirty="0">
                  <a:solidFill>
                    <a:schemeClr val="bg1"/>
                  </a:solidFill>
                  <a:latin typeface="Trebuchet MS" panose="020B0603020202020204" pitchFamily="34" charset="0"/>
                </a:rPr>
                <a:t>REVISAR ARQUITECTURA</a:t>
              </a:r>
              <a:endParaRPr lang="es-ES" b="1" dirty="0">
                <a:solidFill>
                  <a:schemeClr val="bg1"/>
                </a:solidFill>
                <a:latin typeface="Trebuchet MS" panose="020B0603020202020204" pitchFamily="34" charset="0"/>
              </a:endParaRPr>
            </a:p>
          </p:txBody>
        </p:sp>
      </p:grpSp>
      <p:grpSp>
        <p:nvGrpSpPr>
          <p:cNvPr id="2" name="1 Grupo"/>
          <p:cNvGrpSpPr/>
          <p:nvPr/>
        </p:nvGrpSpPr>
        <p:grpSpPr>
          <a:xfrm>
            <a:off x="7811142" y="5596572"/>
            <a:ext cx="618510" cy="618510"/>
            <a:chOff x="7811142" y="5596572"/>
            <a:chExt cx="618510" cy="618510"/>
          </a:xfrm>
        </p:grpSpPr>
        <p:sp>
          <p:nvSpPr>
            <p:cNvPr id="24" name="23 Flecha abajo"/>
            <p:cNvSpPr/>
            <p:nvPr/>
          </p:nvSpPr>
          <p:spPr>
            <a:xfrm>
              <a:off x="7811142" y="5596572"/>
              <a:ext cx="618510" cy="618510"/>
            </a:xfrm>
            <a:prstGeom prst="downArrow">
              <a:avLst>
                <a:gd name="adj1" fmla="val 55000"/>
                <a:gd name="adj2" fmla="val 45000"/>
              </a:avLst>
            </a:prstGeom>
          </p:spPr>
          <p:style>
            <a:lnRef idx="0">
              <a:schemeClr val="accent6"/>
            </a:lnRef>
            <a:fillRef idx="3">
              <a:schemeClr val="accent6"/>
            </a:fillRef>
            <a:effectRef idx="3">
              <a:schemeClr val="accent6"/>
            </a:effectRef>
            <a:fontRef idx="minor">
              <a:schemeClr val="lt1"/>
            </a:fontRef>
          </p:style>
        </p:sp>
        <p:sp>
          <p:nvSpPr>
            <p:cNvPr id="25" name="Flecha abajo 6"/>
            <p:cNvSpPr/>
            <p:nvPr/>
          </p:nvSpPr>
          <p:spPr>
            <a:xfrm>
              <a:off x="7950307" y="5596572"/>
              <a:ext cx="340180" cy="465429"/>
            </a:xfrm>
            <a:prstGeom prst="rect">
              <a:avLst/>
            </a:prstGeom>
          </p:spPr>
          <p:style>
            <a:lnRef idx="0">
              <a:schemeClr val="accent6"/>
            </a:lnRef>
            <a:fillRef idx="3">
              <a:schemeClr val="accent6"/>
            </a:fillRef>
            <a:effectRef idx="3">
              <a:schemeClr val="accent6"/>
            </a:effectRef>
            <a:fontRef idx="minor">
              <a:schemeClr val="lt1"/>
            </a:fontRef>
          </p:style>
          <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endParaRPr lang="es-ES" sz="1800" b="1" kern="1200">
                <a:latin typeface="Trebuchet MS" panose="020B0603020202020204" pitchFamily="34" charset="0"/>
              </a:endParaRPr>
            </a:p>
          </p:txBody>
        </p:sp>
      </p:gr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2800" y="2977604"/>
            <a:ext cx="1847850" cy="2466975"/>
          </a:xfrm>
          <a:prstGeom prst="rect">
            <a:avLst/>
          </a:prstGeom>
        </p:spPr>
      </p:pic>
      <p:sp>
        <p:nvSpPr>
          <p:cNvPr id="5" name="Titre 1"/>
          <p:cNvSpPr>
            <a:spLocks noGrp="1"/>
          </p:cNvSpPr>
          <p:nvPr>
            <p:ph type="title"/>
          </p:nvPr>
        </p:nvSpPr>
        <p:spPr>
          <a:xfrm>
            <a:off x="628648" y="152400"/>
            <a:ext cx="8229600" cy="1143000"/>
          </a:xfrm>
        </p:spPr>
        <p:txBody>
          <a:bodyPr/>
          <a:lstStyle/>
          <a:p>
            <a:pPr eaLnBrk="1" hangingPunct="1"/>
            <a:r>
              <a:rPr lang="fr-CA" dirty="0" err="1">
                <a:solidFill>
                  <a:schemeClr val="bg1"/>
                </a:solidFill>
              </a:rPr>
              <a:t>Desarrollar</a:t>
            </a:r>
            <a:r>
              <a:rPr lang="fr-CA" dirty="0">
                <a:solidFill>
                  <a:schemeClr val="bg1"/>
                </a:solidFill>
              </a:rPr>
              <a:t> </a:t>
            </a:r>
            <a:r>
              <a:rPr lang="fr-CA" dirty="0" err="1">
                <a:solidFill>
                  <a:schemeClr val="bg1"/>
                </a:solidFill>
              </a:rPr>
              <a:t>una</a:t>
            </a:r>
            <a:r>
              <a:rPr lang="fr-CA" dirty="0">
                <a:solidFill>
                  <a:schemeClr val="bg1"/>
                </a:solidFill>
              </a:rPr>
              <a:t> </a:t>
            </a:r>
            <a:r>
              <a:rPr lang="fr-CA" dirty="0" err="1">
                <a:solidFill>
                  <a:schemeClr val="bg1"/>
                </a:solidFill>
              </a:rPr>
              <a:t>visión</a:t>
            </a:r>
            <a:r>
              <a:rPr lang="fr-CA" dirty="0">
                <a:solidFill>
                  <a:schemeClr val="bg1"/>
                </a:solidFill>
              </a:rPr>
              <a:t> </a:t>
            </a:r>
            <a:r>
              <a:rPr lang="fr-CA" dirty="0" err="1">
                <a:solidFill>
                  <a:schemeClr val="bg1"/>
                </a:solidFill>
              </a:rPr>
              <a:t>general</a:t>
            </a:r>
            <a:r>
              <a:rPr lang="fr-CA" dirty="0">
                <a:solidFill>
                  <a:schemeClr val="bg1"/>
                </a:solidFill>
              </a:rPr>
              <a:t> de la </a:t>
            </a:r>
            <a:r>
              <a:rPr lang="fr-CA" dirty="0" err="1">
                <a:solidFill>
                  <a:schemeClr val="bg1"/>
                </a:solidFill>
              </a:rPr>
              <a:t>arquitectura</a:t>
            </a:r>
            <a:endParaRPr lang="fr-CA" dirty="0">
              <a:solidFill>
                <a:schemeClr val="bg1"/>
              </a:solidFill>
            </a:endParaRPr>
          </a:p>
        </p:txBody>
      </p:sp>
      <p:sp>
        <p:nvSpPr>
          <p:cNvPr id="2" name="Rectángulo 1"/>
          <p:cNvSpPr/>
          <p:nvPr/>
        </p:nvSpPr>
        <p:spPr>
          <a:xfrm>
            <a:off x="152400" y="2133600"/>
            <a:ext cx="8858250" cy="4154984"/>
          </a:xfrm>
          <a:prstGeom prst="rect">
            <a:avLst/>
          </a:prstGeom>
        </p:spPr>
        <p:txBody>
          <a:bodyPr wrap="square">
            <a:spAutoFit/>
          </a:bodyPr>
          <a:lstStyle/>
          <a:p>
            <a:pPr algn="just"/>
            <a:r>
              <a:rPr lang="en-US" sz="2400" dirty="0" err="1">
                <a:latin typeface="+mj-lt"/>
              </a:rPr>
              <a:t>Visión</a:t>
            </a:r>
            <a:r>
              <a:rPr lang="en-US" sz="2400" dirty="0">
                <a:latin typeface="+mj-lt"/>
              </a:rPr>
              <a:t> general de la </a:t>
            </a:r>
            <a:r>
              <a:rPr lang="en-US" sz="2400" dirty="0" err="1">
                <a:latin typeface="+mj-lt"/>
              </a:rPr>
              <a:t>arquitectura</a:t>
            </a:r>
            <a:r>
              <a:rPr lang="en-US" sz="2400" dirty="0">
                <a:latin typeface="+mj-lt"/>
              </a:rPr>
              <a:t> </a:t>
            </a:r>
            <a:r>
              <a:rPr lang="en-US" sz="2400" dirty="0" err="1">
                <a:latin typeface="+mj-lt"/>
              </a:rPr>
              <a:t>implica</a:t>
            </a:r>
            <a:r>
              <a:rPr lang="en-US" sz="2400" dirty="0">
                <a:latin typeface="+mj-lt"/>
              </a:rPr>
              <a:t> </a:t>
            </a:r>
            <a:r>
              <a:rPr lang="en-US" sz="2400" dirty="0" err="1">
                <a:latin typeface="+mj-lt"/>
              </a:rPr>
              <a:t>estudiar</a:t>
            </a:r>
            <a:r>
              <a:rPr lang="en-US" sz="2400" dirty="0">
                <a:latin typeface="+mj-lt"/>
              </a:rPr>
              <a:t> y </a:t>
            </a:r>
            <a:r>
              <a:rPr lang="en-US" sz="2400" dirty="0" err="1">
                <a:latin typeface="+mj-lt"/>
              </a:rPr>
              <a:t>recopilar</a:t>
            </a:r>
            <a:r>
              <a:rPr lang="en-US" sz="2400" dirty="0">
                <a:latin typeface="+mj-lt"/>
              </a:rPr>
              <a:t> </a:t>
            </a:r>
            <a:r>
              <a:rPr lang="en-US" sz="2400" dirty="0" err="1">
                <a:latin typeface="+mj-lt"/>
              </a:rPr>
              <a:t>información</a:t>
            </a:r>
            <a:r>
              <a:rPr lang="en-US" sz="2400" dirty="0">
                <a:latin typeface="+mj-lt"/>
              </a:rPr>
              <a:t> </a:t>
            </a:r>
            <a:r>
              <a:rPr lang="en-US" sz="2400" dirty="0" err="1">
                <a:latin typeface="+mj-lt"/>
              </a:rPr>
              <a:t>sobre</a:t>
            </a:r>
            <a:r>
              <a:rPr lang="en-US" sz="2400" dirty="0">
                <a:latin typeface="+mj-lt"/>
              </a:rPr>
              <a:t> el </a:t>
            </a:r>
            <a:r>
              <a:rPr lang="en-US" sz="2400" dirty="0" err="1">
                <a:latin typeface="+mj-lt"/>
              </a:rPr>
              <a:t>entorno</a:t>
            </a:r>
            <a:r>
              <a:rPr lang="en-US" sz="2400" dirty="0">
                <a:latin typeface="+mj-lt"/>
              </a:rPr>
              <a:t> </a:t>
            </a:r>
            <a:r>
              <a:rPr lang="en-US" sz="2400" dirty="0" err="1">
                <a:latin typeface="+mj-lt"/>
              </a:rPr>
              <a:t>en</a:t>
            </a:r>
            <a:r>
              <a:rPr lang="en-US" sz="2400" dirty="0">
                <a:latin typeface="+mj-lt"/>
              </a:rPr>
              <a:t> que el </a:t>
            </a:r>
            <a:r>
              <a:rPr lang="en-US" sz="2400" dirty="0" err="1">
                <a:latin typeface="+mj-lt"/>
              </a:rPr>
              <a:t>sistema</a:t>
            </a:r>
            <a:r>
              <a:rPr lang="en-US" sz="2400" dirty="0">
                <a:latin typeface="+mj-lt"/>
              </a:rPr>
              <a:t> se </a:t>
            </a:r>
            <a:r>
              <a:rPr lang="en-US" sz="2400" dirty="0" err="1">
                <a:latin typeface="+mj-lt"/>
              </a:rPr>
              <a:t>desarrollará</a:t>
            </a:r>
            <a:r>
              <a:rPr lang="en-US" sz="2400" dirty="0">
                <a:latin typeface="+mj-lt"/>
              </a:rPr>
              <a:t> y </a:t>
            </a:r>
            <a:r>
              <a:rPr lang="en-US" sz="2400" dirty="0" err="1">
                <a:latin typeface="+mj-lt"/>
              </a:rPr>
              <a:t>desplegará</a:t>
            </a:r>
            <a:r>
              <a:rPr lang="en-US" sz="2400" dirty="0">
                <a:latin typeface="+mj-lt"/>
              </a:rPr>
              <a:t>:</a:t>
            </a:r>
            <a:endParaRPr lang="en-US" sz="2400" dirty="0">
              <a:latin typeface="+mj-lt"/>
            </a:endParaRPr>
          </a:p>
          <a:p>
            <a:pPr algn="just"/>
            <a:endParaRPr lang="en-US" sz="2400" dirty="0">
              <a:latin typeface="+mj-lt"/>
            </a:endParaRPr>
          </a:p>
          <a:p>
            <a:pPr algn="just"/>
            <a:endParaRPr lang="en-US" sz="2400" dirty="0">
              <a:latin typeface="+mj-lt"/>
            </a:endParaRPr>
          </a:p>
          <a:p>
            <a:pPr marL="727075" indent="-374650" algn="just">
              <a:buFont typeface="Arial" panose="020B0604020202020204" pitchFamily="34" charset="0"/>
              <a:buChar char="•"/>
            </a:pPr>
            <a:r>
              <a:rPr lang="en-US" sz="2400" b="1" dirty="0" err="1">
                <a:latin typeface="+mj-lt"/>
              </a:rPr>
              <a:t>Diseño</a:t>
            </a:r>
            <a:r>
              <a:rPr lang="en-US" sz="2400" b="1" dirty="0">
                <a:latin typeface="+mj-lt"/>
              </a:rPr>
              <a:t> </a:t>
            </a:r>
            <a:r>
              <a:rPr lang="en-US" sz="2400" b="1" dirty="0" err="1">
                <a:latin typeface="+mj-lt"/>
              </a:rPr>
              <a:t>físico</a:t>
            </a:r>
            <a:r>
              <a:rPr lang="en-US" sz="2400" b="1" dirty="0">
                <a:latin typeface="+mj-lt"/>
              </a:rPr>
              <a:t> y </a:t>
            </a:r>
            <a:r>
              <a:rPr lang="en-US" sz="2400" b="1" dirty="0" err="1">
                <a:latin typeface="+mj-lt"/>
              </a:rPr>
              <a:t>lógico</a:t>
            </a:r>
            <a:r>
              <a:rPr lang="en-US" sz="2400" b="1" dirty="0">
                <a:latin typeface="+mj-lt"/>
              </a:rPr>
              <a:t> de la red </a:t>
            </a:r>
            <a:r>
              <a:rPr lang="en-US" sz="2400" b="1" dirty="0" err="1">
                <a:latin typeface="+mj-lt"/>
              </a:rPr>
              <a:t>existente</a:t>
            </a:r>
            <a:endParaRPr lang="en-US" sz="2400" b="1" dirty="0">
              <a:latin typeface="+mj-lt"/>
            </a:endParaRPr>
          </a:p>
          <a:p>
            <a:pPr marL="727075" indent="-374650" algn="just">
              <a:buFont typeface="Arial" panose="020B0604020202020204" pitchFamily="34" charset="0"/>
              <a:buChar char="•"/>
            </a:pPr>
            <a:r>
              <a:rPr lang="en-US" sz="2400" b="1" dirty="0">
                <a:latin typeface="+mj-lt"/>
              </a:rPr>
              <a:t>BD </a:t>
            </a:r>
            <a:r>
              <a:rPr lang="en-US" sz="2400" b="1" dirty="0" err="1">
                <a:latin typeface="+mj-lt"/>
              </a:rPr>
              <a:t>existentes</a:t>
            </a:r>
            <a:r>
              <a:rPr lang="en-US" sz="2400" b="1" dirty="0">
                <a:latin typeface="+mj-lt"/>
              </a:rPr>
              <a:t> y el </a:t>
            </a:r>
            <a:r>
              <a:rPr lang="en-US" sz="2400" b="1" dirty="0" err="1">
                <a:latin typeface="+mj-lt"/>
              </a:rPr>
              <a:t>diseño</a:t>
            </a:r>
            <a:r>
              <a:rPr lang="en-US" sz="2400" b="1" dirty="0">
                <a:latin typeface="+mj-lt"/>
              </a:rPr>
              <a:t> de las BD</a:t>
            </a:r>
            <a:endParaRPr lang="en-US" sz="2400" b="1" dirty="0">
              <a:latin typeface="+mj-lt"/>
            </a:endParaRPr>
          </a:p>
          <a:p>
            <a:pPr marL="727075" indent="-374650" algn="just">
              <a:buFont typeface="Arial" panose="020B0604020202020204" pitchFamily="34" charset="0"/>
              <a:buChar char="•"/>
            </a:pPr>
            <a:r>
              <a:rPr lang="en-US" sz="2400" b="1" dirty="0">
                <a:latin typeface="+mj-lt"/>
              </a:rPr>
              <a:t>El </a:t>
            </a:r>
            <a:r>
              <a:rPr lang="en-US" sz="2400" b="1" dirty="0" err="1">
                <a:latin typeface="+mj-lt"/>
              </a:rPr>
              <a:t>entorno</a:t>
            </a:r>
            <a:r>
              <a:rPr lang="en-US" sz="2400" b="1" dirty="0">
                <a:latin typeface="+mj-lt"/>
              </a:rPr>
              <a:t> Web </a:t>
            </a:r>
            <a:r>
              <a:rPr lang="en-US" sz="2400" b="1" dirty="0" err="1">
                <a:latin typeface="+mj-lt"/>
              </a:rPr>
              <a:t>existente</a:t>
            </a:r>
            <a:r>
              <a:rPr lang="en-US" sz="2400" b="1" dirty="0">
                <a:latin typeface="+mj-lt"/>
              </a:rPr>
              <a:t> </a:t>
            </a:r>
            <a:r>
              <a:rPr lang="en-US" sz="2400" dirty="0">
                <a:latin typeface="+mj-lt"/>
              </a:rPr>
              <a:t>(</a:t>
            </a:r>
            <a:r>
              <a:rPr lang="en-US" sz="2400" dirty="0" err="1">
                <a:latin typeface="+mj-lt"/>
              </a:rPr>
              <a:t>servidores</a:t>
            </a:r>
            <a:r>
              <a:rPr lang="en-US" sz="2400" dirty="0">
                <a:latin typeface="+mj-lt"/>
              </a:rPr>
              <a:t>, </a:t>
            </a:r>
            <a:r>
              <a:rPr lang="en-US" sz="2400" dirty="0" err="1">
                <a:latin typeface="+mj-lt"/>
              </a:rPr>
              <a:t>cortafuegos,etc</a:t>
            </a:r>
            <a:r>
              <a:rPr lang="en-US" sz="2400" dirty="0">
                <a:latin typeface="+mj-lt"/>
              </a:rPr>
              <a:t>.)</a:t>
            </a:r>
            <a:endParaRPr lang="en-US" sz="2400" dirty="0">
              <a:latin typeface="+mj-lt"/>
            </a:endParaRPr>
          </a:p>
          <a:p>
            <a:pPr marL="727075" indent="-374650" algn="just">
              <a:buFont typeface="Arial" panose="020B0604020202020204" pitchFamily="34" charset="0"/>
              <a:buChar char="•"/>
            </a:pPr>
            <a:r>
              <a:rPr lang="en-US" sz="2400" b="1" dirty="0">
                <a:latin typeface="+mj-lt"/>
              </a:rPr>
              <a:t>El </a:t>
            </a:r>
            <a:r>
              <a:rPr lang="en-US" sz="2400" b="1" dirty="0" err="1">
                <a:latin typeface="+mj-lt"/>
              </a:rPr>
              <a:t>entorno</a:t>
            </a:r>
            <a:r>
              <a:rPr lang="en-US" sz="2400" b="1" dirty="0">
                <a:latin typeface="+mj-lt"/>
              </a:rPr>
              <a:t> de </a:t>
            </a:r>
            <a:r>
              <a:rPr lang="en-US" sz="2400" b="1" dirty="0" err="1">
                <a:latin typeface="+mj-lt"/>
              </a:rPr>
              <a:t>servidores</a:t>
            </a:r>
            <a:r>
              <a:rPr lang="en-US" sz="2400" b="1" dirty="0">
                <a:latin typeface="+mj-lt"/>
              </a:rPr>
              <a:t> </a:t>
            </a:r>
            <a:r>
              <a:rPr lang="en-US" sz="2400" b="1" dirty="0" err="1">
                <a:latin typeface="+mj-lt"/>
              </a:rPr>
              <a:t>existente</a:t>
            </a:r>
            <a:r>
              <a:rPr lang="en-US" sz="2400" dirty="0" err="1">
                <a:latin typeface="+mj-lt"/>
              </a:rPr>
              <a:t>s</a:t>
            </a:r>
            <a:r>
              <a:rPr lang="en-US" sz="2400" dirty="0">
                <a:latin typeface="+mj-lt"/>
              </a:rPr>
              <a:t> (</a:t>
            </a:r>
            <a:r>
              <a:rPr lang="en-US" sz="2400" dirty="0" err="1">
                <a:latin typeface="+mj-lt"/>
              </a:rPr>
              <a:t>configuración</a:t>
            </a:r>
            <a:r>
              <a:rPr lang="en-US" sz="2400" dirty="0">
                <a:latin typeface="+mj-lt"/>
              </a:rPr>
              <a:t>, </a:t>
            </a:r>
            <a:r>
              <a:rPr lang="en-US" sz="2400" dirty="0" err="1">
                <a:latin typeface="+mj-lt"/>
              </a:rPr>
              <a:t>versiones</a:t>
            </a:r>
            <a:r>
              <a:rPr lang="en-US" sz="2400" dirty="0">
                <a:latin typeface="+mj-lt"/>
              </a:rPr>
              <a:t> de software, </a:t>
            </a:r>
            <a:r>
              <a:rPr lang="en-US" sz="2400" dirty="0" err="1">
                <a:latin typeface="+mj-lt"/>
              </a:rPr>
              <a:t>actualizaciones</a:t>
            </a:r>
            <a:r>
              <a:rPr lang="en-US" sz="2400" dirty="0">
                <a:latin typeface="+mj-lt"/>
              </a:rPr>
              <a:t> </a:t>
            </a:r>
            <a:r>
              <a:rPr lang="en-US" sz="2400" dirty="0" err="1">
                <a:latin typeface="+mj-lt"/>
              </a:rPr>
              <a:t>previstas</a:t>
            </a:r>
            <a:r>
              <a:rPr lang="en-US" sz="2400" dirty="0">
                <a:latin typeface="+mj-lt"/>
              </a:rPr>
              <a:t>)</a:t>
            </a:r>
            <a:endParaRPr lang="en-US" sz="2400" dirty="0">
              <a:latin typeface="+mj-lt"/>
            </a:endParaRPr>
          </a:p>
          <a:p>
            <a:pPr marL="727075" indent="-374650" algn="just">
              <a:buFont typeface="Arial" panose="020B0604020202020204" pitchFamily="34" charset="0"/>
              <a:buChar char="•"/>
            </a:pPr>
            <a:r>
              <a:rPr lang="en-US" sz="2400" b="1" dirty="0" err="1">
                <a:latin typeface="+mj-lt"/>
              </a:rPr>
              <a:t>Estándares</a:t>
            </a:r>
            <a:r>
              <a:rPr lang="en-US" sz="2400" b="1" dirty="0">
                <a:latin typeface="+mj-lt"/>
              </a:rPr>
              <a:t> </a:t>
            </a:r>
            <a:r>
              <a:rPr lang="en-US" sz="2400" b="1" dirty="0" err="1">
                <a:latin typeface="+mj-lt"/>
              </a:rPr>
              <a:t>existent</a:t>
            </a:r>
            <a:r>
              <a:rPr lang="en-US" sz="2400" dirty="0" err="1">
                <a:latin typeface="+mj-lt"/>
              </a:rPr>
              <a:t>es</a:t>
            </a:r>
            <a:r>
              <a:rPr lang="en-US" sz="2400" dirty="0">
                <a:latin typeface="+mj-lt"/>
              </a:rPr>
              <a:t> (red, </a:t>
            </a:r>
            <a:r>
              <a:rPr lang="en-US" sz="2400" dirty="0" err="1">
                <a:latin typeface="+mj-lt"/>
              </a:rPr>
              <a:t>denominación</a:t>
            </a:r>
            <a:r>
              <a:rPr lang="en-US" sz="2400" dirty="0">
                <a:latin typeface="+mj-lt"/>
              </a:rPr>
              <a:t>, </a:t>
            </a:r>
            <a:r>
              <a:rPr lang="en-US" sz="2400" dirty="0" err="1">
                <a:latin typeface="+mj-lt"/>
              </a:rPr>
              <a:t>protocolos</a:t>
            </a:r>
            <a:r>
              <a:rPr lang="en-US" sz="2400" dirty="0">
                <a:latin typeface="+mj-lt"/>
              </a:rPr>
              <a:t>, etc.)</a:t>
            </a:r>
            <a:endParaRPr lang="en-US" sz="2400" dirty="0">
              <a:latin typeface="+mj-lt"/>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5" name="Titre 1"/>
          <p:cNvSpPr>
            <a:spLocks noGrp="1"/>
          </p:cNvSpPr>
          <p:nvPr>
            <p:ph type="title"/>
          </p:nvPr>
        </p:nvSpPr>
        <p:spPr>
          <a:xfrm>
            <a:off x="470491" y="-152400"/>
            <a:ext cx="8229600" cy="1143000"/>
          </a:xfrm>
        </p:spPr>
        <p:txBody>
          <a:bodyPr/>
          <a:lstStyle/>
          <a:p>
            <a:pPr eaLnBrk="1" hangingPunct="1"/>
            <a:r>
              <a:rPr lang="fr-CA" dirty="0" err="1">
                <a:solidFill>
                  <a:schemeClr val="bg1"/>
                </a:solidFill>
              </a:rPr>
              <a:t>Inspecionar</a:t>
            </a:r>
            <a:r>
              <a:rPr lang="fr-CA" dirty="0">
                <a:solidFill>
                  <a:schemeClr val="bg1"/>
                </a:solidFill>
              </a:rPr>
              <a:t> </a:t>
            </a:r>
            <a:r>
              <a:rPr lang="fr-CA" dirty="0" err="1">
                <a:solidFill>
                  <a:schemeClr val="bg1"/>
                </a:solidFill>
              </a:rPr>
              <a:t>activos</a:t>
            </a:r>
            <a:r>
              <a:rPr lang="fr-CA" dirty="0">
                <a:solidFill>
                  <a:schemeClr val="bg1"/>
                </a:solidFill>
              </a:rPr>
              <a:t> disponibles</a:t>
            </a:r>
            <a:endParaRPr lang="fr-CA" dirty="0">
              <a:solidFill>
                <a:schemeClr val="bg1"/>
              </a:solidFill>
            </a:endParaRPr>
          </a:p>
        </p:txBody>
      </p:sp>
      <p:sp>
        <p:nvSpPr>
          <p:cNvPr id="3" name="Text Box 4"/>
          <p:cNvSpPr txBox="1">
            <a:spLocks noChangeArrowheads="1"/>
          </p:cNvSpPr>
          <p:nvPr/>
        </p:nvSpPr>
        <p:spPr bwMode="auto">
          <a:xfrm>
            <a:off x="2124456" y="1991450"/>
            <a:ext cx="7011038" cy="1569660"/>
          </a:xfrm>
          <a:prstGeom prst="rect">
            <a:avLst/>
          </a:prstGeom>
          <a:noFill/>
          <a:ln w="9525">
            <a:noFill/>
            <a:miter lim="800000"/>
          </a:ln>
        </p:spPr>
        <p:txBody>
          <a:bodyPr wrap="square">
            <a:spAutoFit/>
          </a:bodyPr>
          <a:lstStyle/>
          <a:p>
            <a:pPr marL="187325" indent="-187325">
              <a:buFont typeface="Arial" panose="020B0604020202020204" pitchFamily="34" charset="0"/>
              <a:buChar char="•"/>
            </a:pPr>
            <a:r>
              <a:rPr lang="es-VE" sz="2400" baseline="0" dirty="0">
                <a:solidFill>
                  <a:schemeClr val="tx1"/>
                </a:solidFill>
                <a:latin typeface="Trebuchet MS" panose="020B0603020202020204" pitchFamily="34" charset="0"/>
              </a:rPr>
              <a:t>Aplicaciones, componentes, servicios</a:t>
            </a:r>
            <a:r>
              <a:rPr lang="es-VE" sz="2400" dirty="0">
                <a:latin typeface="Trebuchet MS" panose="020B0603020202020204" pitchFamily="34" charset="0"/>
              </a:rPr>
              <a:t>.</a:t>
            </a:r>
            <a:endParaRPr lang="es-VE" sz="2400" baseline="0" dirty="0">
              <a:solidFill>
                <a:schemeClr val="tx1"/>
              </a:solidFill>
              <a:latin typeface="Trebuchet MS" panose="020B0603020202020204" pitchFamily="34" charset="0"/>
            </a:endParaRPr>
          </a:p>
          <a:p>
            <a:pPr marL="187325" indent="-187325">
              <a:buFont typeface="Arial" panose="020B0604020202020204" pitchFamily="34" charset="0"/>
              <a:buChar char="•"/>
            </a:pPr>
            <a:r>
              <a:rPr lang="es-VE" sz="2400" dirty="0">
                <a:latin typeface="Trebuchet MS" panose="020B0603020202020204" pitchFamily="34" charset="0"/>
              </a:rPr>
              <a:t>L</a:t>
            </a:r>
            <a:r>
              <a:rPr lang="es-VE" sz="2400" baseline="0" dirty="0">
                <a:solidFill>
                  <a:schemeClr val="tx1"/>
                </a:solidFill>
                <a:latin typeface="Trebuchet MS" panose="020B0603020202020204" pitchFamily="34" charset="0"/>
              </a:rPr>
              <a:t>ecciones aprendidas .</a:t>
            </a:r>
            <a:endParaRPr lang="es-VE" sz="2400" baseline="0" dirty="0">
              <a:solidFill>
                <a:schemeClr val="tx1"/>
              </a:solidFill>
              <a:latin typeface="Trebuchet MS" panose="020B0603020202020204" pitchFamily="34" charset="0"/>
            </a:endParaRPr>
          </a:p>
          <a:p>
            <a:pPr marL="187325" indent="-187325">
              <a:buFont typeface="Arial" panose="020B0604020202020204" pitchFamily="34" charset="0"/>
              <a:buChar char="•"/>
            </a:pPr>
            <a:r>
              <a:rPr lang="es-VE" sz="2400" dirty="0">
                <a:latin typeface="Trebuchet MS" panose="020B0603020202020204" pitchFamily="34" charset="0"/>
              </a:rPr>
              <a:t>Soluciones implementadas a los problemas frecuentes.</a:t>
            </a:r>
            <a:endParaRPr lang="es-VE" sz="2400" dirty="0">
              <a:latin typeface="Trebuchet MS" panose="020B0603020202020204" pitchFamily="34" charset="0"/>
            </a:endParaRPr>
          </a:p>
        </p:txBody>
      </p:sp>
      <p:sp>
        <p:nvSpPr>
          <p:cNvPr id="4" name="3 Rectángulo"/>
          <p:cNvSpPr/>
          <p:nvPr/>
        </p:nvSpPr>
        <p:spPr>
          <a:xfrm>
            <a:off x="31860" y="4162453"/>
            <a:ext cx="1873140" cy="646331"/>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3600" b="1" spc="50" dirty="0">
                <a:ln w="11430"/>
                <a:gradFill>
                  <a:gsLst>
                    <a:gs pos="25000">
                      <a:schemeClr val="accent2">
                        <a:satMod val="155000"/>
                      </a:schemeClr>
                    </a:gs>
                    <a:gs pos="100000">
                      <a:schemeClr val="accent2">
                        <a:shade val="45000"/>
                        <a:satMod val="165000"/>
                      </a:schemeClr>
                    </a:gs>
                  </a:gsLst>
                  <a:lin ang="5400000"/>
                </a:gradFill>
              </a:rPr>
              <a:t>¿Activo?</a:t>
            </a:r>
            <a:endParaRPr lang="es-ES" sz="3600" b="1" cap="none" spc="50" dirty="0">
              <a:ln w="11430"/>
              <a:gradFill>
                <a:gsLst>
                  <a:gs pos="25000">
                    <a:schemeClr val="accent2">
                      <a:satMod val="155000"/>
                    </a:schemeClr>
                  </a:gs>
                  <a:gs pos="100000">
                    <a:schemeClr val="accent2">
                      <a:shade val="45000"/>
                      <a:satMod val="165000"/>
                    </a:schemeClr>
                  </a:gs>
                </a:gsLst>
                <a:lin ang="5400000"/>
              </a:gradFill>
            </a:endParaRPr>
          </a:p>
        </p:txBody>
      </p:sp>
      <p:grpSp>
        <p:nvGrpSpPr>
          <p:cNvPr id="6" name="14 Grupo"/>
          <p:cNvGrpSpPr/>
          <p:nvPr/>
        </p:nvGrpSpPr>
        <p:grpSpPr>
          <a:xfrm>
            <a:off x="156524" y="5334000"/>
            <a:ext cx="6143668" cy="1447800"/>
            <a:chOff x="1500166" y="5286388"/>
            <a:chExt cx="6143668" cy="1071570"/>
          </a:xfrm>
        </p:grpSpPr>
        <p:sp>
          <p:nvSpPr>
            <p:cNvPr id="7" name="WordArt 7"/>
            <p:cNvSpPr>
              <a:spLocks noChangeArrowheads="1" noChangeShapeType="1" noTextEdit="1"/>
            </p:cNvSpPr>
            <p:nvPr/>
          </p:nvSpPr>
          <p:spPr bwMode="auto">
            <a:xfrm>
              <a:off x="2285984" y="5429264"/>
              <a:ext cx="5143500" cy="647700"/>
            </a:xfrm>
            <a:prstGeom prst="rect">
              <a:avLst/>
            </a:prstGeom>
          </p:spPr>
          <p:txBody>
            <a:bodyPr wrap="none" fromWordArt="1">
              <a:prstTxWarp prst="textPlain">
                <a:avLst>
                  <a:gd name="adj" fmla="val 50000"/>
                </a:avLst>
              </a:prstTxWarp>
            </a:bodyPr>
            <a:lstStyle/>
            <a:p>
              <a:pPr algn="ctr"/>
              <a:r>
                <a:rPr lang="es-ES" sz="3600" kern="10" dirty="0">
                  <a:ln w="9525">
                    <a:solidFill>
                      <a:srgbClr val="000000"/>
                    </a:solidFill>
                    <a:round/>
                  </a:ln>
                  <a:solidFill>
                    <a:srgbClr val="C00000"/>
                  </a:solidFill>
                  <a:latin typeface="Trebuchet MS" panose="020B0603020202020204" pitchFamily="34" charset="0"/>
                </a:rPr>
                <a:t>Reinventar la rueda</a:t>
              </a:r>
              <a:endParaRPr lang="es-ES" sz="3600" kern="10" dirty="0">
                <a:ln w="9525">
                  <a:solidFill>
                    <a:srgbClr val="000000"/>
                  </a:solidFill>
                  <a:round/>
                </a:ln>
                <a:solidFill>
                  <a:srgbClr val="C00000"/>
                </a:solidFill>
                <a:latin typeface="Trebuchet MS" panose="020B0603020202020204" pitchFamily="34" charset="0"/>
              </a:endParaRPr>
            </a:p>
          </p:txBody>
        </p:sp>
        <p:cxnSp>
          <p:nvCxnSpPr>
            <p:cNvPr id="8" name="7 Conector recto"/>
            <p:cNvCxnSpPr/>
            <p:nvPr/>
          </p:nvCxnSpPr>
          <p:spPr>
            <a:xfrm>
              <a:off x="1571604" y="5286388"/>
              <a:ext cx="6072230" cy="107157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8 Conector recto"/>
            <p:cNvCxnSpPr/>
            <p:nvPr/>
          </p:nvCxnSpPr>
          <p:spPr>
            <a:xfrm flipV="1">
              <a:off x="1500166" y="5286388"/>
              <a:ext cx="6072230" cy="107157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10" name="Imagen 2"/>
          <p:cNvPicPr>
            <a:picLocks noChangeAspect="1"/>
          </p:cNvPicPr>
          <p:nvPr/>
        </p:nvPicPr>
        <p:blipFill>
          <a:blip r:embed="rId2"/>
          <a:stretch>
            <a:fillRect/>
          </a:stretch>
        </p:blipFill>
        <p:spPr>
          <a:xfrm>
            <a:off x="6193536" y="3352800"/>
            <a:ext cx="2950464" cy="3532584"/>
          </a:xfrm>
          <a:prstGeom prst="rect">
            <a:avLst/>
          </a:prstGeom>
        </p:spPr>
      </p:pic>
      <p:pic>
        <p:nvPicPr>
          <p:cNvPr id="11" name="Picture 2" descr="G:\Vane-Laptop\Schule-school\Apoyo-Documents\resourcePPT\Muñecos\48481614-car-cter-blanco-3d-en-frente-de-un-gran-signo-de-interrogaci-n-rojo-ilustraci-n-en-el-fondo-blanc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32" y="1952789"/>
            <a:ext cx="1577975" cy="2209665"/>
          </a:xfrm>
          <a:prstGeom prst="rect">
            <a:avLst/>
          </a:prstGeom>
          <a:noFill/>
          <a:extLst>
            <a:ext uri="{909E8E84-426E-40DD-AFC4-6F175D3DCCD1}">
              <a14:hiddenFill xmlns:a14="http://schemas.microsoft.com/office/drawing/2010/main">
                <a:solidFill>
                  <a:srgbClr val="FFFFFF"/>
                </a:solidFill>
              </a14:hiddenFill>
            </a:ext>
          </a:extLst>
        </p:spPr>
      </p:pic>
      <p:sp>
        <p:nvSpPr>
          <p:cNvPr id="2" name="1 Rectángulo"/>
          <p:cNvSpPr/>
          <p:nvPr/>
        </p:nvSpPr>
        <p:spPr>
          <a:xfrm>
            <a:off x="2133600" y="3657600"/>
            <a:ext cx="4724400" cy="923330"/>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pPr algn="ctr"/>
            <a:r>
              <a:rPr lang="es-VE" b="1" dirty="0">
                <a:latin typeface="Trebuchet MS" panose="020B0603020202020204" pitchFamily="34" charset="0"/>
              </a:rPr>
              <a:t>TODO LO QUE SE PUEDE USAR QUE EJERZA UNA INFLUENCIA EN EL ÉXITO DEL PROYECTO</a:t>
            </a:r>
            <a:endParaRPr lang="es-VE" b="1" dirty="0">
              <a:latin typeface="Trebuchet MS" panose="020B0603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13314" name="Titre 1"/>
          <p:cNvSpPr>
            <a:spLocks noGrp="1"/>
          </p:cNvSpPr>
          <p:nvPr>
            <p:ph type="title"/>
          </p:nvPr>
        </p:nvSpPr>
        <p:spPr>
          <a:xfrm>
            <a:off x="457200" y="0"/>
            <a:ext cx="8229600" cy="1143000"/>
          </a:xfrm>
        </p:spPr>
        <p:txBody>
          <a:bodyPr/>
          <a:lstStyle/>
          <a:p>
            <a:pPr eaLnBrk="1" hangingPunct="1"/>
            <a:r>
              <a:rPr lang="fr-CA" dirty="0" err="1">
                <a:solidFill>
                  <a:schemeClr val="bg1"/>
                </a:solidFill>
              </a:rPr>
              <a:t>Ingeniería</a:t>
            </a:r>
            <a:r>
              <a:rPr lang="fr-CA" dirty="0">
                <a:solidFill>
                  <a:schemeClr val="bg1"/>
                </a:solidFill>
              </a:rPr>
              <a:t> de Software</a:t>
            </a:r>
            <a:endParaRPr lang="fr-CA" dirty="0">
              <a:solidFill>
                <a:schemeClr val="bg1"/>
              </a:solidFill>
            </a:endParaRPr>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7922" y="2133600"/>
            <a:ext cx="3810000" cy="2883094"/>
          </a:xfrm>
          <a:prstGeom prst="rect">
            <a:avLst/>
          </a:prstGeom>
        </p:spPr>
      </p:pic>
      <p:sp>
        <p:nvSpPr>
          <p:cNvPr id="7" name="Rectángulo: esquinas redondeadas 6"/>
          <p:cNvSpPr/>
          <p:nvPr/>
        </p:nvSpPr>
        <p:spPr>
          <a:xfrm>
            <a:off x="99391" y="2585994"/>
            <a:ext cx="5158409" cy="2062206"/>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s-ES" dirty="0"/>
              <a:t> </a:t>
            </a:r>
            <a:r>
              <a:rPr lang="es-ES" sz="2800" dirty="0"/>
              <a:t>¿Qué diferencia a un Ingeniero de Software, de un Cibernético y de un buen técnico medio en Programación?</a:t>
            </a:r>
            <a:endParaRPr lang="es-ES" sz="2800" dirty="0"/>
          </a:p>
          <a:p>
            <a:pPr algn="ctr"/>
            <a:endParaRPr lang="es-ES" dirty="0"/>
          </a:p>
        </p:txBody>
      </p:sp>
      <p:sp>
        <p:nvSpPr>
          <p:cNvPr id="10" name="Rectángulo: esquinas redondeadas 9"/>
          <p:cNvSpPr/>
          <p:nvPr/>
        </p:nvSpPr>
        <p:spPr>
          <a:xfrm>
            <a:off x="437322" y="5293982"/>
            <a:ext cx="8610600" cy="1183018"/>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s-ES" sz="2400" dirty="0"/>
              <a:t>¿Qué quieres ser en el futuro? ¿Solamente programador? ¿Qué tipo de sistemas de software quisieras poder construir?</a:t>
            </a:r>
            <a:endParaRPr lang="es-ES" sz="24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5" name="Titre 1"/>
          <p:cNvSpPr>
            <a:spLocks noGrp="1"/>
          </p:cNvSpPr>
          <p:nvPr>
            <p:ph type="title"/>
          </p:nvPr>
        </p:nvSpPr>
        <p:spPr>
          <a:xfrm>
            <a:off x="381000" y="152400"/>
            <a:ext cx="8229600" cy="1143000"/>
          </a:xfrm>
        </p:spPr>
        <p:txBody>
          <a:bodyPr/>
          <a:lstStyle/>
          <a:p>
            <a:pPr eaLnBrk="1" hangingPunct="1"/>
            <a:r>
              <a:rPr lang="fr-CA" dirty="0" err="1">
                <a:solidFill>
                  <a:schemeClr val="bg1"/>
                </a:solidFill>
              </a:rPr>
              <a:t>Crear</a:t>
            </a:r>
            <a:r>
              <a:rPr lang="fr-CA" dirty="0">
                <a:solidFill>
                  <a:schemeClr val="bg1"/>
                </a:solidFill>
              </a:rPr>
              <a:t> </a:t>
            </a:r>
            <a:r>
              <a:rPr lang="fr-CA" dirty="0" err="1">
                <a:solidFill>
                  <a:schemeClr val="bg1"/>
                </a:solidFill>
              </a:rPr>
              <a:t>una</a:t>
            </a:r>
            <a:r>
              <a:rPr lang="fr-CA" dirty="0">
                <a:solidFill>
                  <a:schemeClr val="bg1"/>
                </a:solidFill>
              </a:rPr>
              <a:t> </a:t>
            </a:r>
            <a:r>
              <a:rPr lang="fr-CA" dirty="0" err="1">
                <a:solidFill>
                  <a:schemeClr val="bg1"/>
                </a:solidFill>
              </a:rPr>
              <a:t>estructura</a:t>
            </a:r>
            <a:r>
              <a:rPr lang="fr-CA" dirty="0">
                <a:solidFill>
                  <a:schemeClr val="bg1"/>
                </a:solidFill>
              </a:rPr>
              <a:t> </a:t>
            </a:r>
            <a:r>
              <a:rPr lang="fr-CA" dirty="0" err="1">
                <a:solidFill>
                  <a:schemeClr val="bg1"/>
                </a:solidFill>
              </a:rPr>
              <a:t>inicial</a:t>
            </a:r>
            <a:r>
              <a:rPr lang="fr-CA" dirty="0">
                <a:solidFill>
                  <a:schemeClr val="bg1"/>
                </a:solidFill>
              </a:rPr>
              <a:t> para el </a:t>
            </a:r>
            <a:r>
              <a:rPr lang="fr-CA" dirty="0" err="1">
                <a:solidFill>
                  <a:schemeClr val="bg1"/>
                </a:solidFill>
              </a:rPr>
              <a:t>modelo</a:t>
            </a:r>
            <a:r>
              <a:rPr lang="fr-CA" dirty="0">
                <a:solidFill>
                  <a:schemeClr val="bg1"/>
                </a:solidFill>
              </a:rPr>
              <a:t> de </a:t>
            </a:r>
            <a:r>
              <a:rPr lang="fr-CA" dirty="0" err="1">
                <a:solidFill>
                  <a:schemeClr val="bg1"/>
                </a:solidFill>
              </a:rPr>
              <a:t>diseño</a:t>
            </a:r>
            <a:endParaRPr lang="fr-CA" dirty="0">
              <a:solidFill>
                <a:schemeClr val="bg1"/>
              </a:solidFill>
            </a:endParaRPr>
          </a:p>
        </p:txBody>
      </p:sp>
      <p:sp>
        <p:nvSpPr>
          <p:cNvPr id="3" name="2 CuadroTexto"/>
          <p:cNvSpPr txBox="1"/>
          <p:nvPr/>
        </p:nvSpPr>
        <p:spPr>
          <a:xfrm>
            <a:off x="857224" y="3276600"/>
            <a:ext cx="2465740" cy="1077218"/>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s-ES" sz="3200" b="1" dirty="0">
                <a:latin typeface="Trebuchet MS" panose="020B0603020202020204" pitchFamily="34" charset="0"/>
              </a:rPr>
              <a:t>CAPA DE </a:t>
            </a:r>
            <a:endParaRPr lang="es-ES" sz="3200" b="1" dirty="0">
              <a:latin typeface="Trebuchet MS" panose="020B0603020202020204" pitchFamily="34" charset="0"/>
            </a:endParaRPr>
          </a:p>
          <a:p>
            <a:pPr algn="ctr"/>
            <a:r>
              <a:rPr lang="es-ES" sz="3200" b="1" dirty="0">
                <a:latin typeface="Trebuchet MS" panose="020B0603020202020204" pitchFamily="34" charset="0"/>
              </a:rPr>
              <a:t>APLICACIÓN</a:t>
            </a:r>
            <a:endParaRPr lang="es-ES" sz="3200" b="1" dirty="0">
              <a:latin typeface="Trebuchet MS" panose="020B0603020202020204" pitchFamily="34" charset="0"/>
            </a:endParaRPr>
          </a:p>
        </p:txBody>
      </p:sp>
      <p:sp>
        <p:nvSpPr>
          <p:cNvPr id="4" name="3 CuadroTexto"/>
          <p:cNvSpPr txBox="1"/>
          <p:nvPr/>
        </p:nvSpPr>
        <p:spPr>
          <a:xfrm>
            <a:off x="4929190" y="3276600"/>
            <a:ext cx="3515321" cy="1077218"/>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s-ES" sz="3200" b="1" dirty="0">
                <a:latin typeface="Trebuchet MS" panose="020B0603020202020204" pitchFamily="34" charset="0"/>
              </a:rPr>
              <a:t>CAPA ESPECÍFICA </a:t>
            </a:r>
            <a:endParaRPr lang="es-ES" sz="3200" b="1" dirty="0">
              <a:latin typeface="Trebuchet MS" panose="020B0603020202020204" pitchFamily="34" charset="0"/>
            </a:endParaRPr>
          </a:p>
          <a:p>
            <a:pPr algn="ctr"/>
            <a:r>
              <a:rPr lang="es-ES" sz="3200" b="1" dirty="0">
                <a:latin typeface="Trebuchet MS" panose="020B0603020202020204" pitchFamily="34" charset="0"/>
              </a:rPr>
              <a:t>DE NEGOCIO</a:t>
            </a:r>
            <a:endParaRPr lang="es-ES" sz="3200" b="1" dirty="0">
              <a:latin typeface="Trebuchet MS" panose="020B0603020202020204" pitchFamily="34" charset="0"/>
            </a:endParaRP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show="0">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5" name="Titre 1"/>
          <p:cNvSpPr>
            <a:spLocks noGrp="1"/>
          </p:cNvSpPr>
          <p:nvPr>
            <p:ph type="title"/>
          </p:nvPr>
        </p:nvSpPr>
        <p:spPr>
          <a:xfrm>
            <a:off x="470491" y="-152400"/>
            <a:ext cx="8229600" cy="1143000"/>
          </a:xfrm>
        </p:spPr>
        <p:txBody>
          <a:bodyPr/>
          <a:lstStyle/>
          <a:p>
            <a:pPr eaLnBrk="1" hangingPunct="1"/>
            <a:r>
              <a:rPr lang="fr-CA" dirty="0" err="1">
                <a:solidFill>
                  <a:schemeClr val="bg1"/>
                </a:solidFill>
              </a:rPr>
              <a:t>Identificar</a:t>
            </a:r>
            <a:r>
              <a:rPr lang="fr-CA" dirty="0">
                <a:solidFill>
                  <a:schemeClr val="bg1"/>
                </a:solidFill>
              </a:rPr>
              <a:t> </a:t>
            </a:r>
            <a:r>
              <a:rPr lang="fr-CA" dirty="0" err="1">
                <a:solidFill>
                  <a:schemeClr val="bg1"/>
                </a:solidFill>
              </a:rPr>
              <a:t>abstracciones</a:t>
            </a:r>
            <a:r>
              <a:rPr lang="fr-CA" dirty="0">
                <a:solidFill>
                  <a:schemeClr val="bg1"/>
                </a:solidFill>
              </a:rPr>
              <a:t> claves</a:t>
            </a:r>
            <a:endParaRPr lang="fr-CA" dirty="0">
              <a:solidFill>
                <a:schemeClr val="bg1"/>
              </a:solidFill>
            </a:endParaRPr>
          </a:p>
        </p:txBody>
      </p:sp>
      <p:sp>
        <p:nvSpPr>
          <p:cNvPr id="4" name="3 CuadroTexto"/>
          <p:cNvSpPr txBox="1"/>
          <p:nvPr/>
        </p:nvSpPr>
        <p:spPr>
          <a:xfrm>
            <a:off x="447646" y="2634089"/>
            <a:ext cx="8501090" cy="1077218"/>
          </a:xfrm>
          <a:prstGeom prst="rect">
            <a:avLst/>
          </a:prstGeom>
          <a:noFill/>
        </p:spPr>
        <p:txBody>
          <a:bodyPr wrap="square" rtlCol="0">
            <a:spAutoFit/>
          </a:bodyPr>
          <a:lstStyle/>
          <a:p>
            <a:pPr algn="just"/>
            <a:r>
              <a:rPr lang="en-US" sz="3200" dirty="0" err="1">
                <a:latin typeface="Trebuchet MS" panose="020B0603020202020204" pitchFamily="34" charset="0"/>
              </a:rPr>
              <a:t>Identificar</a:t>
            </a:r>
            <a:r>
              <a:rPr lang="en-US" sz="3200" dirty="0">
                <a:latin typeface="Trebuchet MS" panose="020B0603020202020204" pitchFamily="34" charset="0"/>
              </a:rPr>
              <a:t> los </a:t>
            </a:r>
            <a:r>
              <a:rPr lang="en-US" sz="3200" dirty="0" err="1">
                <a:latin typeface="Trebuchet MS" panose="020B0603020202020204" pitchFamily="34" charset="0"/>
              </a:rPr>
              <a:t>conceptos</a:t>
            </a:r>
            <a:r>
              <a:rPr lang="en-US" sz="3200" dirty="0">
                <a:latin typeface="Trebuchet MS" panose="020B0603020202020204" pitchFamily="34" charset="0"/>
              </a:rPr>
              <a:t> claves </a:t>
            </a:r>
            <a:r>
              <a:rPr lang="en-US" sz="3200" dirty="0" err="1">
                <a:latin typeface="Trebuchet MS" panose="020B0603020202020204" pitchFamily="34" charset="0"/>
              </a:rPr>
              <a:t>que</a:t>
            </a:r>
            <a:r>
              <a:rPr lang="en-US" sz="3200" dirty="0">
                <a:latin typeface="Trebuchet MS" panose="020B0603020202020204" pitchFamily="34" charset="0"/>
              </a:rPr>
              <a:t> el </a:t>
            </a:r>
            <a:r>
              <a:rPr lang="en-US" sz="3200" dirty="0" err="1">
                <a:latin typeface="Trebuchet MS" panose="020B0603020202020204" pitchFamily="34" charset="0"/>
              </a:rPr>
              <a:t>sistema</a:t>
            </a:r>
            <a:r>
              <a:rPr lang="en-US" sz="3200" dirty="0">
                <a:latin typeface="Trebuchet MS" panose="020B0603020202020204" pitchFamily="34" charset="0"/>
              </a:rPr>
              <a:t> </a:t>
            </a:r>
            <a:r>
              <a:rPr lang="en-US" sz="3200" dirty="0" err="1">
                <a:latin typeface="Trebuchet MS" panose="020B0603020202020204" pitchFamily="34" charset="0"/>
              </a:rPr>
              <a:t>debe</a:t>
            </a:r>
            <a:r>
              <a:rPr lang="en-US" sz="3200" dirty="0">
                <a:latin typeface="Trebuchet MS" panose="020B0603020202020204" pitchFamily="34" charset="0"/>
              </a:rPr>
              <a:t> </a:t>
            </a:r>
            <a:r>
              <a:rPr lang="en-US" sz="3200" dirty="0" err="1">
                <a:latin typeface="Trebuchet MS" panose="020B0603020202020204" pitchFamily="34" charset="0"/>
              </a:rPr>
              <a:t>manejar</a:t>
            </a:r>
            <a:r>
              <a:rPr lang="en-US" sz="3200" dirty="0">
                <a:latin typeface="Trebuchet MS" panose="020B0603020202020204" pitchFamily="34" charset="0"/>
              </a:rPr>
              <a:t>.</a:t>
            </a:r>
            <a:endParaRPr lang="en-US" sz="3200" dirty="0">
              <a:latin typeface="Trebuchet MS" panose="020B0603020202020204" pitchFamily="34" charset="0"/>
            </a:endParaRPr>
          </a:p>
        </p:txBody>
      </p:sp>
      <p:sp>
        <p:nvSpPr>
          <p:cNvPr id="6" name="5 CuadroTexto"/>
          <p:cNvSpPr txBox="1"/>
          <p:nvPr/>
        </p:nvSpPr>
        <p:spPr>
          <a:xfrm>
            <a:off x="447646" y="4953000"/>
            <a:ext cx="8286776" cy="1077218"/>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s-ES" sz="3200" b="1" dirty="0">
                <a:latin typeface="Trebuchet MS" panose="020B0603020202020204" pitchFamily="34" charset="0"/>
              </a:rPr>
              <a:t>Abstracciones claves=Conceptos claves = Clases de entidad </a:t>
            </a:r>
            <a:r>
              <a:rPr lang="es-ES" sz="2800" b="1" dirty="0">
                <a:latin typeface="Trebuchet MS" panose="020B0603020202020204" pitchFamily="34" charset="0"/>
              </a:rPr>
              <a:t>(implica aplicar patrones)</a:t>
            </a:r>
            <a:endParaRPr lang="es-ES" sz="3200" b="1" dirty="0">
              <a:latin typeface="Trebuchet MS" panose="020B0603020202020204" pitchFamily="34" charset="0"/>
            </a:endParaRP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show="0">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5" name="Titre 1"/>
          <p:cNvSpPr>
            <a:spLocks noGrp="1"/>
          </p:cNvSpPr>
          <p:nvPr>
            <p:ph type="title"/>
          </p:nvPr>
        </p:nvSpPr>
        <p:spPr>
          <a:xfrm>
            <a:off x="473853" y="228600"/>
            <a:ext cx="8229600" cy="1143000"/>
          </a:xfrm>
        </p:spPr>
        <p:txBody>
          <a:bodyPr/>
          <a:lstStyle/>
          <a:p>
            <a:pPr eaLnBrk="1" hangingPunct="1"/>
            <a:r>
              <a:rPr lang="fr-CA" dirty="0" err="1">
                <a:solidFill>
                  <a:schemeClr val="bg1"/>
                </a:solidFill>
              </a:rPr>
              <a:t>Identificar</a:t>
            </a:r>
            <a:r>
              <a:rPr lang="fr-CA" dirty="0">
                <a:solidFill>
                  <a:schemeClr val="bg1"/>
                </a:solidFill>
              </a:rPr>
              <a:t> </a:t>
            </a:r>
            <a:r>
              <a:rPr lang="fr-CA" dirty="0" err="1">
                <a:solidFill>
                  <a:schemeClr val="bg1"/>
                </a:solidFill>
              </a:rPr>
              <a:t>iteracciones</a:t>
            </a:r>
            <a:r>
              <a:rPr lang="fr-CA" dirty="0">
                <a:solidFill>
                  <a:schemeClr val="bg1"/>
                </a:solidFill>
              </a:rPr>
              <a:t> </a:t>
            </a:r>
            <a:r>
              <a:rPr lang="fr-CA" dirty="0" err="1">
                <a:solidFill>
                  <a:schemeClr val="bg1"/>
                </a:solidFill>
              </a:rPr>
              <a:t>estereotipadas</a:t>
            </a:r>
            <a:endParaRPr lang="fr-CA" dirty="0">
              <a:solidFill>
                <a:schemeClr val="bg1"/>
              </a:solidFill>
            </a:endParaRPr>
          </a:p>
        </p:txBody>
      </p:sp>
      <p:sp>
        <p:nvSpPr>
          <p:cNvPr id="7" name="6 CuadroTexto"/>
          <p:cNvSpPr txBox="1"/>
          <p:nvPr/>
        </p:nvSpPr>
        <p:spPr>
          <a:xfrm>
            <a:off x="338108" y="2667000"/>
            <a:ext cx="8501090" cy="3354765"/>
          </a:xfrm>
          <a:prstGeom prst="rect">
            <a:avLst/>
          </a:prstGeom>
          <a:noFill/>
        </p:spPr>
        <p:txBody>
          <a:bodyPr wrap="square" rtlCol="0">
            <a:spAutoFit/>
          </a:bodyPr>
          <a:lstStyle/>
          <a:p>
            <a:pPr marL="352425" indent="-352425" algn="just">
              <a:buFont typeface="Arial" panose="020B0604020202020204" pitchFamily="34" charset="0"/>
              <a:buChar char="•"/>
            </a:pPr>
            <a:r>
              <a:rPr lang="en-US" sz="3600" dirty="0">
                <a:latin typeface="Trebuchet MS" panose="020B0603020202020204" pitchFamily="34" charset="0"/>
              </a:rPr>
              <a:t>Solo se </a:t>
            </a:r>
            <a:r>
              <a:rPr lang="en-US" sz="3600" dirty="0" err="1">
                <a:latin typeface="Trebuchet MS" panose="020B0603020202020204" pitchFamily="34" charset="0"/>
              </a:rPr>
              <a:t>hace</a:t>
            </a:r>
            <a:r>
              <a:rPr lang="en-US" sz="3600" dirty="0">
                <a:latin typeface="Trebuchet MS" panose="020B0603020202020204" pitchFamily="34" charset="0"/>
              </a:rPr>
              <a:t> </a:t>
            </a:r>
            <a:r>
              <a:rPr lang="en-US" sz="3600" dirty="0" err="1">
                <a:latin typeface="Trebuchet MS" panose="020B0603020202020204" pitchFamily="34" charset="0"/>
              </a:rPr>
              <a:t>durante</a:t>
            </a:r>
            <a:r>
              <a:rPr lang="en-US" sz="3600" dirty="0">
                <a:latin typeface="Trebuchet MS" panose="020B0603020202020204" pitchFamily="34" charset="0"/>
              </a:rPr>
              <a:t> la </a:t>
            </a:r>
            <a:r>
              <a:rPr lang="en-US" sz="3600" dirty="0" err="1">
                <a:latin typeface="Trebuchet MS" panose="020B0603020202020204" pitchFamily="34" charset="0"/>
              </a:rPr>
              <a:t>fase</a:t>
            </a:r>
            <a:r>
              <a:rPr lang="en-US" sz="3600" dirty="0">
                <a:latin typeface="Trebuchet MS" panose="020B0603020202020204" pitchFamily="34" charset="0"/>
              </a:rPr>
              <a:t> </a:t>
            </a:r>
            <a:r>
              <a:rPr lang="en-US" sz="3600" dirty="0" err="1">
                <a:latin typeface="Trebuchet MS" panose="020B0603020202020204" pitchFamily="34" charset="0"/>
              </a:rPr>
              <a:t>inicial</a:t>
            </a:r>
            <a:r>
              <a:rPr lang="en-US" sz="3600" dirty="0">
                <a:latin typeface="Trebuchet MS" panose="020B0603020202020204" pitchFamily="34" charset="0"/>
              </a:rPr>
              <a:t>.</a:t>
            </a:r>
            <a:endParaRPr lang="en-US" sz="3600" dirty="0">
              <a:latin typeface="Trebuchet MS" panose="020B0603020202020204" pitchFamily="34" charset="0"/>
            </a:endParaRPr>
          </a:p>
          <a:p>
            <a:pPr marL="352425" indent="-352425" algn="just">
              <a:buFont typeface="Arial" panose="020B0604020202020204" pitchFamily="34" charset="0"/>
              <a:buChar char="•"/>
            </a:pPr>
            <a:r>
              <a:rPr lang="en-US" sz="3600" dirty="0" err="1">
                <a:latin typeface="Trebuchet MS" panose="020B0603020202020204" pitchFamily="34" charset="0"/>
              </a:rPr>
              <a:t>Identificar</a:t>
            </a:r>
            <a:r>
              <a:rPr lang="en-US" sz="3600" dirty="0">
                <a:latin typeface="Trebuchet MS" panose="020B0603020202020204" pitchFamily="34" charset="0"/>
              </a:rPr>
              <a:t> </a:t>
            </a:r>
            <a:r>
              <a:rPr lang="en-US" sz="3600" dirty="0" err="1">
                <a:latin typeface="Trebuchet MS" panose="020B0603020202020204" pitchFamily="34" charset="0"/>
              </a:rPr>
              <a:t>las</a:t>
            </a:r>
            <a:r>
              <a:rPr lang="en-US" sz="3600" dirty="0">
                <a:latin typeface="Trebuchet MS" panose="020B0603020202020204" pitchFamily="34" charset="0"/>
              </a:rPr>
              <a:t> </a:t>
            </a:r>
            <a:r>
              <a:rPr lang="en-US" sz="3600" dirty="0" err="1">
                <a:latin typeface="Trebuchet MS" panose="020B0603020202020204" pitchFamily="34" charset="0"/>
              </a:rPr>
              <a:t>interacciones</a:t>
            </a:r>
            <a:r>
              <a:rPr lang="en-US" sz="3600" dirty="0">
                <a:latin typeface="Trebuchet MS" panose="020B0603020202020204" pitchFamily="34" charset="0"/>
              </a:rPr>
              <a:t> entre </a:t>
            </a:r>
            <a:r>
              <a:rPr lang="en-US" sz="3600" dirty="0" err="1">
                <a:latin typeface="Trebuchet MS" panose="020B0603020202020204" pitchFamily="34" charset="0"/>
              </a:rPr>
              <a:t>las</a:t>
            </a:r>
            <a:r>
              <a:rPr lang="en-US" sz="3600" dirty="0">
                <a:latin typeface="Trebuchet MS" panose="020B0603020202020204" pitchFamily="34" charset="0"/>
              </a:rPr>
              <a:t> </a:t>
            </a:r>
            <a:r>
              <a:rPr lang="en-US" sz="3600" dirty="0" err="1">
                <a:latin typeface="Trebuchet MS" panose="020B0603020202020204" pitchFamily="34" charset="0"/>
              </a:rPr>
              <a:t>abstracciones</a:t>
            </a:r>
            <a:r>
              <a:rPr lang="en-US" sz="3600" dirty="0">
                <a:latin typeface="Trebuchet MS" panose="020B0603020202020204" pitchFamily="34" charset="0"/>
              </a:rPr>
              <a:t> claves </a:t>
            </a:r>
            <a:r>
              <a:rPr lang="en-US" sz="3600" dirty="0" err="1">
                <a:latin typeface="Trebuchet MS" panose="020B0603020202020204" pitchFamily="34" charset="0"/>
              </a:rPr>
              <a:t>que</a:t>
            </a:r>
            <a:r>
              <a:rPr lang="en-US" sz="3600" dirty="0">
                <a:latin typeface="Trebuchet MS" panose="020B0603020202020204" pitchFamily="34" charset="0"/>
              </a:rPr>
              <a:t> son </a:t>
            </a:r>
            <a:r>
              <a:rPr lang="en-US" sz="3600" dirty="0" err="1">
                <a:latin typeface="Trebuchet MS" panose="020B0603020202020204" pitchFamily="34" charset="0"/>
              </a:rPr>
              <a:t>capturadas</a:t>
            </a:r>
            <a:r>
              <a:rPr lang="en-US" sz="3600" dirty="0">
                <a:latin typeface="Trebuchet MS" panose="020B0603020202020204" pitchFamily="34" charset="0"/>
              </a:rPr>
              <a:t> en la </a:t>
            </a:r>
            <a:r>
              <a:rPr lang="en-US" sz="3600" dirty="0" err="1">
                <a:latin typeface="Trebuchet MS" panose="020B0603020202020204" pitchFamily="34" charset="0"/>
              </a:rPr>
              <a:t>realización</a:t>
            </a:r>
            <a:r>
              <a:rPr lang="en-US" sz="3600" dirty="0">
                <a:latin typeface="Trebuchet MS" panose="020B0603020202020204" pitchFamily="34" charset="0"/>
              </a:rPr>
              <a:t> de los </a:t>
            </a:r>
            <a:r>
              <a:rPr lang="en-US" sz="3600" dirty="0" err="1">
                <a:latin typeface="Trebuchet MS" panose="020B0603020202020204" pitchFamily="34" charset="0"/>
              </a:rPr>
              <a:t>casos</a:t>
            </a:r>
            <a:r>
              <a:rPr lang="en-US" sz="3600" dirty="0">
                <a:latin typeface="Trebuchet MS" panose="020B0603020202020204" pitchFamily="34" charset="0"/>
              </a:rPr>
              <a:t> de </a:t>
            </a:r>
            <a:r>
              <a:rPr lang="en-US" sz="3600" dirty="0" err="1">
                <a:latin typeface="Trebuchet MS" panose="020B0603020202020204" pitchFamily="34" charset="0"/>
              </a:rPr>
              <a:t>uso</a:t>
            </a:r>
            <a:r>
              <a:rPr lang="en-US" sz="3600" dirty="0">
                <a:latin typeface="Trebuchet MS" panose="020B0603020202020204" pitchFamily="34" charset="0"/>
              </a:rPr>
              <a:t> </a:t>
            </a:r>
            <a:r>
              <a:rPr lang="en-US" sz="3200" dirty="0">
                <a:latin typeface="Trebuchet MS" panose="020B0603020202020204" pitchFamily="34" charset="0"/>
              </a:rPr>
              <a:t>(en los </a:t>
            </a:r>
            <a:r>
              <a:rPr lang="en-US" sz="3200" dirty="0" err="1">
                <a:latin typeface="Trebuchet MS" panose="020B0603020202020204" pitchFamily="34" charset="0"/>
              </a:rPr>
              <a:t>diagramas</a:t>
            </a:r>
            <a:r>
              <a:rPr lang="en-US" sz="3200" dirty="0">
                <a:latin typeface="Trebuchet MS" panose="020B0603020202020204" pitchFamily="34" charset="0"/>
              </a:rPr>
              <a:t> de </a:t>
            </a:r>
            <a:r>
              <a:rPr lang="en-US" sz="3200" dirty="0" err="1">
                <a:latin typeface="Trebuchet MS" panose="020B0603020202020204" pitchFamily="34" charset="0"/>
              </a:rPr>
              <a:t>colaboración</a:t>
            </a:r>
            <a:r>
              <a:rPr lang="en-US" sz="3200" dirty="0">
                <a:latin typeface="Trebuchet MS" panose="020B0603020202020204" pitchFamily="34" charset="0"/>
              </a:rPr>
              <a:t>).</a:t>
            </a:r>
            <a:endParaRPr lang="en-US" sz="3600" dirty="0">
              <a:latin typeface="Trebuchet MS" panose="020B0603020202020204" pitchFamily="34" charset="0"/>
            </a:endParaRP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5" name="Titre 1"/>
          <p:cNvSpPr>
            <a:spLocks noGrp="1"/>
          </p:cNvSpPr>
          <p:nvPr>
            <p:ph type="title"/>
          </p:nvPr>
        </p:nvSpPr>
        <p:spPr>
          <a:xfrm>
            <a:off x="457200" y="228600"/>
            <a:ext cx="8229600" cy="1143000"/>
          </a:xfrm>
        </p:spPr>
        <p:txBody>
          <a:bodyPr/>
          <a:lstStyle/>
          <a:p>
            <a:pPr eaLnBrk="1" hangingPunct="1"/>
            <a:r>
              <a:rPr lang="fr-CA" dirty="0" err="1">
                <a:solidFill>
                  <a:schemeClr val="bg1"/>
                </a:solidFill>
              </a:rPr>
              <a:t>Desarrollar</a:t>
            </a:r>
            <a:r>
              <a:rPr lang="fr-CA" dirty="0">
                <a:solidFill>
                  <a:schemeClr val="bg1"/>
                </a:solidFill>
              </a:rPr>
              <a:t> </a:t>
            </a:r>
            <a:r>
              <a:rPr lang="fr-CA" dirty="0" err="1">
                <a:solidFill>
                  <a:schemeClr val="bg1"/>
                </a:solidFill>
              </a:rPr>
              <a:t>una</a:t>
            </a:r>
            <a:r>
              <a:rPr lang="fr-CA" dirty="0">
                <a:solidFill>
                  <a:schemeClr val="bg1"/>
                </a:solidFill>
              </a:rPr>
              <a:t> </a:t>
            </a:r>
            <a:r>
              <a:rPr lang="fr-CA" dirty="0" err="1">
                <a:solidFill>
                  <a:schemeClr val="bg1"/>
                </a:solidFill>
              </a:rPr>
              <a:t>visión</a:t>
            </a:r>
            <a:r>
              <a:rPr lang="fr-CA" dirty="0">
                <a:solidFill>
                  <a:schemeClr val="bg1"/>
                </a:solidFill>
              </a:rPr>
              <a:t> </a:t>
            </a:r>
            <a:r>
              <a:rPr lang="fr-CA" dirty="0" err="1">
                <a:solidFill>
                  <a:schemeClr val="bg1"/>
                </a:solidFill>
              </a:rPr>
              <a:t>general</a:t>
            </a:r>
            <a:r>
              <a:rPr lang="fr-CA" dirty="0">
                <a:solidFill>
                  <a:schemeClr val="bg1"/>
                </a:solidFill>
              </a:rPr>
              <a:t> </a:t>
            </a:r>
            <a:r>
              <a:rPr lang="fr-CA" dirty="0" err="1">
                <a:solidFill>
                  <a:schemeClr val="bg1"/>
                </a:solidFill>
              </a:rPr>
              <a:t>del</a:t>
            </a:r>
            <a:r>
              <a:rPr lang="fr-CA" dirty="0">
                <a:solidFill>
                  <a:schemeClr val="bg1"/>
                </a:solidFill>
              </a:rPr>
              <a:t> </a:t>
            </a:r>
            <a:r>
              <a:rPr lang="fr-CA" dirty="0" err="1">
                <a:solidFill>
                  <a:schemeClr val="bg1"/>
                </a:solidFill>
              </a:rPr>
              <a:t>desarrollo</a:t>
            </a:r>
            <a:endParaRPr lang="fr-CA" dirty="0">
              <a:solidFill>
                <a:schemeClr val="bg1"/>
              </a:solidFill>
            </a:endParaRPr>
          </a:p>
        </p:txBody>
      </p:sp>
      <p:sp>
        <p:nvSpPr>
          <p:cNvPr id="3" name="2 CuadroTexto"/>
          <p:cNvSpPr txBox="1"/>
          <p:nvPr/>
        </p:nvSpPr>
        <p:spPr>
          <a:xfrm>
            <a:off x="142908" y="2057400"/>
            <a:ext cx="8858248" cy="4493538"/>
          </a:xfrm>
          <a:prstGeom prst="rect">
            <a:avLst/>
          </a:prstGeom>
          <a:noFill/>
        </p:spPr>
        <p:txBody>
          <a:bodyPr wrap="square" rtlCol="0">
            <a:spAutoFit/>
          </a:bodyPr>
          <a:lstStyle/>
          <a:p>
            <a:pPr marL="187325" indent="-187325"/>
            <a:r>
              <a:rPr lang="en-US" sz="2600" b="1" dirty="0" err="1">
                <a:latin typeface="+mj-lt"/>
              </a:rPr>
              <a:t>Visión</a:t>
            </a:r>
            <a:r>
              <a:rPr lang="en-US" sz="2600" b="1" dirty="0">
                <a:latin typeface="+mj-lt"/>
              </a:rPr>
              <a:t> de </a:t>
            </a:r>
            <a:r>
              <a:rPr lang="en-US" sz="2600" b="1" dirty="0" err="1">
                <a:latin typeface="+mj-lt"/>
              </a:rPr>
              <a:t>cómo</a:t>
            </a:r>
            <a:r>
              <a:rPr lang="en-US" sz="2600" b="1" dirty="0">
                <a:latin typeface="+mj-lt"/>
              </a:rPr>
              <a:t> se </a:t>
            </a:r>
            <a:r>
              <a:rPr lang="en-US" sz="2600" b="1" dirty="0" err="1">
                <a:latin typeface="+mj-lt"/>
              </a:rPr>
              <a:t>desplegará</a:t>
            </a:r>
            <a:r>
              <a:rPr lang="en-US" sz="2600" b="1" dirty="0">
                <a:latin typeface="+mj-lt"/>
              </a:rPr>
              <a:t> el software</a:t>
            </a:r>
            <a:endParaRPr lang="en-US" sz="2600" b="1" dirty="0">
              <a:latin typeface="+mj-lt"/>
            </a:endParaRPr>
          </a:p>
          <a:p>
            <a:pPr marL="187325" indent="-187325" algn="just">
              <a:buFont typeface="Arial" panose="020B0604020202020204" pitchFamily="34" charset="0"/>
              <a:buChar char="•"/>
            </a:pPr>
            <a:r>
              <a:rPr lang="en-US" sz="2600" dirty="0">
                <a:latin typeface="+mj-lt"/>
              </a:rPr>
              <a:t>Si el </a:t>
            </a:r>
            <a:r>
              <a:rPr lang="en-US" sz="2600" dirty="0" err="1">
                <a:latin typeface="+mj-lt"/>
              </a:rPr>
              <a:t>sistema</a:t>
            </a:r>
            <a:r>
              <a:rPr lang="en-US" sz="2600" dirty="0">
                <a:latin typeface="+mj-lt"/>
              </a:rPr>
              <a:t> se accede de forma </a:t>
            </a:r>
            <a:r>
              <a:rPr lang="en-US" sz="2600" dirty="0" err="1">
                <a:latin typeface="+mj-lt"/>
              </a:rPr>
              <a:t>remota</a:t>
            </a:r>
            <a:r>
              <a:rPr lang="en-US" sz="2600" dirty="0">
                <a:latin typeface="+mj-lt"/>
              </a:rPr>
              <a:t>.</a:t>
            </a:r>
            <a:endParaRPr lang="en-US" sz="2600" dirty="0">
              <a:latin typeface="+mj-lt"/>
            </a:endParaRPr>
          </a:p>
          <a:p>
            <a:pPr marL="187325" indent="-187325" algn="just">
              <a:buFont typeface="Arial" panose="020B0604020202020204" pitchFamily="34" charset="0"/>
              <a:buChar char="•"/>
            </a:pPr>
            <a:r>
              <a:rPr lang="en-US" sz="2600" dirty="0">
                <a:latin typeface="+mj-lt"/>
              </a:rPr>
              <a:t>Si el </a:t>
            </a:r>
            <a:r>
              <a:rPr lang="en-US" sz="2600" dirty="0" err="1">
                <a:latin typeface="+mj-lt"/>
              </a:rPr>
              <a:t>sistema</a:t>
            </a:r>
            <a:r>
              <a:rPr lang="en-US" sz="2600" dirty="0">
                <a:latin typeface="+mj-lt"/>
              </a:rPr>
              <a:t> </a:t>
            </a:r>
            <a:r>
              <a:rPr lang="en-US" sz="2600" dirty="0" err="1">
                <a:latin typeface="+mj-lt"/>
              </a:rPr>
              <a:t>tiene</a:t>
            </a:r>
            <a:r>
              <a:rPr lang="en-US" sz="2600" dirty="0">
                <a:latin typeface="+mj-lt"/>
              </a:rPr>
              <a:t> </a:t>
            </a:r>
            <a:r>
              <a:rPr lang="en-US" sz="2600" dirty="0" err="1">
                <a:latin typeface="+mj-lt"/>
              </a:rPr>
              <a:t>requisitos</a:t>
            </a:r>
            <a:r>
              <a:rPr lang="en-US" sz="2600" dirty="0">
                <a:latin typeface="+mj-lt"/>
              </a:rPr>
              <a:t> </a:t>
            </a:r>
            <a:r>
              <a:rPr lang="en-US" sz="2600" dirty="0" err="1">
                <a:latin typeface="+mj-lt"/>
              </a:rPr>
              <a:t>que</a:t>
            </a:r>
            <a:r>
              <a:rPr lang="en-US" sz="2600" dirty="0">
                <a:latin typeface="+mj-lt"/>
              </a:rPr>
              <a:t> </a:t>
            </a:r>
            <a:r>
              <a:rPr lang="en-US" sz="2600" dirty="0" err="1">
                <a:latin typeface="+mj-lt"/>
              </a:rPr>
              <a:t>sugieren</a:t>
            </a:r>
            <a:r>
              <a:rPr lang="en-US" sz="2600" dirty="0">
                <a:latin typeface="+mj-lt"/>
              </a:rPr>
              <a:t> la </a:t>
            </a:r>
            <a:r>
              <a:rPr lang="en-US" sz="2600" dirty="0" err="1">
                <a:latin typeface="+mj-lt"/>
              </a:rPr>
              <a:t>distribución</a:t>
            </a:r>
            <a:r>
              <a:rPr lang="en-US" sz="2600" dirty="0">
                <a:latin typeface="+mj-lt"/>
              </a:rPr>
              <a:t> en </a:t>
            </a:r>
            <a:r>
              <a:rPr lang="en-US" sz="2600" dirty="0" err="1">
                <a:latin typeface="+mj-lt"/>
              </a:rPr>
              <a:t>nodos</a:t>
            </a:r>
            <a:r>
              <a:rPr lang="en-US" sz="2600" dirty="0">
                <a:latin typeface="+mj-lt"/>
              </a:rPr>
              <a:t>.</a:t>
            </a:r>
            <a:endParaRPr lang="en-US" sz="2600" dirty="0">
              <a:latin typeface="+mj-lt"/>
            </a:endParaRPr>
          </a:p>
          <a:p>
            <a:pPr marL="187325" indent="-187325" algn="just">
              <a:buFont typeface="Arial" panose="020B0604020202020204" pitchFamily="34" charset="0"/>
              <a:buChar char="•"/>
            </a:pPr>
            <a:endParaRPr lang="en-US" sz="2600" dirty="0">
              <a:latin typeface="+mj-lt"/>
            </a:endParaRPr>
          </a:p>
          <a:p>
            <a:pPr marL="187325" indent="-187325" algn="just">
              <a:buFont typeface="Arial" panose="020B0604020202020204" pitchFamily="34" charset="0"/>
              <a:buChar char="•"/>
            </a:pPr>
            <a:endParaRPr lang="en-US" sz="2600" dirty="0">
              <a:latin typeface="+mj-lt"/>
            </a:endParaRPr>
          </a:p>
          <a:p>
            <a:pPr marL="187325" indent="-187325"/>
            <a:r>
              <a:rPr lang="en-US" sz="2600" b="1" dirty="0" err="1">
                <a:latin typeface="+mj-lt"/>
              </a:rPr>
              <a:t>Modelo</a:t>
            </a:r>
            <a:r>
              <a:rPr lang="en-US" sz="2600" b="1" dirty="0">
                <a:latin typeface="+mj-lt"/>
              </a:rPr>
              <a:t> de </a:t>
            </a:r>
            <a:r>
              <a:rPr lang="en-US" sz="2600" b="1" dirty="0" err="1">
                <a:latin typeface="+mj-lt"/>
              </a:rPr>
              <a:t>despliegue</a:t>
            </a:r>
            <a:endParaRPr lang="en-US" sz="2600" b="1" dirty="0">
              <a:latin typeface="+mj-lt"/>
            </a:endParaRPr>
          </a:p>
          <a:p>
            <a:pPr marL="187325" indent="-187325" algn="just">
              <a:buFont typeface="Arial" panose="020B0604020202020204" pitchFamily="34" charset="0"/>
              <a:buChar char="•"/>
            </a:pPr>
            <a:r>
              <a:rPr lang="en-US" sz="2600" dirty="0" err="1">
                <a:latin typeface="+mj-lt"/>
              </a:rPr>
              <a:t>Asignación</a:t>
            </a:r>
            <a:r>
              <a:rPr lang="en-US" sz="2600" dirty="0">
                <a:latin typeface="+mj-lt"/>
              </a:rPr>
              <a:t> de </a:t>
            </a:r>
            <a:r>
              <a:rPr lang="en-US" sz="2600" dirty="0" err="1">
                <a:latin typeface="+mj-lt"/>
              </a:rPr>
              <a:t>componentes</a:t>
            </a:r>
            <a:r>
              <a:rPr lang="en-US" sz="2600" dirty="0">
                <a:latin typeface="+mj-lt"/>
              </a:rPr>
              <a:t> y </a:t>
            </a:r>
            <a:r>
              <a:rPr lang="en-US" sz="2600" dirty="0" err="1">
                <a:latin typeface="+mj-lt"/>
              </a:rPr>
              <a:t>datos</a:t>
            </a:r>
            <a:r>
              <a:rPr lang="en-US" sz="2600" dirty="0">
                <a:latin typeface="+mj-lt"/>
              </a:rPr>
              <a:t> a los </a:t>
            </a:r>
            <a:r>
              <a:rPr lang="en-US" sz="2600" dirty="0" err="1">
                <a:latin typeface="+mj-lt"/>
              </a:rPr>
              <a:t>nodos</a:t>
            </a:r>
            <a:r>
              <a:rPr lang="en-US" sz="2600" dirty="0">
                <a:latin typeface="+mj-lt"/>
              </a:rPr>
              <a:t>.</a:t>
            </a:r>
            <a:endParaRPr lang="en-US" sz="2600" dirty="0">
              <a:latin typeface="+mj-lt"/>
            </a:endParaRPr>
          </a:p>
          <a:p>
            <a:pPr marL="187325" indent="-187325" algn="just">
              <a:buFont typeface="Arial" panose="020B0604020202020204" pitchFamily="34" charset="0"/>
              <a:buChar char="•"/>
            </a:pPr>
            <a:r>
              <a:rPr lang="en-US" sz="2600" dirty="0" err="1">
                <a:latin typeface="+mj-lt"/>
              </a:rPr>
              <a:t>Descripción</a:t>
            </a:r>
            <a:r>
              <a:rPr lang="en-US" sz="2600" dirty="0">
                <a:latin typeface="+mj-lt"/>
              </a:rPr>
              <a:t> de </a:t>
            </a:r>
            <a:r>
              <a:rPr lang="en-US" sz="2600" dirty="0" err="1">
                <a:latin typeface="+mj-lt"/>
              </a:rPr>
              <a:t>cómo</a:t>
            </a:r>
            <a:r>
              <a:rPr lang="en-US" sz="2600" dirty="0">
                <a:latin typeface="+mj-lt"/>
              </a:rPr>
              <a:t> </a:t>
            </a:r>
            <a:r>
              <a:rPr lang="en-US" sz="2600" dirty="0" err="1">
                <a:latin typeface="+mj-lt"/>
              </a:rPr>
              <a:t>acceden</a:t>
            </a:r>
            <a:r>
              <a:rPr lang="en-US" sz="2600" dirty="0">
                <a:latin typeface="+mj-lt"/>
              </a:rPr>
              <a:t> los </a:t>
            </a:r>
            <a:r>
              <a:rPr lang="en-US" sz="2600" dirty="0" err="1">
                <a:latin typeface="+mj-lt"/>
              </a:rPr>
              <a:t>usuarios</a:t>
            </a:r>
            <a:r>
              <a:rPr lang="en-US" sz="2600" dirty="0">
                <a:latin typeface="+mj-lt"/>
              </a:rPr>
              <a:t> a los </a:t>
            </a:r>
            <a:r>
              <a:rPr lang="en-US" sz="2600" dirty="0" err="1">
                <a:latin typeface="+mj-lt"/>
              </a:rPr>
              <a:t>componentes</a:t>
            </a:r>
            <a:r>
              <a:rPr lang="en-US" sz="2600" dirty="0">
                <a:latin typeface="+mj-lt"/>
              </a:rPr>
              <a:t> que </a:t>
            </a:r>
            <a:r>
              <a:rPr lang="en-US" sz="2600" dirty="0" err="1">
                <a:latin typeface="+mj-lt"/>
              </a:rPr>
              <a:t>acceden</a:t>
            </a:r>
            <a:r>
              <a:rPr lang="en-US" sz="2600" dirty="0">
                <a:latin typeface="+mj-lt"/>
              </a:rPr>
              <a:t> a </a:t>
            </a:r>
            <a:r>
              <a:rPr lang="en-US" sz="2600" dirty="0" err="1">
                <a:latin typeface="+mj-lt"/>
              </a:rPr>
              <a:t>los</a:t>
            </a:r>
            <a:r>
              <a:rPr lang="en-US" sz="2600" dirty="0">
                <a:latin typeface="+mj-lt"/>
              </a:rPr>
              <a:t> </a:t>
            </a:r>
            <a:r>
              <a:rPr lang="en-US" sz="2600" dirty="0" err="1">
                <a:latin typeface="+mj-lt"/>
              </a:rPr>
              <a:t>datos</a:t>
            </a:r>
            <a:r>
              <a:rPr lang="en-US" sz="2600" dirty="0">
                <a:latin typeface="+mj-lt"/>
              </a:rPr>
              <a:t>.</a:t>
            </a:r>
            <a:endParaRPr lang="en-US" sz="2600" dirty="0">
              <a:latin typeface="+mj-lt"/>
            </a:endParaRPr>
          </a:p>
          <a:p>
            <a:pPr marL="187325" indent="-187325" algn="just">
              <a:buFont typeface="Arial" panose="020B0604020202020204" pitchFamily="34" charset="0"/>
              <a:buChar char="•"/>
            </a:pPr>
            <a:r>
              <a:rPr lang="en-US" sz="2600" dirty="0" err="1">
                <a:latin typeface="+mj-lt"/>
              </a:rPr>
              <a:t>Especificación</a:t>
            </a:r>
            <a:r>
              <a:rPr lang="en-US" sz="2600" dirty="0">
                <a:latin typeface="+mj-lt"/>
              </a:rPr>
              <a:t> </a:t>
            </a:r>
            <a:r>
              <a:rPr lang="en-US" sz="2600" dirty="0" err="1">
                <a:latin typeface="+mj-lt"/>
              </a:rPr>
              <a:t>detallada</a:t>
            </a:r>
            <a:r>
              <a:rPr lang="en-US" sz="2600" dirty="0">
                <a:latin typeface="+mj-lt"/>
              </a:rPr>
              <a:t> de los </a:t>
            </a:r>
            <a:r>
              <a:rPr lang="en-US" sz="2600" dirty="0" err="1">
                <a:latin typeface="+mj-lt"/>
              </a:rPr>
              <a:t>nodos</a:t>
            </a:r>
            <a:r>
              <a:rPr lang="en-US" sz="2600" dirty="0">
                <a:latin typeface="+mj-lt"/>
              </a:rPr>
              <a:t> y las </a:t>
            </a:r>
            <a:r>
              <a:rPr lang="en-US" sz="2600" dirty="0" err="1">
                <a:latin typeface="+mj-lt"/>
              </a:rPr>
              <a:t>conexiones</a:t>
            </a:r>
            <a:r>
              <a:rPr lang="en-US" sz="2600" dirty="0">
                <a:latin typeface="+mj-lt"/>
              </a:rPr>
              <a:t>.</a:t>
            </a:r>
            <a:endParaRPr lang="en-US" sz="2600" dirty="0">
              <a:latin typeface="+mj-lt"/>
            </a:endParaRPr>
          </a:p>
        </p:txBody>
      </p:sp>
      <p:grpSp>
        <p:nvGrpSpPr>
          <p:cNvPr id="4" name="Group 55"/>
          <p:cNvGrpSpPr/>
          <p:nvPr/>
        </p:nvGrpSpPr>
        <p:grpSpPr bwMode="auto">
          <a:xfrm>
            <a:off x="5867400" y="3352800"/>
            <a:ext cx="2971800" cy="1328051"/>
            <a:chOff x="5185" y="1876"/>
            <a:chExt cx="437" cy="485"/>
          </a:xfrm>
        </p:grpSpPr>
        <p:sp>
          <p:nvSpPr>
            <p:cNvPr id="6" name="Rectangle 56"/>
            <p:cNvSpPr>
              <a:spLocks noChangeArrowheads="1"/>
            </p:cNvSpPr>
            <p:nvPr/>
          </p:nvSpPr>
          <p:spPr bwMode="auto">
            <a:xfrm>
              <a:off x="5185" y="1897"/>
              <a:ext cx="102" cy="107"/>
            </a:xfrm>
            <a:prstGeom prst="rect">
              <a:avLst/>
            </a:prstGeom>
            <a:gradFill rotWithShape="0">
              <a:gsLst>
                <a:gs pos="0">
                  <a:srgbClr val="0033CC"/>
                </a:gs>
                <a:gs pos="100000">
                  <a:srgbClr val="FFFFFF"/>
                </a:gs>
              </a:gsLst>
              <a:lin ang="5400000" scaled="1"/>
            </a:gradFill>
            <a:ln w="0">
              <a:solidFill>
                <a:schemeClr val="tx1"/>
              </a:solidFill>
              <a:miter lim="800000"/>
            </a:ln>
          </p:spPr>
          <p:txBody>
            <a:bodyPr/>
            <a:lstStyle/>
            <a:p>
              <a:endParaRPr lang="es-ES"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 name="Freeform 57"/>
            <p:cNvSpPr/>
            <p:nvPr/>
          </p:nvSpPr>
          <p:spPr bwMode="auto">
            <a:xfrm>
              <a:off x="5185" y="1876"/>
              <a:ext cx="142" cy="21"/>
            </a:xfrm>
            <a:custGeom>
              <a:avLst/>
              <a:gdLst>
                <a:gd name="T0" fmla="*/ 0 w 691"/>
                <a:gd name="T1" fmla="*/ 96 h 96"/>
                <a:gd name="T2" fmla="*/ 276 w 691"/>
                <a:gd name="T3" fmla="*/ 0 h 96"/>
                <a:gd name="T4" fmla="*/ 691 w 691"/>
                <a:gd name="T5" fmla="*/ 0 h 96"/>
                <a:gd name="T6" fmla="*/ 495 w 691"/>
                <a:gd name="T7" fmla="*/ 96 h 96"/>
                <a:gd name="T8" fmla="*/ 0 w 691"/>
                <a:gd name="T9" fmla="*/ 96 h 96"/>
                <a:gd name="T10" fmla="*/ 0 60000 65536"/>
                <a:gd name="T11" fmla="*/ 0 60000 65536"/>
                <a:gd name="T12" fmla="*/ 0 60000 65536"/>
                <a:gd name="T13" fmla="*/ 0 60000 65536"/>
                <a:gd name="T14" fmla="*/ 0 60000 65536"/>
                <a:gd name="T15" fmla="*/ 0 w 691"/>
                <a:gd name="T16" fmla="*/ 0 h 96"/>
                <a:gd name="T17" fmla="*/ 691 w 691"/>
                <a:gd name="T18" fmla="*/ 96 h 96"/>
              </a:gdLst>
              <a:ahLst/>
              <a:cxnLst>
                <a:cxn ang="T10">
                  <a:pos x="T0" y="T1"/>
                </a:cxn>
                <a:cxn ang="T11">
                  <a:pos x="T2" y="T3"/>
                </a:cxn>
                <a:cxn ang="T12">
                  <a:pos x="T4" y="T5"/>
                </a:cxn>
                <a:cxn ang="T13">
                  <a:pos x="T6" y="T7"/>
                </a:cxn>
                <a:cxn ang="T14">
                  <a:pos x="T8" y="T9"/>
                </a:cxn>
              </a:cxnLst>
              <a:rect l="T15" t="T16" r="T17" b="T18"/>
              <a:pathLst>
                <a:path w="691" h="96">
                  <a:moveTo>
                    <a:pt x="0" y="96"/>
                  </a:moveTo>
                  <a:lnTo>
                    <a:pt x="276" y="0"/>
                  </a:lnTo>
                  <a:lnTo>
                    <a:pt x="691" y="0"/>
                  </a:lnTo>
                  <a:lnTo>
                    <a:pt x="495" y="96"/>
                  </a:lnTo>
                  <a:lnTo>
                    <a:pt x="0" y="96"/>
                  </a:lnTo>
                  <a:close/>
                </a:path>
              </a:pathLst>
            </a:custGeom>
            <a:gradFill rotWithShape="0">
              <a:gsLst>
                <a:gs pos="0">
                  <a:srgbClr val="0033CC"/>
                </a:gs>
                <a:gs pos="100000">
                  <a:srgbClr val="FFFFFF"/>
                </a:gs>
              </a:gsLst>
              <a:lin ang="5400000" scaled="1"/>
            </a:gradFill>
            <a:ln w="0">
              <a:solidFill>
                <a:schemeClr val="tx1"/>
              </a:solidFill>
              <a:round/>
            </a:ln>
          </p:spPr>
          <p:txBody>
            <a:bodyPr/>
            <a:lstStyle/>
            <a:p>
              <a:endParaRPr lang="es-ES"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8" name="Freeform 58"/>
            <p:cNvSpPr/>
            <p:nvPr/>
          </p:nvSpPr>
          <p:spPr bwMode="auto">
            <a:xfrm>
              <a:off x="5287" y="1876"/>
              <a:ext cx="40" cy="128"/>
            </a:xfrm>
            <a:custGeom>
              <a:avLst/>
              <a:gdLst>
                <a:gd name="T0" fmla="*/ 0 w 196"/>
                <a:gd name="T1" fmla="*/ 96 h 577"/>
                <a:gd name="T2" fmla="*/ 196 w 196"/>
                <a:gd name="T3" fmla="*/ 0 h 577"/>
                <a:gd name="T4" fmla="*/ 196 w 196"/>
                <a:gd name="T5" fmla="*/ 432 h 577"/>
                <a:gd name="T6" fmla="*/ 0 w 196"/>
                <a:gd name="T7" fmla="*/ 577 h 577"/>
                <a:gd name="T8" fmla="*/ 0 w 196"/>
                <a:gd name="T9" fmla="*/ 96 h 577"/>
                <a:gd name="T10" fmla="*/ 0 60000 65536"/>
                <a:gd name="T11" fmla="*/ 0 60000 65536"/>
                <a:gd name="T12" fmla="*/ 0 60000 65536"/>
                <a:gd name="T13" fmla="*/ 0 60000 65536"/>
                <a:gd name="T14" fmla="*/ 0 60000 65536"/>
                <a:gd name="T15" fmla="*/ 0 w 196"/>
                <a:gd name="T16" fmla="*/ 0 h 577"/>
                <a:gd name="T17" fmla="*/ 196 w 196"/>
                <a:gd name="T18" fmla="*/ 577 h 577"/>
              </a:gdLst>
              <a:ahLst/>
              <a:cxnLst>
                <a:cxn ang="T10">
                  <a:pos x="T0" y="T1"/>
                </a:cxn>
                <a:cxn ang="T11">
                  <a:pos x="T2" y="T3"/>
                </a:cxn>
                <a:cxn ang="T12">
                  <a:pos x="T4" y="T5"/>
                </a:cxn>
                <a:cxn ang="T13">
                  <a:pos x="T6" y="T7"/>
                </a:cxn>
                <a:cxn ang="T14">
                  <a:pos x="T8" y="T9"/>
                </a:cxn>
              </a:cxnLst>
              <a:rect l="T15" t="T16" r="T17" b="T18"/>
              <a:pathLst>
                <a:path w="196" h="577">
                  <a:moveTo>
                    <a:pt x="0" y="96"/>
                  </a:moveTo>
                  <a:lnTo>
                    <a:pt x="196" y="0"/>
                  </a:lnTo>
                  <a:lnTo>
                    <a:pt x="196" y="432"/>
                  </a:lnTo>
                  <a:lnTo>
                    <a:pt x="0" y="577"/>
                  </a:lnTo>
                  <a:lnTo>
                    <a:pt x="0" y="96"/>
                  </a:lnTo>
                  <a:close/>
                </a:path>
              </a:pathLst>
            </a:custGeom>
            <a:gradFill rotWithShape="0">
              <a:gsLst>
                <a:gs pos="0">
                  <a:srgbClr val="0033CC"/>
                </a:gs>
                <a:gs pos="100000">
                  <a:srgbClr val="FFFFFF"/>
                </a:gs>
              </a:gsLst>
              <a:lin ang="5400000" scaled="1"/>
            </a:gradFill>
            <a:ln w="0">
              <a:solidFill>
                <a:schemeClr val="tx1"/>
              </a:solidFill>
              <a:round/>
            </a:ln>
          </p:spPr>
          <p:txBody>
            <a:bodyPr/>
            <a:lstStyle/>
            <a:p>
              <a:endParaRPr lang="es-ES"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9" name="Rectangle 59"/>
            <p:cNvSpPr>
              <a:spLocks noChangeArrowheads="1"/>
            </p:cNvSpPr>
            <p:nvPr/>
          </p:nvSpPr>
          <p:spPr bwMode="auto">
            <a:xfrm>
              <a:off x="5480" y="1924"/>
              <a:ext cx="102" cy="106"/>
            </a:xfrm>
            <a:prstGeom prst="rect">
              <a:avLst/>
            </a:prstGeom>
            <a:gradFill rotWithShape="0">
              <a:gsLst>
                <a:gs pos="0">
                  <a:srgbClr val="0033CC"/>
                </a:gs>
                <a:gs pos="100000">
                  <a:srgbClr val="FFFFFF"/>
                </a:gs>
              </a:gsLst>
              <a:lin ang="5400000" scaled="1"/>
            </a:gradFill>
            <a:ln w="0">
              <a:solidFill>
                <a:schemeClr val="tx1"/>
              </a:solidFill>
              <a:miter lim="800000"/>
            </a:ln>
          </p:spPr>
          <p:txBody>
            <a:bodyPr/>
            <a:lstStyle/>
            <a:p>
              <a:endParaRPr lang="es-ES"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0" name="Freeform 60"/>
            <p:cNvSpPr/>
            <p:nvPr/>
          </p:nvSpPr>
          <p:spPr bwMode="auto">
            <a:xfrm>
              <a:off x="5480" y="1902"/>
              <a:ext cx="142" cy="22"/>
            </a:xfrm>
            <a:custGeom>
              <a:avLst/>
              <a:gdLst>
                <a:gd name="T0" fmla="*/ 0 w 691"/>
                <a:gd name="T1" fmla="*/ 96 h 96"/>
                <a:gd name="T2" fmla="*/ 276 w 691"/>
                <a:gd name="T3" fmla="*/ 0 h 96"/>
                <a:gd name="T4" fmla="*/ 691 w 691"/>
                <a:gd name="T5" fmla="*/ 0 h 96"/>
                <a:gd name="T6" fmla="*/ 495 w 691"/>
                <a:gd name="T7" fmla="*/ 96 h 96"/>
                <a:gd name="T8" fmla="*/ 0 w 691"/>
                <a:gd name="T9" fmla="*/ 96 h 96"/>
                <a:gd name="T10" fmla="*/ 0 60000 65536"/>
                <a:gd name="T11" fmla="*/ 0 60000 65536"/>
                <a:gd name="T12" fmla="*/ 0 60000 65536"/>
                <a:gd name="T13" fmla="*/ 0 60000 65536"/>
                <a:gd name="T14" fmla="*/ 0 60000 65536"/>
                <a:gd name="T15" fmla="*/ 0 w 691"/>
                <a:gd name="T16" fmla="*/ 0 h 96"/>
                <a:gd name="T17" fmla="*/ 691 w 691"/>
                <a:gd name="T18" fmla="*/ 96 h 96"/>
              </a:gdLst>
              <a:ahLst/>
              <a:cxnLst>
                <a:cxn ang="T10">
                  <a:pos x="T0" y="T1"/>
                </a:cxn>
                <a:cxn ang="T11">
                  <a:pos x="T2" y="T3"/>
                </a:cxn>
                <a:cxn ang="T12">
                  <a:pos x="T4" y="T5"/>
                </a:cxn>
                <a:cxn ang="T13">
                  <a:pos x="T6" y="T7"/>
                </a:cxn>
                <a:cxn ang="T14">
                  <a:pos x="T8" y="T9"/>
                </a:cxn>
              </a:cxnLst>
              <a:rect l="T15" t="T16" r="T17" b="T18"/>
              <a:pathLst>
                <a:path w="691" h="96">
                  <a:moveTo>
                    <a:pt x="0" y="96"/>
                  </a:moveTo>
                  <a:lnTo>
                    <a:pt x="276" y="0"/>
                  </a:lnTo>
                  <a:lnTo>
                    <a:pt x="691" y="0"/>
                  </a:lnTo>
                  <a:lnTo>
                    <a:pt x="495" y="96"/>
                  </a:lnTo>
                  <a:lnTo>
                    <a:pt x="0" y="96"/>
                  </a:lnTo>
                  <a:close/>
                </a:path>
              </a:pathLst>
            </a:custGeom>
            <a:gradFill rotWithShape="0">
              <a:gsLst>
                <a:gs pos="0">
                  <a:srgbClr val="0033CC"/>
                </a:gs>
                <a:gs pos="100000">
                  <a:srgbClr val="FFFFFF"/>
                </a:gs>
              </a:gsLst>
              <a:lin ang="5400000" scaled="1"/>
            </a:gradFill>
            <a:ln w="0">
              <a:solidFill>
                <a:schemeClr val="tx1"/>
              </a:solidFill>
              <a:round/>
            </a:ln>
          </p:spPr>
          <p:txBody>
            <a:bodyPr/>
            <a:lstStyle/>
            <a:p>
              <a:endParaRPr lang="es-ES"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1" name="Freeform 61"/>
            <p:cNvSpPr/>
            <p:nvPr/>
          </p:nvSpPr>
          <p:spPr bwMode="auto">
            <a:xfrm>
              <a:off x="5582" y="1902"/>
              <a:ext cx="40" cy="128"/>
            </a:xfrm>
            <a:custGeom>
              <a:avLst/>
              <a:gdLst>
                <a:gd name="T0" fmla="*/ 0 w 196"/>
                <a:gd name="T1" fmla="*/ 96 h 577"/>
                <a:gd name="T2" fmla="*/ 196 w 196"/>
                <a:gd name="T3" fmla="*/ 0 h 577"/>
                <a:gd name="T4" fmla="*/ 196 w 196"/>
                <a:gd name="T5" fmla="*/ 433 h 577"/>
                <a:gd name="T6" fmla="*/ 0 w 196"/>
                <a:gd name="T7" fmla="*/ 577 h 577"/>
                <a:gd name="T8" fmla="*/ 0 w 196"/>
                <a:gd name="T9" fmla="*/ 96 h 577"/>
                <a:gd name="T10" fmla="*/ 0 60000 65536"/>
                <a:gd name="T11" fmla="*/ 0 60000 65536"/>
                <a:gd name="T12" fmla="*/ 0 60000 65536"/>
                <a:gd name="T13" fmla="*/ 0 60000 65536"/>
                <a:gd name="T14" fmla="*/ 0 60000 65536"/>
                <a:gd name="T15" fmla="*/ 0 w 196"/>
                <a:gd name="T16" fmla="*/ 0 h 577"/>
                <a:gd name="T17" fmla="*/ 196 w 196"/>
                <a:gd name="T18" fmla="*/ 577 h 577"/>
              </a:gdLst>
              <a:ahLst/>
              <a:cxnLst>
                <a:cxn ang="T10">
                  <a:pos x="T0" y="T1"/>
                </a:cxn>
                <a:cxn ang="T11">
                  <a:pos x="T2" y="T3"/>
                </a:cxn>
                <a:cxn ang="T12">
                  <a:pos x="T4" y="T5"/>
                </a:cxn>
                <a:cxn ang="T13">
                  <a:pos x="T6" y="T7"/>
                </a:cxn>
                <a:cxn ang="T14">
                  <a:pos x="T8" y="T9"/>
                </a:cxn>
              </a:cxnLst>
              <a:rect l="T15" t="T16" r="T17" b="T18"/>
              <a:pathLst>
                <a:path w="196" h="577">
                  <a:moveTo>
                    <a:pt x="0" y="96"/>
                  </a:moveTo>
                  <a:lnTo>
                    <a:pt x="196" y="0"/>
                  </a:lnTo>
                  <a:lnTo>
                    <a:pt x="196" y="433"/>
                  </a:lnTo>
                  <a:lnTo>
                    <a:pt x="0" y="577"/>
                  </a:lnTo>
                  <a:lnTo>
                    <a:pt x="0" y="96"/>
                  </a:lnTo>
                  <a:close/>
                </a:path>
              </a:pathLst>
            </a:custGeom>
            <a:gradFill rotWithShape="0">
              <a:gsLst>
                <a:gs pos="0">
                  <a:srgbClr val="0033CC"/>
                </a:gs>
                <a:gs pos="100000">
                  <a:srgbClr val="FFFFFF"/>
                </a:gs>
              </a:gsLst>
              <a:lin ang="5400000" scaled="1"/>
            </a:gradFill>
            <a:ln w="0">
              <a:solidFill>
                <a:schemeClr val="tx1"/>
              </a:solidFill>
              <a:round/>
            </a:ln>
          </p:spPr>
          <p:txBody>
            <a:bodyPr/>
            <a:lstStyle/>
            <a:p>
              <a:endParaRPr lang="es-ES"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2" name="Line 62"/>
            <p:cNvSpPr>
              <a:spLocks noChangeShapeType="1"/>
            </p:cNvSpPr>
            <p:nvPr/>
          </p:nvSpPr>
          <p:spPr bwMode="auto">
            <a:xfrm>
              <a:off x="5307" y="1940"/>
              <a:ext cx="173" cy="26"/>
            </a:xfrm>
            <a:prstGeom prst="line">
              <a:avLst/>
            </a:prstGeom>
            <a:noFill/>
            <a:ln w="0">
              <a:solidFill>
                <a:schemeClr val="tx1"/>
              </a:solidFill>
              <a:round/>
            </a:ln>
          </p:spPr>
          <p:txBody>
            <a:bodyPr/>
            <a:lstStyle/>
            <a:p>
              <a:endParaRPr lang="es-ES"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3" name="Rectangle 63"/>
            <p:cNvSpPr>
              <a:spLocks noChangeArrowheads="1"/>
            </p:cNvSpPr>
            <p:nvPr/>
          </p:nvSpPr>
          <p:spPr bwMode="auto">
            <a:xfrm>
              <a:off x="5185" y="2096"/>
              <a:ext cx="102" cy="106"/>
            </a:xfrm>
            <a:prstGeom prst="rect">
              <a:avLst/>
            </a:prstGeom>
            <a:gradFill rotWithShape="0">
              <a:gsLst>
                <a:gs pos="0">
                  <a:srgbClr val="0033CC"/>
                </a:gs>
                <a:gs pos="100000">
                  <a:srgbClr val="FFFFFF"/>
                </a:gs>
              </a:gsLst>
              <a:lin ang="5400000" scaled="1"/>
            </a:gradFill>
            <a:ln w="0">
              <a:solidFill>
                <a:schemeClr val="tx1"/>
              </a:solidFill>
              <a:miter lim="800000"/>
            </a:ln>
          </p:spPr>
          <p:txBody>
            <a:bodyPr/>
            <a:lstStyle/>
            <a:p>
              <a:endParaRPr lang="es-ES"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4" name="Freeform 64"/>
            <p:cNvSpPr/>
            <p:nvPr/>
          </p:nvSpPr>
          <p:spPr bwMode="auto">
            <a:xfrm>
              <a:off x="5185" y="2074"/>
              <a:ext cx="142" cy="22"/>
            </a:xfrm>
            <a:custGeom>
              <a:avLst/>
              <a:gdLst>
                <a:gd name="T0" fmla="*/ 0 w 691"/>
                <a:gd name="T1" fmla="*/ 96 h 96"/>
                <a:gd name="T2" fmla="*/ 276 w 691"/>
                <a:gd name="T3" fmla="*/ 0 h 96"/>
                <a:gd name="T4" fmla="*/ 691 w 691"/>
                <a:gd name="T5" fmla="*/ 0 h 96"/>
                <a:gd name="T6" fmla="*/ 495 w 691"/>
                <a:gd name="T7" fmla="*/ 96 h 96"/>
                <a:gd name="T8" fmla="*/ 0 w 691"/>
                <a:gd name="T9" fmla="*/ 96 h 96"/>
                <a:gd name="T10" fmla="*/ 0 60000 65536"/>
                <a:gd name="T11" fmla="*/ 0 60000 65536"/>
                <a:gd name="T12" fmla="*/ 0 60000 65536"/>
                <a:gd name="T13" fmla="*/ 0 60000 65536"/>
                <a:gd name="T14" fmla="*/ 0 60000 65536"/>
                <a:gd name="T15" fmla="*/ 0 w 691"/>
                <a:gd name="T16" fmla="*/ 0 h 96"/>
                <a:gd name="T17" fmla="*/ 691 w 691"/>
                <a:gd name="T18" fmla="*/ 96 h 96"/>
              </a:gdLst>
              <a:ahLst/>
              <a:cxnLst>
                <a:cxn ang="T10">
                  <a:pos x="T0" y="T1"/>
                </a:cxn>
                <a:cxn ang="T11">
                  <a:pos x="T2" y="T3"/>
                </a:cxn>
                <a:cxn ang="T12">
                  <a:pos x="T4" y="T5"/>
                </a:cxn>
                <a:cxn ang="T13">
                  <a:pos x="T6" y="T7"/>
                </a:cxn>
                <a:cxn ang="T14">
                  <a:pos x="T8" y="T9"/>
                </a:cxn>
              </a:cxnLst>
              <a:rect l="T15" t="T16" r="T17" b="T18"/>
              <a:pathLst>
                <a:path w="691" h="96">
                  <a:moveTo>
                    <a:pt x="0" y="96"/>
                  </a:moveTo>
                  <a:lnTo>
                    <a:pt x="276" y="0"/>
                  </a:lnTo>
                  <a:lnTo>
                    <a:pt x="691" y="0"/>
                  </a:lnTo>
                  <a:lnTo>
                    <a:pt x="495" y="96"/>
                  </a:lnTo>
                  <a:lnTo>
                    <a:pt x="0" y="96"/>
                  </a:lnTo>
                  <a:close/>
                </a:path>
              </a:pathLst>
            </a:custGeom>
            <a:gradFill rotWithShape="0">
              <a:gsLst>
                <a:gs pos="0">
                  <a:srgbClr val="0033CC"/>
                </a:gs>
                <a:gs pos="100000">
                  <a:srgbClr val="FFFFFF"/>
                </a:gs>
              </a:gsLst>
              <a:lin ang="5400000" scaled="1"/>
            </a:gradFill>
            <a:ln w="0">
              <a:solidFill>
                <a:schemeClr val="tx1"/>
              </a:solidFill>
              <a:round/>
            </a:ln>
          </p:spPr>
          <p:txBody>
            <a:bodyPr/>
            <a:lstStyle/>
            <a:p>
              <a:endParaRPr lang="es-ES"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5" name="Freeform 65"/>
            <p:cNvSpPr/>
            <p:nvPr/>
          </p:nvSpPr>
          <p:spPr bwMode="auto">
            <a:xfrm>
              <a:off x="5287" y="2074"/>
              <a:ext cx="40" cy="128"/>
            </a:xfrm>
            <a:custGeom>
              <a:avLst/>
              <a:gdLst>
                <a:gd name="T0" fmla="*/ 0 w 196"/>
                <a:gd name="T1" fmla="*/ 96 h 577"/>
                <a:gd name="T2" fmla="*/ 196 w 196"/>
                <a:gd name="T3" fmla="*/ 0 h 577"/>
                <a:gd name="T4" fmla="*/ 196 w 196"/>
                <a:gd name="T5" fmla="*/ 433 h 577"/>
                <a:gd name="T6" fmla="*/ 0 w 196"/>
                <a:gd name="T7" fmla="*/ 577 h 577"/>
                <a:gd name="T8" fmla="*/ 0 w 196"/>
                <a:gd name="T9" fmla="*/ 96 h 577"/>
                <a:gd name="T10" fmla="*/ 0 60000 65536"/>
                <a:gd name="T11" fmla="*/ 0 60000 65536"/>
                <a:gd name="T12" fmla="*/ 0 60000 65536"/>
                <a:gd name="T13" fmla="*/ 0 60000 65536"/>
                <a:gd name="T14" fmla="*/ 0 60000 65536"/>
                <a:gd name="T15" fmla="*/ 0 w 196"/>
                <a:gd name="T16" fmla="*/ 0 h 577"/>
                <a:gd name="T17" fmla="*/ 196 w 196"/>
                <a:gd name="T18" fmla="*/ 577 h 577"/>
              </a:gdLst>
              <a:ahLst/>
              <a:cxnLst>
                <a:cxn ang="T10">
                  <a:pos x="T0" y="T1"/>
                </a:cxn>
                <a:cxn ang="T11">
                  <a:pos x="T2" y="T3"/>
                </a:cxn>
                <a:cxn ang="T12">
                  <a:pos x="T4" y="T5"/>
                </a:cxn>
                <a:cxn ang="T13">
                  <a:pos x="T6" y="T7"/>
                </a:cxn>
                <a:cxn ang="T14">
                  <a:pos x="T8" y="T9"/>
                </a:cxn>
              </a:cxnLst>
              <a:rect l="T15" t="T16" r="T17" b="T18"/>
              <a:pathLst>
                <a:path w="196" h="577">
                  <a:moveTo>
                    <a:pt x="0" y="96"/>
                  </a:moveTo>
                  <a:lnTo>
                    <a:pt x="196" y="0"/>
                  </a:lnTo>
                  <a:lnTo>
                    <a:pt x="196" y="433"/>
                  </a:lnTo>
                  <a:lnTo>
                    <a:pt x="0" y="577"/>
                  </a:lnTo>
                  <a:lnTo>
                    <a:pt x="0" y="96"/>
                  </a:lnTo>
                  <a:close/>
                </a:path>
              </a:pathLst>
            </a:custGeom>
            <a:gradFill rotWithShape="0">
              <a:gsLst>
                <a:gs pos="0">
                  <a:srgbClr val="0033CC"/>
                </a:gs>
                <a:gs pos="100000">
                  <a:srgbClr val="FFFFFF"/>
                </a:gs>
              </a:gsLst>
              <a:lin ang="5400000" scaled="1"/>
            </a:gradFill>
            <a:ln w="0">
              <a:solidFill>
                <a:schemeClr val="tx1"/>
              </a:solidFill>
              <a:round/>
            </a:ln>
          </p:spPr>
          <p:txBody>
            <a:bodyPr/>
            <a:lstStyle/>
            <a:p>
              <a:endParaRPr lang="es-ES"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6" name="Line 66"/>
            <p:cNvSpPr>
              <a:spLocks noChangeShapeType="1"/>
            </p:cNvSpPr>
            <p:nvPr/>
          </p:nvSpPr>
          <p:spPr bwMode="auto">
            <a:xfrm flipV="1">
              <a:off x="5307" y="1966"/>
              <a:ext cx="173" cy="172"/>
            </a:xfrm>
            <a:prstGeom prst="line">
              <a:avLst/>
            </a:prstGeom>
            <a:noFill/>
            <a:ln w="0">
              <a:solidFill>
                <a:schemeClr val="tx1"/>
              </a:solidFill>
              <a:round/>
            </a:ln>
          </p:spPr>
          <p:txBody>
            <a:bodyPr/>
            <a:lstStyle/>
            <a:p>
              <a:endParaRPr lang="es-ES"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7" name="Rectangle 67"/>
            <p:cNvSpPr>
              <a:spLocks noChangeArrowheads="1"/>
            </p:cNvSpPr>
            <p:nvPr/>
          </p:nvSpPr>
          <p:spPr bwMode="auto">
            <a:xfrm>
              <a:off x="5480" y="2149"/>
              <a:ext cx="102" cy="106"/>
            </a:xfrm>
            <a:prstGeom prst="rect">
              <a:avLst/>
            </a:prstGeom>
            <a:gradFill rotWithShape="0">
              <a:gsLst>
                <a:gs pos="0">
                  <a:srgbClr val="0033CC"/>
                </a:gs>
                <a:gs pos="100000">
                  <a:srgbClr val="FFFFFF"/>
                </a:gs>
              </a:gsLst>
              <a:lin ang="5400000" scaled="1"/>
            </a:gradFill>
            <a:ln w="0">
              <a:solidFill>
                <a:schemeClr val="tx1"/>
              </a:solidFill>
              <a:miter lim="800000"/>
            </a:ln>
          </p:spPr>
          <p:txBody>
            <a:bodyPr/>
            <a:lstStyle/>
            <a:p>
              <a:endParaRPr lang="es-ES"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8" name="Freeform 68"/>
            <p:cNvSpPr/>
            <p:nvPr/>
          </p:nvSpPr>
          <p:spPr bwMode="auto">
            <a:xfrm>
              <a:off x="5480" y="2127"/>
              <a:ext cx="142" cy="22"/>
            </a:xfrm>
            <a:custGeom>
              <a:avLst/>
              <a:gdLst>
                <a:gd name="T0" fmla="*/ 0 w 691"/>
                <a:gd name="T1" fmla="*/ 97 h 97"/>
                <a:gd name="T2" fmla="*/ 276 w 691"/>
                <a:gd name="T3" fmla="*/ 0 h 97"/>
                <a:gd name="T4" fmla="*/ 691 w 691"/>
                <a:gd name="T5" fmla="*/ 0 h 97"/>
                <a:gd name="T6" fmla="*/ 495 w 691"/>
                <a:gd name="T7" fmla="*/ 97 h 97"/>
                <a:gd name="T8" fmla="*/ 0 w 691"/>
                <a:gd name="T9" fmla="*/ 97 h 97"/>
                <a:gd name="T10" fmla="*/ 0 60000 65536"/>
                <a:gd name="T11" fmla="*/ 0 60000 65536"/>
                <a:gd name="T12" fmla="*/ 0 60000 65536"/>
                <a:gd name="T13" fmla="*/ 0 60000 65536"/>
                <a:gd name="T14" fmla="*/ 0 60000 65536"/>
                <a:gd name="T15" fmla="*/ 0 w 691"/>
                <a:gd name="T16" fmla="*/ 0 h 97"/>
                <a:gd name="T17" fmla="*/ 691 w 691"/>
                <a:gd name="T18" fmla="*/ 97 h 97"/>
              </a:gdLst>
              <a:ahLst/>
              <a:cxnLst>
                <a:cxn ang="T10">
                  <a:pos x="T0" y="T1"/>
                </a:cxn>
                <a:cxn ang="T11">
                  <a:pos x="T2" y="T3"/>
                </a:cxn>
                <a:cxn ang="T12">
                  <a:pos x="T4" y="T5"/>
                </a:cxn>
                <a:cxn ang="T13">
                  <a:pos x="T6" y="T7"/>
                </a:cxn>
                <a:cxn ang="T14">
                  <a:pos x="T8" y="T9"/>
                </a:cxn>
              </a:cxnLst>
              <a:rect l="T15" t="T16" r="T17" b="T18"/>
              <a:pathLst>
                <a:path w="691" h="97">
                  <a:moveTo>
                    <a:pt x="0" y="97"/>
                  </a:moveTo>
                  <a:lnTo>
                    <a:pt x="276" y="0"/>
                  </a:lnTo>
                  <a:lnTo>
                    <a:pt x="691" y="0"/>
                  </a:lnTo>
                  <a:lnTo>
                    <a:pt x="495" y="97"/>
                  </a:lnTo>
                  <a:lnTo>
                    <a:pt x="0" y="97"/>
                  </a:lnTo>
                  <a:close/>
                </a:path>
              </a:pathLst>
            </a:custGeom>
            <a:gradFill rotWithShape="0">
              <a:gsLst>
                <a:gs pos="0">
                  <a:srgbClr val="0033CC"/>
                </a:gs>
                <a:gs pos="100000">
                  <a:srgbClr val="FFFFFF"/>
                </a:gs>
              </a:gsLst>
              <a:lin ang="5400000" scaled="1"/>
            </a:gradFill>
            <a:ln w="0">
              <a:solidFill>
                <a:schemeClr val="tx1"/>
              </a:solidFill>
              <a:round/>
            </a:ln>
          </p:spPr>
          <p:txBody>
            <a:bodyPr/>
            <a:lstStyle/>
            <a:p>
              <a:endParaRPr lang="es-ES"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9" name="Freeform 69"/>
            <p:cNvSpPr/>
            <p:nvPr/>
          </p:nvSpPr>
          <p:spPr bwMode="auto">
            <a:xfrm>
              <a:off x="5582" y="2127"/>
              <a:ext cx="40" cy="128"/>
            </a:xfrm>
            <a:custGeom>
              <a:avLst/>
              <a:gdLst>
                <a:gd name="T0" fmla="*/ 0 w 196"/>
                <a:gd name="T1" fmla="*/ 97 h 577"/>
                <a:gd name="T2" fmla="*/ 196 w 196"/>
                <a:gd name="T3" fmla="*/ 0 h 577"/>
                <a:gd name="T4" fmla="*/ 196 w 196"/>
                <a:gd name="T5" fmla="*/ 433 h 577"/>
                <a:gd name="T6" fmla="*/ 0 w 196"/>
                <a:gd name="T7" fmla="*/ 577 h 577"/>
                <a:gd name="T8" fmla="*/ 0 w 196"/>
                <a:gd name="T9" fmla="*/ 97 h 577"/>
                <a:gd name="T10" fmla="*/ 0 60000 65536"/>
                <a:gd name="T11" fmla="*/ 0 60000 65536"/>
                <a:gd name="T12" fmla="*/ 0 60000 65536"/>
                <a:gd name="T13" fmla="*/ 0 60000 65536"/>
                <a:gd name="T14" fmla="*/ 0 60000 65536"/>
                <a:gd name="T15" fmla="*/ 0 w 196"/>
                <a:gd name="T16" fmla="*/ 0 h 577"/>
                <a:gd name="T17" fmla="*/ 196 w 196"/>
                <a:gd name="T18" fmla="*/ 577 h 577"/>
              </a:gdLst>
              <a:ahLst/>
              <a:cxnLst>
                <a:cxn ang="T10">
                  <a:pos x="T0" y="T1"/>
                </a:cxn>
                <a:cxn ang="T11">
                  <a:pos x="T2" y="T3"/>
                </a:cxn>
                <a:cxn ang="T12">
                  <a:pos x="T4" y="T5"/>
                </a:cxn>
                <a:cxn ang="T13">
                  <a:pos x="T6" y="T7"/>
                </a:cxn>
                <a:cxn ang="T14">
                  <a:pos x="T8" y="T9"/>
                </a:cxn>
              </a:cxnLst>
              <a:rect l="T15" t="T16" r="T17" b="T18"/>
              <a:pathLst>
                <a:path w="196" h="577">
                  <a:moveTo>
                    <a:pt x="0" y="97"/>
                  </a:moveTo>
                  <a:lnTo>
                    <a:pt x="196" y="0"/>
                  </a:lnTo>
                  <a:lnTo>
                    <a:pt x="196" y="433"/>
                  </a:lnTo>
                  <a:lnTo>
                    <a:pt x="0" y="577"/>
                  </a:lnTo>
                  <a:lnTo>
                    <a:pt x="0" y="97"/>
                  </a:lnTo>
                  <a:close/>
                </a:path>
              </a:pathLst>
            </a:custGeom>
            <a:gradFill rotWithShape="0">
              <a:gsLst>
                <a:gs pos="0">
                  <a:srgbClr val="0033CC"/>
                </a:gs>
                <a:gs pos="100000">
                  <a:srgbClr val="FFFFFF"/>
                </a:gs>
              </a:gsLst>
              <a:lin ang="5400000" scaled="1"/>
            </a:gradFill>
            <a:ln w="0">
              <a:solidFill>
                <a:schemeClr val="tx1"/>
              </a:solidFill>
              <a:round/>
            </a:ln>
          </p:spPr>
          <p:txBody>
            <a:bodyPr/>
            <a:lstStyle/>
            <a:p>
              <a:endParaRPr lang="es-ES"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20" name="Rectangle 70"/>
            <p:cNvSpPr>
              <a:spLocks noChangeArrowheads="1"/>
            </p:cNvSpPr>
            <p:nvPr/>
          </p:nvSpPr>
          <p:spPr bwMode="auto">
            <a:xfrm>
              <a:off x="5185" y="2254"/>
              <a:ext cx="102" cy="107"/>
            </a:xfrm>
            <a:prstGeom prst="rect">
              <a:avLst/>
            </a:prstGeom>
            <a:gradFill rotWithShape="0">
              <a:gsLst>
                <a:gs pos="0">
                  <a:srgbClr val="0033CC"/>
                </a:gs>
                <a:gs pos="100000">
                  <a:srgbClr val="FFFFFF"/>
                </a:gs>
              </a:gsLst>
              <a:lin ang="5400000" scaled="1"/>
            </a:gradFill>
            <a:ln w="0">
              <a:solidFill>
                <a:schemeClr val="tx1"/>
              </a:solidFill>
              <a:miter lim="800000"/>
            </a:ln>
          </p:spPr>
          <p:txBody>
            <a:bodyPr/>
            <a:lstStyle/>
            <a:p>
              <a:endParaRPr lang="es-ES"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21" name="Freeform 71"/>
            <p:cNvSpPr/>
            <p:nvPr/>
          </p:nvSpPr>
          <p:spPr bwMode="auto">
            <a:xfrm>
              <a:off x="5185" y="2233"/>
              <a:ext cx="142" cy="21"/>
            </a:xfrm>
            <a:custGeom>
              <a:avLst/>
              <a:gdLst>
                <a:gd name="T0" fmla="*/ 0 w 691"/>
                <a:gd name="T1" fmla="*/ 97 h 97"/>
                <a:gd name="T2" fmla="*/ 276 w 691"/>
                <a:gd name="T3" fmla="*/ 0 h 97"/>
                <a:gd name="T4" fmla="*/ 691 w 691"/>
                <a:gd name="T5" fmla="*/ 0 h 97"/>
                <a:gd name="T6" fmla="*/ 495 w 691"/>
                <a:gd name="T7" fmla="*/ 97 h 97"/>
                <a:gd name="T8" fmla="*/ 0 w 691"/>
                <a:gd name="T9" fmla="*/ 97 h 97"/>
                <a:gd name="T10" fmla="*/ 0 60000 65536"/>
                <a:gd name="T11" fmla="*/ 0 60000 65536"/>
                <a:gd name="T12" fmla="*/ 0 60000 65536"/>
                <a:gd name="T13" fmla="*/ 0 60000 65536"/>
                <a:gd name="T14" fmla="*/ 0 60000 65536"/>
                <a:gd name="T15" fmla="*/ 0 w 691"/>
                <a:gd name="T16" fmla="*/ 0 h 97"/>
                <a:gd name="T17" fmla="*/ 691 w 691"/>
                <a:gd name="T18" fmla="*/ 97 h 97"/>
              </a:gdLst>
              <a:ahLst/>
              <a:cxnLst>
                <a:cxn ang="T10">
                  <a:pos x="T0" y="T1"/>
                </a:cxn>
                <a:cxn ang="T11">
                  <a:pos x="T2" y="T3"/>
                </a:cxn>
                <a:cxn ang="T12">
                  <a:pos x="T4" y="T5"/>
                </a:cxn>
                <a:cxn ang="T13">
                  <a:pos x="T6" y="T7"/>
                </a:cxn>
                <a:cxn ang="T14">
                  <a:pos x="T8" y="T9"/>
                </a:cxn>
              </a:cxnLst>
              <a:rect l="T15" t="T16" r="T17" b="T18"/>
              <a:pathLst>
                <a:path w="691" h="97">
                  <a:moveTo>
                    <a:pt x="0" y="97"/>
                  </a:moveTo>
                  <a:lnTo>
                    <a:pt x="276" y="0"/>
                  </a:lnTo>
                  <a:lnTo>
                    <a:pt x="691" y="0"/>
                  </a:lnTo>
                  <a:lnTo>
                    <a:pt x="495" y="97"/>
                  </a:lnTo>
                  <a:lnTo>
                    <a:pt x="0" y="97"/>
                  </a:lnTo>
                  <a:close/>
                </a:path>
              </a:pathLst>
            </a:custGeom>
            <a:gradFill rotWithShape="0">
              <a:gsLst>
                <a:gs pos="0">
                  <a:srgbClr val="0033CC"/>
                </a:gs>
                <a:gs pos="100000">
                  <a:srgbClr val="FFFFFF"/>
                </a:gs>
              </a:gsLst>
              <a:lin ang="5400000" scaled="1"/>
            </a:gradFill>
            <a:ln w="0">
              <a:solidFill>
                <a:schemeClr val="tx1"/>
              </a:solidFill>
              <a:round/>
            </a:ln>
          </p:spPr>
          <p:txBody>
            <a:bodyPr/>
            <a:lstStyle/>
            <a:p>
              <a:endParaRPr lang="es-ES"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22" name="Freeform 72"/>
            <p:cNvSpPr/>
            <p:nvPr/>
          </p:nvSpPr>
          <p:spPr bwMode="auto">
            <a:xfrm>
              <a:off x="5287" y="2233"/>
              <a:ext cx="40" cy="128"/>
            </a:xfrm>
            <a:custGeom>
              <a:avLst/>
              <a:gdLst>
                <a:gd name="T0" fmla="*/ 0 w 196"/>
                <a:gd name="T1" fmla="*/ 97 h 577"/>
                <a:gd name="T2" fmla="*/ 196 w 196"/>
                <a:gd name="T3" fmla="*/ 0 h 577"/>
                <a:gd name="T4" fmla="*/ 196 w 196"/>
                <a:gd name="T5" fmla="*/ 433 h 577"/>
                <a:gd name="T6" fmla="*/ 0 w 196"/>
                <a:gd name="T7" fmla="*/ 577 h 577"/>
                <a:gd name="T8" fmla="*/ 0 w 196"/>
                <a:gd name="T9" fmla="*/ 97 h 577"/>
                <a:gd name="T10" fmla="*/ 0 60000 65536"/>
                <a:gd name="T11" fmla="*/ 0 60000 65536"/>
                <a:gd name="T12" fmla="*/ 0 60000 65536"/>
                <a:gd name="T13" fmla="*/ 0 60000 65536"/>
                <a:gd name="T14" fmla="*/ 0 60000 65536"/>
                <a:gd name="T15" fmla="*/ 0 w 196"/>
                <a:gd name="T16" fmla="*/ 0 h 577"/>
                <a:gd name="T17" fmla="*/ 196 w 196"/>
                <a:gd name="T18" fmla="*/ 577 h 577"/>
              </a:gdLst>
              <a:ahLst/>
              <a:cxnLst>
                <a:cxn ang="T10">
                  <a:pos x="T0" y="T1"/>
                </a:cxn>
                <a:cxn ang="T11">
                  <a:pos x="T2" y="T3"/>
                </a:cxn>
                <a:cxn ang="T12">
                  <a:pos x="T4" y="T5"/>
                </a:cxn>
                <a:cxn ang="T13">
                  <a:pos x="T6" y="T7"/>
                </a:cxn>
                <a:cxn ang="T14">
                  <a:pos x="T8" y="T9"/>
                </a:cxn>
              </a:cxnLst>
              <a:rect l="T15" t="T16" r="T17" b="T18"/>
              <a:pathLst>
                <a:path w="196" h="577">
                  <a:moveTo>
                    <a:pt x="0" y="97"/>
                  </a:moveTo>
                  <a:lnTo>
                    <a:pt x="196" y="0"/>
                  </a:lnTo>
                  <a:lnTo>
                    <a:pt x="196" y="433"/>
                  </a:lnTo>
                  <a:lnTo>
                    <a:pt x="0" y="577"/>
                  </a:lnTo>
                  <a:lnTo>
                    <a:pt x="0" y="97"/>
                  </a:lnTo>
                  <a:close/>
                </a:path>
              </a:pathLst>
            </a:custGeom>
            <a:gradFill rotWithShape="0">
              <a:gsLst>
                <a:gs pos="0">
                  <a:srgbClr val="0033CC"/>
                </a:gs>
                <a:gs pos="100000">
                  <a:srgbClr val="FFFFFF"/>
                </a:gs>
              </a:gsLst>
              <a:lin ang="5400000" scaled="1"/>
            </a:gradFill>
            <a:ln w="0">
              <a:solidFill>
                <a:schemeClr val="tx1"/>
              </a:solidFill>
              <a:round/>
            </a:ln>
          </p:spPr>
          <p:txBody>
            <a:bodyPr/>
            <a:lstStyle/>
            <a:p>
              <a:endParaRPr lang="es-ES"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23" name="Line 73"/>
            <p:cNvSpPr>
              <a:spLocks noChangeShapeType="1"/>
            </p:cNvSpPr>
            <p:nvPr/>
          </p:nvSpPr>
          <p:spPr bwMode="auto">
            <a:xfrm flipV="1">
              <a:off x="5307" y="2191"/>
              <a:ext cx="173" cy="106"/>
            </a:xfrm>
            <a:prstGeom prst="line">
              <a:avLst/>
            </a:prstGeom>
            <a:noFill/>
            <a:ln w="0">
              <a:solidFill>
                <a:schemeClr val="tx1"/>
              </a:solidFill>
              <a:round/>
            </a:ln>
          </p:spPr>
          <p:txBody>
            <a:bodyPr/>
            <a:lstStyle/>
            <a:p>
              <a:endParaRPr lang="es-ES"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gr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5" name="Titre 1"/>
          <p:cNvSpPr>
            <a:spLocks noGrp="1"/>
          </p:cNvSpPr>
          <p:nvPr>
            <p:ph type="title"/>
          </p:nvPr>
        </p:nvSpPr>
        <p:spPr>
          <a:xfrm>
            <a:off x="470491" y="-152400"/>
            <a:ext cx="8229600" cy="1143000"/>
          </a:xfrm>
        </p:spPr>
        <p:txBody>
          <a:bodyPr/>
          <a:lstStyle/>
          <a:p>
            <a:pPr eaLnBrk="1" hangingPunct="1"/>
            <a:r>
              <a:rPr lang="fr-CA" dirty="0" err="1">
                <a:solidFill>
                  <a:schemeClr val="bg1"/>
                </a:solidFill>
              </a:rPr>
              <a:t>Identificar</a:t>
            </a:r>
            <a:r>
              <a:rPr lang="fr-CA" dirty="0">
                <a:solidFill>
                  <a:schemeClr val="bg1"/>
                </a:solidFill>
              </a:rPr>
              <a:t> </a:t>
            </a:r>
            <a:r>
              <a:rPr lang="fr-CA" dirty="0" err="1">
                <a:solidFill>
                  <a:schemeClr val="bg1"/>
                </a:solidFill>
              </a:rPr>
              <a:t>abstracciones</a:t>
            </a:r>
            <a:r>
              <a:rPr lang="fr-CA" dirty="0">
                <a:solidFill>
                  <a:schemeClr val="bg1"/>
                </a:solidFill>
              </a:rPr>
              <a:t> claves</a:t>
            </a:r>
            <a:endParaRPr lang="fr-CA" dirty="0">
              <a:solidFill>
                <a:schemeClr val="bg1"/>
              </a:solidFill>
            </a:endParaRPr>
          </a:p>
        </p:txBody>
      </p:sp>
      <p:graphicFrame>
        <p:nvGraphicFramePr>
          <p:cNvPr id="2" name="1 Diagrama"/>
          <p:cNvGraphicFramePr/>
          <p:nvPr/>
        </p:nvGraphicFramePr>
        <p:xfrm>
          <a:off x="0" y="1524000"/>
          <a:ext cx="91440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pic>
        <p:nvPicPr>
          <p:cNvPr id="8" name="Imagen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9539" y="-15240"/>
            <a:ext cx="2143125" cy="2143125"/>
          </a:xfrm>
          <a:prstGeom prst="rect">
            <a:avLst/>
          </a:prstGeom>
        </p:spPr>
      </p:pic>
      <p:sp>
        <p:nvSpPr>
          <p:cNvPr id="5" name="Titre 1"/>
          <p:cNvSpPr>
            <a:spLocks noGrp="1"/>
          </p:cNvSpPr>
          <p:nvPr>
            <p:ph type="title"/>
          </p:nvPr>
        </p:nvSpPr>
        <p:spPr>
          <a:xfrm>
            <a:off x="-381000" y="7810"/>
            <a:ext cx="8229600" cy="1143000"/>
          </a:xfrm>
        </p:spPr>
        <p:txBody>
          <a:bodyPr/>
          <a:lstStyle/>
          <a:p>
            <a:pPr eaLnBrk="1" hangingPunct="1"/>
            <a:r>
              <a:rPr lang="fr-CA" dirty="0" err="1">
                <a:solidFill>
                  <a:schemeClr val="bg1"/>
                </a:solidFill>
              </a:rPr>
              <a:t>Revisar</a:t>
            </a:r>
            <a:r>
              <a:rPr lang="fr-CA" dirty="0">
                <a:solidFill>
                  <a:schemeClr val="bg1"/>
                </a:solidFill>
              </a:rPr>
              <a:t> la </a:t>
            </a:r>
            <a:r>
              <a:rPr lang="fr-CA" dirty="0" err="1">
                <a:solidFill>
                  <a:schemeClr val="bg1"/>
                </a:solidFill>
              </a:rPr>
              <a:t>arquitectura</a:t>
            </a:r>
            <a:endParaRPr lang="fr-CA" dirty="0">
              <a:solidFill>
                <a:schemeClr val="bg1"/>
              </a:solidFill>
            </a:endParaRPr>
          </a:p>
        </p:txBody>
      </p:sp>
      <p:sp>
        <p:nvSpPr>
          <p:cNvPr id="3" name="Rectángulo: esquinas redondeadas 2"/>
          <p:cNvSpPr/>
          <p:nvPr/>
        </p:nvSpPr>
        <p:spPr>
          <a:xfrm>
            <a:off x="689622" y="2318893"/>
            <a:ext cx="7848600" cy="10668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800" dirty="0" err="1"/>
              <a:t>Implica</a:t>
            </a:r>
            <a:r>
              <a:rPr lang="en-US" sz="2800" dirty="0"/>
              <a:t> </a:t>
            </a:r>
            <a:r>
              <a:rPr lang="en-US" sz="2800" dirty="0">
                <a:solidFill>
                  <a:srgbClr val="FF0000"/>
                </a:solidFill>
              </a:rPr>
              <a:t>“</a:t>
            </a:r>
            <a:r>
              <a:rPr lang="en-US" sz="2800" dirty="0" err="1">
                <a:solidFill>
                  <a:srgbClr val="FF0000"/>
                </a:solidFill>
              </a:rPr>
              <a:t>ejecutar</a:t>
            </a:r>
            <a:r>
              <a:rPr lang="en-US" sz="2800" dirty="0">
                <a:solidFill>
                  <a:srgbClr val="FF0000"/>
                </a:solidFill>
              </a:rPr>
              <a:t> la </a:t>
            </a:r>
            <a:r>
              <a:rPr lang="en-US" sz="2800" dirty="0" err="1">
                <a:solidFill>
                  <a:srgbClr val="FF0000"/>
                </a:solidFill>
              </a:rPr>
              <a:t>arquitectura</a:t>
            </a:r>
            <a:r>
              <a:rPr lang="en-US" sz="2800" dirty="0">
                <a:solidFill>
                  <a:srgbClr val="FF0000"/>
                </a:solidFill>
              </a:rPr>
              <a:t>”</a:t>
            </a:r>
            <a:r>
              <a:rPr lang="en-US" sz="2800" dirty="0"/>
              <a:t> y </a:t>
            </a:r>
            <a:r>
              <a:rPr lang="en-US" sz="2800" dirty="0" err="1"/>
              <a:t>aplicar</a:t>
            </a:r>
            <a:r>
              <a:rPr lang="en-US" sz="2800" dirty="0"/>
              <a:t> </a:t>
            </a:r>
            <a:r>
              <a:rPr lang="en-US" sz="2800" dirty="0" err="1"/>
              <a:t>técnicas</a:t>
            </a:r>
            <a:r>
              <a:rPr lang="en-US" sz="2800" dirty="0"/>
              <a:t> de </a:t>
            </a:r>
            <a:r>
              <a:rPr lang="en-US" sz="2800" dirty="0" err="1"/>
              <a:t>evaluación</a:t>
            </a:r>
            <a:endParaRPr lang="es-ES" sz="2800" dirty="0"/>
          </a:p>
        </p:txBody>
      </p:sp>
      <p:sp>
        <p:nvSpPr>
          <p:cNvPr id="6" name="CuadroTexto 5"/>
          <p:cNvSpPr txBox="1"/>
          <p:nvPr/>
        </p:nvSpPr>
        <p:spPr>
          <a:xfrm>
            <a:off x="509466" y="5029200"/>
            <a:ext cx="8208913" cy="1569660"/>
          </a:xfrm>
          <a:prstGeom prst="rect">
            <a:avLst/>
          </a:prstGeom>
          <a:noFill/>
        </p:spPr>
        <p:txBody>
          <a:bodyPr wrap="square" rtlCol="0">
            <a:spAutoFit/>
          </a:bodyPr>
          <a:lstStyle/>
          <a:p>
            <a:pPr algn="just"/>
            <a:r>
              <a:rPr lang="es-ES" sz="2400" dirty="0">
                <a:latin typeface="Trebuchet MS" panose="020B0603020202020204" pitchFamily="34" charset="0"/>
              </a:rPr>
              <a:t>Es una implementación parcial del sistema construida para demostrar funcionalidades y propiedades específicas del sistema, en particular, aquellas que permiten satisfacer los atributos de calidad.</a:t>
            </a:r>
            <a:endParaRPr lang="es-MX" sz="2400" dirty="0">
              <a:latin typeface="Trebuchet MS" panose="020B0603020202020204" pitchFamily="34" charset="0"/>
            </a:endParaRPr>
          </a:p>
        </p:txBody>
      </p:sp>
      <p:sp>
        <p:nvSpPr>
          <p:cNvPr id="4" name="Flecha: hacia abajo 3"/>
          <p:cNvSpPr/>
          <p:nvPr/>
        </p:nvSpPr>
        <p:spPr>
          <a:xfrm>
            <a:off x="4191000" y="3728784"/>
            <a:ext cx="609600" cy="1148016"/>
          </a:xfrm>
          <a:prstGeom prst="down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s-E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5" name="Titre 1"/>
          <p:cNvSpPr>
            <a:spLocks noGrp="1"/>
          </p:cNvSpPr>
          <p:nvPr>
            <p:ph type="title"/>
          </p:nvPr>
        </p:nvSpPr>
        <p:spPr>
          <a:xfrm>
            <a:off x="304800" y="152400"/>
            <a:ext cx="8229600" cy="1143000"/>
          </a:xfrm>
        </p:spPr>
        <p:txBody>
          <a:bodyPr/>
          <a:lstStyle/>
          <a:p>
            <a:pPr eaLnBrk="1" hangingPunct="1"/>
            <a:r>
              <a:rPr lang="fr-CA" dirty="0" err="1">
                <a:solidFill>
                  <a:schemeClr val="bg1"/>
                </a:solidFill>
              </a:rPr>
              <a:t>Técnicas</a:t>
            </a:r>
            <a:r>
              <a:rPr lang="fr-CA" dirty="0">
                <a:solidFill>
                  <a:schemeClr val="bg1"/>
                </a:solidFill>
              </a:rPr>
              <a:t> de </a:t>
            </a:r>
            <a:r>
              <a:rPr lang="fr-CA" dirty="0" err="1">
                <a:solidFill>
                  <a:schemeClr val="bg1"/>
                </a:solidFill>
              </a:rPr>
              <a:t>evaluación</a:t>
            </a:r>
            <a:r>
              <a:rPr lang="fr-CA" dirty="0">
                <a:solidFill>
                  <a:schemeClr val="bg1"/>
                </a:solidFill>
              </a:rPr>
              <a:t> de la </a:t>
            </a:r>
            <a:r>
              <a:rPr lang="fr-CA" dirty="0" err="1">
                <a:solidFill>
                  <a:schemeClr val="bg1"/>
                </a:solidFill>
              </a:rPr>
              <a:t>arquitectura</a:t>
            </a:r>
            <a:endParaRPr lang="fr-CA" dirty="0">
              <a:solidFill>
                <a:schemeClr val="bg1"/>
              </a:solidFill>
            </a:endParaRPr>
          </a:p>
        </p:txBody>
      </p:sp>
      <p:sp>
        <p:nvSpPr>
          <p:cNvPr id="7" name="Text Box 9"/>
          <p:cNvSpPr txBox="1">
            <a:spLocks noChangeArrowheads="1"/>
          </p:cNvSpPr>
          <p:nvPr/>
        </p:nvSpPr>
        <p:spPr bwMode="auto">
          <a:xfrm>
            <a:off x="76200" y="1905000"/>
            <a:ext cx="8991600" cy="5139869"/>
          </a:xfrm>
          <a:prstGeom prst="rect">
            <a:avLst/>
          </a:prstGeom>
          <a:noFill/>
          <a:ln w="12700">
            <a:noFill/>
            <a:miter lim="800000"/>
          </a:ln>
        </p:spPr>
        <p:txBody>
          <a:bodyPr wrap="square">
            <a:spAutoFit/>
          </a:bodyPr>
          <a:lstStyle/>
          <a:p>
            <a:pPr marL="381000" indent="-381000" algn="just">
              <a:buFontTx/>
              <a:buChar char="•"/>
              <a:tabLst>
                <a:tab pos="285750" algn="l"/>
              </a:tabLst>
            </a:pPr>
            <a:r>
              <a:rPr lang="es-PE" sz="3200" b="1" dirty="0" err="1">
                <a:solidFill>
                  <a:srgbClr val="A50021"/>
                </a:solidFill>
                <a:latin typeface="+mj-lt"/>
              </a:rPr>
              <a:t>Checklist</a:t>
            </a:r>
            <a:r>
              <a:rPr lang="es-PE" sz="3200" b="1" dirty="0">
                <a:solidFill>
                  <a:srgbClr val="A50021"/>
                </a:solidFill>
                <a:latin typeface="+mj-lt"/>
              </a:rPr>
              <a:t> y cuestionarios: </a:t>
            </a:r>
            <a:r>
              <a:rPr lang="es-PE" sz="2800" dirty="0">
                <a:latin typeface="+mj-lt"/>
              </a:rPr>
              <a:t>por ej.,</a:t>
            </a:r>
            <a:r>
              <a:rPr lang="es-PE" sz="2400" dirty="0">
                <a:latin typeface="+mj-lt"/>
              </a:rPr>
              <a:t> </a:t>
            </a:r>
            <a:r>
              <a:rPr lang="es-PE" sz="2800" dirty="0">
                <a:latin typeface="+mj-lt"/>
              </a:rPr>
              <a:t>¿se ha definido un mecanismo para manejar todas las excepciones que se pueden producir?, ¿se han documentado decisiones de diseño relativas a todos los drivers de arquitectura?</a:t>
            </a:r>
            <a:endParaRPr lang="es-PE" sz="2800" dirty="0">
              <a:latin typeface="+mj-lt"/>
            </a:endParaRPr>
          </a:p>
          <a:p>
            <a:pPr marL="381000" indent="-381000" algn="just">
              <a:buFontTx/>
              <a:buChar char="•"/>
              <a:tabLst>
                <a:tab pos="285750" algn="l"/>
              </a:tabLst>
            </a:pPr>
            <a:r>
              <a:rPr lang="es-PE" sz="3200" b="1" dirty="0">
                <a:solidFill>
                  <a:srgbClr val="A50021"/>
                </a:solidFill>
                <a:latin typeface="+mj-lt"/>
              </a:rPr>
              <a:t>Evaluación basada en escenarios:</a:t>
            </a:r>
            <a:r>
              <a:rPr lang="es-PE" sz="3200" b="1" dirty="0">
                <a:latin typeface="+mj-lt"/>
              </a:rPr>
              <a:t> </a:t>
            </a:r>
            <a:r>
              <a:rPr lang="es-PE" sz="2800" dirty="0">
                <a:latin typeface="+mj-lt"/>
              </a:rPr>
              <a:t>toma en entrada escenarios que pueden ser de atributos de calidad o bien requisitos funcionales y el arquitecto argumenta cómo la arquitectura propuesta satisface estos escenarios.</a:t>
            </a:r>
            <a:endParaRPr lang="es-PE" sz="2800" dirty="0">
              <a:latin typeface="+mj-lt"/>
            </a:endParaRPr>
          </a:p>
          <a:p>
            <a:pPr marL="381000" indent="-381000" algn="just">
              <a:buFontTx/>
              <a:buChar char="•"/>
              <a:tabLst>
                <a:tab pos="285750" algn="l"/>
              </a:tabLst>
            </a:pPr>
            <a:r>
              <a:rPr lang="es-PE" sz="3200" b="1" dirty="0">
                <a:solidFill>
                  <a:srgbClr val="A50021"/>
                </a:solidFill>
                <a:latin typeface="+mj-lt"/>
              </a:rPr>
              <a:t>Generación de simulaciones.</a:t>
            </a:r>
            <a:endParaRPr lang="es-PE" sz="3200" b="1" dirty="0">
              <a:solidFill>
                <a:srgbClr val="A50021"/>
              </a:solidFill>
              <a:latin typeface="+mj-lt"/>
            </a:endParaRPr>
          </a:p>
          <a:p>
            <a:pPr marL="381000" indent="-381000" algn="just">
              <a:buFontTx/>
              <a:buChar char="•"/>
              <a:tabLst>
                <a:tab pos="285750" algn="l"/>
              </a:tabLst>
            </a:pPr>
            <a:r>
              <a:rPr lang="es-PE" sz="3200" b="1" dirty="0">
                <a:solidFill>
                  <a:srgbClr val="A50021"/>
                </a:solidFill>
                <a:latin typeface="+mj-lt"/>
              </a:rPr>
              <a:t>Experimentos.</a:t>
            </a:r>
            <a:endParaRPr lang="es-PE" sz="3200" b="1" dirty="0">
              <a:solidFill>
                <a:srgbClr val="A50021"/>
              </a:solidFill>
              <a:latin typeface="+mj-lt"/>
            </a:endParaRPr>
          </a:p>
          <a:p>
            <a:pPr marL="381000" indent="-381000" algn="just">
              <a:buFontTx/>
              <a:buChar char="•"/>
              <a:tabLst>
                <a:tab pos="285750" algn="l"/>
              </a:tabLst>
            </a:pPr>
            <a:r>
              <a:rPr lang="es-PE" sz="3200" b="1" dirty="0">
                <a:solidFill>
                  <a:srgbClr val="A50021"/>
                </a:solidFill>
                <a:latin typeface="+mj-lt"/>
              </a:rPr>
              <a:t>…</a:t>
            </a:r>
            <a:endParaRPr lang="es-ES" sz="3200" b="1" dirty="0">
              <a:latin typeface="+mj-lt"/>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13314" name="Titre 1"/>
          <p:cNvSpPr>
            <a:spLocks noGrp="1"/>
          </p:cNvSpPr>
          <p:nvPr>
            <p:ph type="title"/>
          </p:nvPr>
        </p:nvSpPr>
        <p:spPr>
          <a:xfrm>
            <a:off x="457200" y="76200"/>
            <a:ext cx="8229600" cy="1143000"/>
          </a:xfrm>
        </p:spPr>
        <p:txBody>
          <a:bodyPr/>
          <a:lstStyle/>
          <a:p>
            <a:pPr eaLnBrk="1" hangingPunct="1"/>
            <a:r>
              <a:rPr lang="es-ES_tradnl" dirty="0">
                <a:solidFill>
                  <a:schemeClr val="bg1"/>
                </a:solidFill>
              </a:rPr>
              <a:t>Arquitectura para un sistema de control para un robot empacador</a:t>
            </a:r>
            <a:endParaRPr lang="fr-CA" dirty="0">
              <a:solidFill>
                <a:schemeClr val="bg1"/>
              </a:solidFill>
            </a:endParaRP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14450"/>
            <a:ext cx="9144000" cy="554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 name="3 Diagrama"/>
          <p:cNvGraphicFramePr/>
          <p:nvPr/>
        </p:nvGraphicFramePr>
        <p:xfrm>
          <a:off x="1371600" y="1314450"/>
          <a:ext cx="6629400" cy="5003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10" presetClass="exit" presetSubtype="0" fill="hold" nodeType="withEffect">
                                  <p:stCondLst>
                                    <p:cond delay="0"/>
                                  </p:stCondLst>
                                  <p:childTnLst>
                                    <p:animEffect transition="out" filter="fade">
                                      <p:cBhvr>
                                        <p:cTn id="11" dur="500"/>
                                        <p:tgtEl>
                                          <p:spTgt spid="11266"/>
                                        </p:tgtEl>
                                      </p:cBhvr>
                                    </p:animEffect>
                                    <p:set>
                                      <p:cBhvr>
                                        <p:cTn id="12" dur="1" fill="hold">
                                          <p:stCondLst>
                                            <p:cond delay="499"/>
                                          </p:stCondLst>
                                        </p:cTn>
                                        <p:tgtEl>
                                          <p:spTgt spid="1126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58.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6" name="1 Título"/>
          <p:cNvSpPr txBox="1"/>
          <p:nvPr/>
        </p:nvSpPr>
        <p:spPr>
          <a:xfrm>
            <a:off x="-361455" y="0"/>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 sz="4300" b="1" dirty="0">
                <a:solidFill>
                  <a:schemeClr val="bg1"/>
                </a:solidFill>
              </a:rPr>
              <a:t>¿Qué nos brinda UML para representar la Arquitectura?</a:t>
            </a:r>
            <a:endParaRPr lang="es-ES" sz="4300" b="1" dirty="0">
              <a:solidFill>
                <a:schemeClr val="bg1"/>
              </a:solidFill>
            </a:endParaRPr>
          </a:p>
        </p:txBody>
      </p:sp>
      <p:graphicFrame>
        <p:nvGraphicFramePr>
          <p:cNvPr id="8" name="Object 25"/>
          <p:cNvGraphicFramePr/>
          <p:nvPr/>
        </p:nvGraphicFramePr>
        <p:xfrm>
          <a:off x="7391400" y="104775"/>
          <a:ext cx="1752600" cy="933450"/>
        </p:xfrm>
        <a:graphic>
          <a:graphicData uri="http://schemas.openxmlformats.org/presentationml/2006/ole">
            <mc:AlternateContent xmlns:mc="http://schemas.openxmlformats.org/markup-compatibility/2006">
              <mc:Choice xmlns:v="urn:schemas-microsoft-com:vml" Requires="v">
                <p:oleObj spid="_x0000_s27692" name="Imagen de mapa de bits" r:id="rId2" imgW="3930015" imgH="3044825" progId="Paint.Picture">
                  <p:embed/>
                </p:oleObj>
              </mc:Choice>
              <mc:Fallback>
                <p:oleObj name="Imagen de mapa de bits" r:id="rId2" imgW="3930015" imgH="3044825" progId="Paint.Picture">
                  <p:embed/>
                  <p:pic>
                    <p:nvPicPr>
                      <p:cNvPr id="0" name="Object 25"/>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invGray">
                      <a:xfrm>
                        <a:off x="7391400" y="104775"/>
                        <a:ext cx="1752600" cy="933450"/>
                      </a:xfrm>
                      <a:prstGeom prst="rect">
                        <a:avLst/>
                      </a:prstGeom>
                      <a:solidFill>
                        <a:srgbClr val="009900"/>
                      </a:solidFill>
                      <a:ln>
                        <a:noFill/>
                      </a:ln>
                      <a:effectLst/>
                      <a:extLst>
                        <a:ext uri="{91240B29-F687-4F45-9708-019B960494DF}">
                          <a14:hiddenLine xmlns:a14="http://schemas.microsoft.com/office/drawing/2010/main" w="38100">
                            <a:solidFill>
                              <a:schemeClr val="bg2"/>
                            </a:solidFill>
                            <a:miter lim="800000"/>
                            <a:headEnd/>
                            <a:tailEnd/>
                          </a14:hiddenLine>
                        </a:ext>
                        <a:ext uri="{AF507438-7753-43E0-B8FC-AC1667EBCBE1}">
                          <a14:hiddenEffects xmlns:a14="http://schemas.microsoft.com/office/drawing/2010/main">
                            <a:effectLst>
                              <a:outerShdw dist="161645" dir="2700000" algn="ctr" rotWithShape="0">
                                <a:srgbClr val="000000"/>
                              </a:outerShdw>
                            </a:effectLst>
                          </a14:hiddenEffects>
                        </a:ext>
                      </a:extLst>
                    </p:spPr>
                  </p:pic>
                </p:oleObj>
              </mc:Fallback>
            </mc:AlternateContent>
          </a:graphicData>
        </a:graphic>
      </p:graphicFrame>
      <p:pic>
        <p:nvPicPr>
          <p:cNvPr id="4" name="Imagen 3"/>
          <p:cNvPicPr>
            <a:picLocks noChangeAspect="1"/>
          </p:cNvPicPr>
          <p:nvPr/>
        </p:nvPicPr>
        <p:blipFill>
          <a:blip r:embed="rId4"/>
          <a:stretch>
            <a:fillRect/>
          </a:stretch>
        </p:blipFill>
        <p:spPr>
          <a:xfrm>
            <a:off x="0" y="1447800"/>
            <a:ext cx="9144000" cy="5361202"/>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6" name="1 Título"/>
          <p:cNvSpPr txBox="1"/>
          <p:nvPr/>
        </p:nvSpPr>
        <p:spPr>
          <a:xfrm>
            <a:off x="-361455" y="0"/>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 sz="4300" b="1" dirty="0">
                <a:solidFill>
                  <a:schemeClr val="bg1"/>
                </a:solidFill>
              </a:rPr>
              <a:t>¿Qué nos brinda UML para representar la Arquitectura?</a:t>
            </a:r>
            <a:endParaRPr lang="es-ES" sz="4300" b="1" dirty="0">
              <a:solidFill>
                <a:schemeClr val="bg1"/>
              </a:solidFill>
            </a:endParaRPr>
          </a:p>
        </p:txBody>
      </p:sp>
      <p:graphicFrame>
        <p:nvGraphicFramePr>
          <p:cNvPr id="8" name="Object 25"/>
          <p:cNvGraphicFramePr/>
          <p:nvPr/>
        </p:nvGraphicFramePr>
        <p:xfrm>
          <a:off x="7391400" y="104775"/>
          <a:ext cx="1752600" cy="933450"/>
        </p:xfrm>
        <a:graphic>
          <a:graphicData uri="http://schemas.openxmlformats.org/presentationml/2006/ole">
            <mc:AlternateContent xmlns:mc="http://schemas.openxmlformats.org/markup-compatibility/2006">
              <mc:Choice xmlns:v="urn:schemas-microsoft-com:vml" Requires="v">
                <p:oleObj spid="_x0000_s28714" name="Imagen de mapa de bits" r:id="rId2" imgW="3930015" imgH="3044825" progId="Paint.Picture">
                  <p:embed/>
                </p:oleObj>
              </mc:Choice>
              <mc:Fallback>
                <p:oleObj name="Imagen de mapa de bits" r:id="rId2" imgW="3930015" imgH="3044825" progId="Paint.Picture">
                  <p:embed/>
                  <p:pic>
                    <p:nvPicPr>
                      <p:cNvPr id="0" name="Object 25"/>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invGray">
                      <a:xfrm>
                        <a:off x="7391400" y="104775"/>
                        <a:ext cx="1752600" cy="933450"/>
                      </a:xfrm>
                      <a:prstGeom prst="rect">
                        <a:avLst/>
                      </a:prstGeom>
                      <a:solidFill>
                        <a:srgbClr val="009900"/>
                      </a:solidFill>
                      <a:ln>
                        <a:noFill/>
                      </a:ln>
                      <a:effectLst/>
                      <a:extLst>
                        <a:ext uri="{91240B29-F687-4F45-9708-019B960494DF}">
                          <a14:hiddenLine xmlns:a14="http://schemas.microsoft.com/office/drawing/2010/main" w="38100">
                            <a:solidFill>
                              <a:schemeClr val="bg2"/>
                            </a:solidFill>
                            <a:miter lim="800000"/>
                            <a:headEnd/>
                            <a:tailEnd/>
                          </a14:hiddenLine>
                        </a:ext>
                        <a:ext uri="{AF507438-7753-43E0-B8FC-AC1667EBCBE1}">
                          <a14:hiddenEffects xmlns:a14="http://schemas.microsoft.com/office/drawing/2010/main">
                            <a:effectLst>
                              <a:outerShdw dist="161645" dir="2700000" algn="ctr" rotWithShape="0">
                                <a:srgbClr val="000000"/>
                              </a:outerShdw>
                            </a:effectLst>
                          </a14:hiddenEffects>
                        </a:ext>
                      </a:extLst>
                    </p:spPr>
                  </p:pic>
                </p:oleObj>
              </mc:Fallback>
            </mc:AlternateContent>
          </a:graphicData>
        </a:graphic>
      </p:graphicFrame>
      <p:sp>
        <p:nvSpPr>
          <p:cNvPr id="5" name="4 Rectángulo"/>
          <p:cNvSpPr/>
          <p:nvPr/>
        </p:nvSpPr>
        <p:spPr>
          <a:xfrm>
            <a:off x="228600" y="1981200"/>
            <a:ext cx="8915400" cy="1569660"/>
          </a:xfrm>
          <a:prstGeom prst="rect">
            <a:avLst/>
          </a:prstGeom>
        </p:spPr>
        <p:txBody>
          <a:bodyPr wrap="square">
            <a:spAutoFit/>
          </a:bodyPr>
          <a:lstStyle/>
          <a:p>
            <a:r>
              <a:rPr lang="en-US" sz="2400" b="1" i="1" dirty="0"/>
              <a:t>Package: </a:t>
            </a:r>
            <a:r>
              <a:rPr lang="en-US" sz="2400" i="1" dirty="0"/>
              <a:t>A design package is a collection of classes, relationships, diagrams, and other packages. </a:t>
            </a:r>
            <a:r>
              <a:rPr lang="en-US" sz="2400" b="1" i="1" dirty="0"/>
              <a:t>It is used to structure</a:t>
            </a:r>
            <a:r>
              <a:rPr lang="en-US" sz="2400" i="1" dirty="0"/>
              <a:t> the design model by dividing it into smaller parts. </a:t>
            </a:r>
            <a:endParaRPr lang="en-US" sz="2400" i="1" dirty="0"/>
          </a:p>
          <a:p>
            <a:r>
              <a:rPr lang="en-US" sz="2400" i="1" dirty="0"/>
              <a:t>[</a:t>
            </a:r>
            <a:r>
              <a:rPr lang="es-ES" sz="2400" i="1" dirty="0"/>
              <a:t>RUP 2003].</a:t>
            </a:r>
            <a:endParaRPr lang="es-ES" sz="2400" dirty="0"/>
          </a:p>
        </p:txBody>
      </p:sp>
      <p:pic>
        <p:nvPicPr>
          <p:cNvPr id="7" name="7 Imagen"/>
          <p:cNvPicPr/>
          <p:nvPr/>
        </p:nvPicPr>
        <p:blipFill>
          <a:blip r:embed="rId4" cstate="print"/>
          <a:srcRect/>
          <a:stretch>
            <a:fillRect/>
          </a:stretch>
        </p:blipFill>
        <p:spPr bwMode="auto">
          <a:xfrm>
            <a:off x="381000" y="4114800"/>
            <a:ext cx="2377996" cy="1843920"/>
          </a:xfrm>
          <a:prstGeom prst="rect">
            <a:avLst/>
          </a:prstGeom>
          <a:noFill/>
          <a:ln w="9525">
            <a:noFill/>
            <a:miter lim="800000"/>
            <a:headEnd/>
            <a:tailEnd/>
          </a:ln>
        </p:spPr>
      </p:pic>
      <p:sp>
        <p:nvSpPr>
          <p:cNvPr id="3" name="Rectángulo: esquinas redondeadas 2"/>
          <p:cNvSpPr/>
          <p:nvPr/>
        </p:nvSpPr>
        <p:spPr>
          <a:xfrm>
            <a:off x="3753345" y="3276600"/>
            <a:ext cx="4019055" cy="19050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ES" dirty="0">
                <a:latin typeface="Trebuchet MS" panose="020B0603020202020204" pitchFamily="34" charset="0"/>
              </a:rPr>
              <a:t>Los paquetes se emplean para dividir el modelo en partes más pequeñas o módulos, de modo que se facilite la comprensión del sistema a alto nivel.</a:t>
            </a:r>
            <a:endParaRPr lang="es-ES" dirty="0">
              <a:latin typeface="Trebuchet MS" panose="020B0603020202020204" pitchFamily="34" charset="0"/>
            </a:endParaRPr>
          </a:p>
          <a:p>
            <a:pPr algn="ctr"/>
            <a:endParaRPr lang="es-ES" dirty="0"/>
          </a:p>
        </p:txBody>
      </p:sp>
      <p:sp>
        <p:nvSpPr>
          <p:cNvPr id="9" name="Rectángulo: esquinas redondeadas 8"/>
          <p:cNvSpPr/>
          <p:nvPr/>
        </p:nvSpPr>
        <p:spPr>
          <a:xfrm>
            <a:off x="3886200" y="5257800"/>
            <a:ext cx="3886200" cy="14478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ES" dirty="0">
                <a:latin typeface="Trebuchet MS" panose="020B0603020202020204" pitchFamily="34" charset="0"/>
              </a:rPr>
              <a:t>Los paquetes sirven para estructurar el diseño, para ordenarlo, para administrar la complejidad, para documentar.</a:t>
            </a:r>
            <a:endParaRPr lang="es-ES" dirty="0">
              <a:latin typeface="Trebuchet MS" panose="020B0603020202020204" pitchFamily="34" charset="0"/>
            </a:endParaRPr>
          </a:p>
          <a:p>
            <a:pPr algn="ctr"/>
            <a:endParaRPr lang="es-ES" dirty="0"/>
          </a:p>
        </p:txBody>
      </p:sp>
      <p:cxnSp>
        <p:nvCxnSpPr>
          <p:cNvPr id="12" name="Conector recto de flecha 11"/>
          <p:cNvCxnSpPr/>
          <p:nvPr/>
        </p:nvCxnSpPr>
        <p:spPr>
          <a:xfrm flipV="1">
            <a:off x="2792524" y="4114800"/>
            <a:ext cx="781545" cy="952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ector recto de flecha 13"/>
          <p:cNvCxnSpPr/>
          <p:nvPr/>
        </p:nvCxnSpPr>
        <p:spPr>
          <a:xfrm>
            <a:off x="2825423" y="5172456"/>
            <a:ext cx="894394" cy="990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CuadroTexto 14"/>
          <p:cNvSpPr txBox="1"/>
          <p:nvPr/>
        </p:nvSpPr>
        <p:spPr>
          <a:xfrm>
            <a:off x="8001000" y="3429000"/>
            <a:ext cx="914400" cy="3108543"/>
          </a:xfrm>
          <a:prstGeom prst="rect">
            <a:avLst/>
          </a:prstGeom>
          <a:noFill/>
        </p:spPr>
        <p:txBody>
          <a:bodyPr wrap="square" rtlCol="0">
            <a:spAutoFit/>
          </a:bodyPr>
          <a:lstStyle/>
          <a:p>
            <a:pPr algn="ctr"/>
            <a:r>
              <a:rPr lang="en-US" sz="2800" b="1" dirty="0"/>
              <a:t>P</a:t>
            </a:r>
            <a:br>
              <a:rPr lang="en-US" sz="2800" b="1" dirty="0"/>
            </a:br>
            <a:r>
              <a:rPr lang="en-US" sz="2800" b="1" dirty="0"/>
              <a:t>A</a:t>
            </a:r>
            <a:br>
              <a:rPr lang="en-US" sz="2800" b="1" dirty="0"/>
            </a:br>
            <a:r>
              <a:rPr lang="en-US" sz="2800" b="1" dirty="0"/>
              <a:t>Q</a:t>
            </a:r>
            <a:br>
              <a:rPr lang="en-US" sz="2800" b="1" dirty="0"/>
            </a:br>
            <a:r>
              <a:rPr lang="en-US" sz="2800" b="1" dirty="0"/>
              <a:t>U</a:t>
            </a:r>
            <a:br>
              <a:rPr lang="en-US" sz="2800" b="1" dirty="0"/>
            </a:br>
            <a:r>
              <a:rPr lang="en-US" sz="2800" b="1" dirty="0"/>
              <a:t>E</a:t>
            </a:r>
            <a:br>
              <a:rPr lang="en-US" sz="2800" b="1" dirty="0"/>
            </a:br>
            <a:r>
              <a:rPr lang="en-US" sz="2800" b="1" dirty="0"/>
              <a:t>T</a:t>
            </a:r>
            <a:br>
              <a:rPr lang="en-US" sz="2800" b="1" dirty="0"/>
            </a:br>
            <a:r>
              <a:rPr lang="en-US" sz="2800" b="1" dirty="0"/>
              <a:t>E</a:t>
            </a:r>
            <a:endParaRPr lang="es-ES" sz="28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13314" name="Titre 1"/>
          <p:cNvSpPr>
            <a:spLocks noGrp="1"/>
          </p:cNvSpPr>
          <p:nvPr>
            <p:ph type="title"/>
          </p:nvPr>
        </p:nvSpPr>
        <p:spPr>
          <a:xfrm>
            <a:off x="-1066800" y="0"/>
            <a:ext cx="8229600" cy="1143000"/>
          </a:xfrm>
        </p:spPr>
        <p:txBody>
          <a:bodyPr/>
          <a:lstStyle/>
          <a:p>
            <a:pPr eaLnBrk="1" hangingPunct="1"/>
            <a:r>
              <a:rPr lang="fr-CA" dirty="0" err="1">
                <a:solidFill>
                  <a:schemeClr val="bg1"/>
                </a:solidFill>
              </a:rPr>
              <a:t>Ingeniería</a:t>
            </a:r>
            <a:r>
              <a:rPr lang="fr-CA" dirty="0">
                <a:solidFill>
                  <a:schemeClr val="bg1"/>
                </a:solidFill>
              </a:rPr>
              <a:t> de Software</a:t>
            </a:r>
            <a:endParaRPr lang="fr-CA" dirty="0">
              <a:solidFill>
                <a:schemeClr val="bg1"/>
              </a:solidFill>
            </a:endParaRPr>
          </a:p>
        </p:txBody>
      </p:sp>
      <p:sp>
        <p:nvSpPr>
          <p:cNvPr id="2" name="1 Rectángulo"/>
          <p:cNvSpPr/>
          <p:nvPr/>
        </p:nvSpPr>
        <p:spPr>
          <a:xfrm>
            <a:off x="228600" y="2438400"/>
            <a:ext cx="8763000" cy="2308324"/>
          </a:xfrm>
          <a:prstGeom prst="rect">
            <a:avLst/>
          </a:prstGeom>
        </p:spPr>
        <p:txBody>
          <a:bodyPr wrap="square">
            <a:spAutoFit/>
          </a:bodyPr>
          <a:lstStyle/>
          <a:p>
            <a:pPr algn="just">
              <a:lnSpc>
                <a:spcPct val="150000"/>
              </a:lnSpc>
            </a:pPr>
            <a:r>
              <a:rPr lang="en-US" sz="2400" dirty="0">
                <a:cs typeface="Calibri" panose="020F0502020204030204" pitchFamily="34" charset="0"/>
              </a:rPr>
              <a:t>“The application of a systematic, disciplined, quantifiable approach to the development,  operation, and maintenance of software, and the study of these approaches; That is, the application of engineering to software.</a:t>
            </a:r>
            <a:endParaRPr lang="es-ES" sz="2400" dirty="0">
              <a:cs typeface="Calibri" panose="020F0502020204030204" pitchFamily="34" charset="0"/>
            </a:endParaRPr>
          </a:p>
        </p:txBody>
      </p:sp>
      <p:sp>
        <p:nvSpPr>
          <p:cNvPr id="4" name="3 Rectángulo"/>
          <p:cNvSpPr/>
          <p:nvPr/>
        </p:nvSpPr>
        <p:spPr>
          <a:xfrm>
            <a:off x="457200" y="1828800"/>
            <a:ext cx="4974439" cy="461665"/>
          </a:xfrm>
          <a:prstGeom prst="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r>
              <a:rPr lang="es-ES" sz="2400" dirty="0">
                <a:latin typeface="Trebuchet MS" panose="020B0603020202020204" pitchFamily="34" charset="0"/>
              </a:rPr>
              <a:t>Ingeniería de Software ???  Qué es?</a:t>
            </a:r>
            <a:endParaRPr lang="es-ES" sz="2400" dirty="0">
              <a:latin typeface="Trebuchet MS" panose="020B0603020202020204" pitchFamily="34" charset="0"/>
            </a:endParaRP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4564" y="0"/>
            <a:ext cx="3049436" cy="2290465"/>
          </a:xfrm>
          <a:prstGeom prst="rect">
            <a:avLst/>
          </a:prstGeom>
        </p:spPr>
      </p:pic>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0" y="4267200"/>
            <a:ext cx="1933575" cy="2362200"/>
          </a:xfrm>
          <a:prstGeom prst="rect">
            <a:avLst/>
          </a:prstGeom>
        </p:spPr>
      </p:pic>
      <p:sp>
        <p:nvSpPr>
          <p:cNvPr id="7" name="Bocadillo nube: nube 6"/>
          <p:cNvSpPr/>
          <p:nvPr/>
        </p:nvSpPr>
        <p:spPr>
          <a:xfrm>
            <a:off x="914400" y="4746724"/>
            <a:ext cx="5562600" cy="1882676"/>
          </a:xfrm>
          <a:prstGeom prst="cloudCallout">
            <a:avLst>
              <a:gd name="adj1" fmla="val 65001"/>
              <a:gd name="adj2" fmla="val -50179"/>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800" dirty="0"/>
              <a:t>Un </a:t>
            </a:r>
            <a:r>
              <a:rPr lang="en-US" sz="2800" dirty="0" err="1"/>
              <a:t>ingeniero</a:t>
            </a:r>
            <a:r>
              <a:rPr lang="en-US" sz="2800" dirty="0"/>
              <a:t> de software lo </a:t>
            </a:r>
            <a:r>
              <a:rPr lang="en-US" sz="2800" dirty="0" err="1"/>
              <a:t>sabe</a:t>
            </a:r>
            <a:r>
              <a:rPr lang="en-US" sz="2800" dirty="0"/>
              <a:t> </a:t>
            </a:r>
            <a:r>
              <a:rPr lang="en-US" sz="2800" dirty="0" err="1"/>
              <a:t>todo</a:t>
            </a:r>
            <a:r>
              <a:rPr lang="en-US" sz="2800" dirty="0"/>
              <a:t>?</a:t>
            </a:r>
            <a:endParaRPr lang="es-E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6" name="1 Título"/>
          <p:cNvSpPr txBox="1"/>
          <p:nvPr/>
        </p:nvSpPr>
        <p:spPr>
          <a:xfrm>
            <a:off x="-1" y="0"/>
            <a:ext cx="7868145"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 sz="4300" b="1" dirty="0">
                <a:solidFill>
                  <a:schemeClr val="bg1"/>
                </a:solidFill>
              </a:rPr>
              <a:t>¿Qué nos brinda UML para representar la Arquitectura?</a:t>
            </a:r>
            <a:endParaRPr lang="es-ES" sz="4300" b="1" dirty="0">
              <a:solidFill>
                <a:schemeClr val="bg1"/>
              </a:solidFill>
            </a:endParaRPr>
          </a:p>
        </p:txBody>
      </p:sp>
      <p:graphicFrame>
        <p:nvGraphicFramePr>
          <p:cNvPr id="8" name="Object 25"/>
          <p:cNvGraphicFramePr/>
          <p:nvPr/>
        </p:nvGraphicFramePr>
        <p:xfrm>
          <a:off x="7391400" y="104775"/>
          <a:ext cx="1752600" cy="933450"/>
        </p:xfrm>
        <a:graphic>
          <a:graphicData uri="http://schemas.openxmlformats.org/presentationml/2006/ole">
            <mc:AlternateContent xmlns:mc="http://schemas.openxmlformats.org/markup-compatibility/2006">
              <mc:Choice xmlns:v="urn:schemas-microsoft-com:vml" Requires="v">
                <p:oleObj spid="_x0000_s29738" name="Imagen de mapa de bits" r:id="rId2" imgW="3930015" imgH="3044825" progId="Paint.Picture">
                  <p:embed/>
                </p:oleObj>
              </mc:Choice>
              <mc:Fallback>
                <p:oleObj name="Imagen de mapa de bits" r:id="rId2" imgW="3930015" imgH="3044825" progId="Paint.Picture">
                  <p:embed/>
                  <p:pic>
                    <p:nvPicPr>
                      <p:cNvPr id="0" name="Object 25"/>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invGray">
                      <a:xfrm>
                        <a:off x="7391400" y="104775"/>
                        <a:ext cx="1752600" cy="933450"/>
                      </a:xfrm>
                      <a:prstGeom prst="rect">
                        <a:avLst/>
                      </a:prstGeom>
                      <a:solidFill>
                        <a:srgbClr val="009900"/>
                      </a:solidFill>
                      <a:ln>
                        <a:noFill/>
                      </a:ln>
                      <a:effectLst/>
                      <a:extLst>
                        <a:ext uri="{91240B29-F687-4F45-9708-019B960494DF}">
                          <a14:hiddenLine xmlns:a14="http://schemas.microsoft.com/office/drawing/2010/main" w="38100">
                            <a:solidFill>
                              <a:schemeClr val="bg2"/>
                            </a:solidFill>
                            <a:miter lim="800000"/>
                            <a:headEnd/>
                            <a:tailEnd/>
                          </a14:hiddenLine>
                        </a:ext>
                        <a:ext uri="{AF507438-7753-43E0-B8FC-AC1667EBCBE1}">
                          <a14:hiddenEffects xmlns:a14="http://schemas.microsoft.com/office/drawing/2010/main">
                            <a:effectLst>
                              <a:outerShdw dist="161645" dir="2700000" algn="ctr" rotWithShape="0">
                                <a:srgbClr val="000000"/>
                              </a:outerShdw>
                            </a:effectLst>
                          </a14:hiddenEffects>
                        </a:ext>
                      </a:extLst>
                    </p:spPr>
                  </p:pic>
                </p:oleObj>
              </mc:Fallback>
            </mc:AlternateContent>
          </a:graphicData>
        </a:graphic>
      </p:graphicFrame>
      <p:sp>
        <p:nvSpPr>
          <p:cNvPr id="4" name="CuadroTexto 3"/>
          <p:cNvSpPr txBox="1"/>
          <p:nvPr/>
        </p:nvSpPr>
        <p:spPr>
          <a:xfrm>
            <a:off x="228600" y="1828800"/>
            <a:ext cx="8712968" cy="4770537"/>
          </a:xfrm>
          <a:prstGeom prst="rect">
            <a:avLst/>
          </a:prstGeom>
          <a:noFill/>
        </p:spPr>
        <p:txBody>
          <a:bodyPr wrap="square" rtlCol="0">
            <a:spAutoFit/>
          </a:bodyPr>
          <a:lstStyle/>
          <a:p>
            <a:pPr marL="285750" indent="-285750">
              <a:buFont typeface="Arial" panose="020B0604020202020204" pitchFamily="34" charset="0"/>
              <a:buChar char="•"/>
            </a:pPr>
            <a:r>
              <a:rPr lang="es-ES" sz="1600" dirty="0">
                <a:latin typeface="+mj-lt"/>
              </a:rPr>
              <a:t>Administración de usuarios.</a:t>
            </a:r>
            <a:endParaRPr lang="es-ES" sz="1600" dirty="0">
              <a:latin typeface="+mj-lt"/>
            </a:endParaRPr>
          </a:p>
          <a:p>
            <a:pPr marL="285750" indent="-285750">
              <a:buFont typeface="Arial" panose="020B0604020202020204" pitchFamily="34" charset="0"/>
              <a:buChar char="•"/>
            </a:pPr>
            <a:r>
              <a:rPr lang="es-ES" sz="1600" dirty="0">
                <a:latin typeface="+mj-lt"/>
              </a:rPr>
              <a:t>Involucran lógica del negocio.</a:t>
            </a:r>
            <a:endParaRPr lang="es-ES" sz="1600" dirty="0">
              <a:latin typeface="+mj-lt"/>
            </a:endParaRPr>
          </a:p>
          <a:p>
            <a:pPr marL="285750" indent="-285750">
              <a:buFont typeface="Arial" panose="020B0604020202020204" pitchFamily="34" charset="0"/>
              <a:buChar char="•"/>
            </a:pPr>
            <a:r>
              <a:rPr lang="es-ES" sz="1600" dirty="0">
                <a:latin typeface="+mj-lt"/>
              </a:rPr>
              <a:t>Acceso o conexión a daros.</a:t>
            </a:r>
            <a:endParaRPr lang="es-ES" sz="1600" dirty="0">
              <a:latin typeface="+mj-lt"/>
            </a:endParaRPr>
          </a:p>
          <a:p>
            <a:pPr marL="285750" indent="-285750">
              <a:buFont typeface="Arial" panose="020B0604020202020204" pitchFamily="34" charset="0"/>
              <a:buChar char="•"/>
            </a:pPr>
            <a:r>
              <a:rPr lang="es-ES" sz="1600" dirty="0">
                <a:latin typeface="+mj-lt"/>
              </a:rPr>
              <a:t>Interfaz con el usuario.</a:t>
            </a:r>
            <a:endParaRPr lang="es-ES" sz="1600" dirty="0">
              <a:latin typeface="+mj-lt"/>
            </a:endParaRPr>
          </a:p>
          <a:p>
            <a:pPr marL="285750" indent="-285750">
              <a:buFont typeface="Arial" panose="020B0604020202020204" pitchFamily="34" charset="0"/>
              <a:buChar char="•"/>
            </a:pPr>
            <a:r>
              <a:rPr lang="es-ES" sz="1600" dirty="0">
                <a:latin typeface="+mj-lt"/>
              </a:rPr>
              <a:t>Tratamiento de imágenes.</a:t>
            </a:r>
            <a:endParaRPr lang="es-ES" sz="1600" dirty="0">
              <a:latin typeface="+mj-lt"/>
            </a:endParaRPr>
          </a:p>
          <a:p>
            <a:pPr marL="285750" indent="-285750">
              <a:buFont typeface="Arial" panose="020B0604020202020204" pitchFamily="34" charset="0"/>
              <a:buChar char="•"/>
            </a:pPr>
            <a:r>
              <a:rPr lang="es-ES" sz="1600" dirty="0">
                <a:latin typeface="+mj-lt"/>
              </a:rPr>
              <a:t>Envío de notificaciones (</a:t>
            </a:r>
            <a:r>
              <a:rPr lang="es-ES" sz="1600" dirty="0" err="1">
                <a:latin typeface="+mj-lt"/>
              </a:rPr>
              <a:t>sms</a:t>
            </a:r>
            <a:r>
              <a:rPr lang="es-ES" sz="1600" dirty="0">
                <a:latin typeface="+mj-lt"/>
              </a:rPr>
              <a:t>, email, etc.).</a:t>
            </a:r>
            <a:endParaRPr lang="es-ES" sz="1600" dirty="0">
              <a:latin typeface="+mj-lt"/>
            </a:endParaRPr>
          </a:p>
          <a:p>
            <a:pPr marL="285750" indent="-285750">
              <a:buFont typeface="Arial" panose="020B0604020202020204" pitchFamily="34" charset="0"/>
              <a:buChar char="•"/>
            </a:pPr>
            <a:r>
              <a:rPr lang="es-ES" sz="1600" dirty="0">
                <a:latin typeface="+mj-lt"/>
              </a:rPr>
              <a:t>Generación de estadísticas.</a:t>
            </a:r>
            <a:endParaRPr lang="es-ES" sz="1600" dirty="0">
              <a:latin typeface="+mj-lt"/>
            </a:endParaRPr>
          </a:p>
          <a:p>
            <a:pPr marL="285750" indent="-285750">
              <a:buFont typeface="Arial" panose="020B0604020202020204" pitchFamily="34" charset="0"/>
              <a:buChar char="•"/>
            </a:pPr>
            <a:r>
              <a:rPr lang="es-ES" sz="1600" dirty="0">
                <a:latin typeface="+mj-lt"/>
              </a:rPr>
              <a:t>Enlace a otros software.</a:t>
            </a:r>
            <a:endParaRPr lang="es-ES" sz="1600" dirty="0">
              <a:latin typeface="+mj-lt"/>
            </a:endParaRPr>
          </a:p>
          <a:p>
            <a:pPr marL="285750" indent="-285750">
              <a:buFont typeface="Arial" panose="020B0604020202020204" pitchFamily="34" charset="0"/>
              <a:buChar char="•"/>
            </a:pPr>
            <a:r>
              <a:rPr lang="es-ES" sz="1600" dirty="0">
                <a:latin typeface="+mj-lt"/>
              </a:rPr>
              <a:t>Trabajo y comunicación con diversos protocolos de red.</a:t>
            </a:r>
            <a:endParaRPr lang="es-ES" sz="1600" dirty="0">
              <a:latin typeface="+mj-lt"/>
            </a:endParaRPr>
          </a:p>
          <a:p>
            <a:pPr marL="285750" indent="-285750">
              <a:buFont typeface="Arial" panose="020B0604020202020204" pitchFamily="34" charset="0"/>
              <a:buChar char="•"/>
            </a:pPr>
            <a:r>
              <a:rPr lang="es-ES" sz="1600" dirty="0">
                <a:latin typeface="+mj-lt"/>
              </a:rPr>
              <a:t>Trabajo y comunicación con SOAP u otro tipo de tecnología de interoperabilidad.</a:t>
            </a:r>
            <a:endParaRPr lang="es-ES" sz="1600" dirty="0">
              <a:latin typeface="+mj-lt"/>
            </a:endParaRPr>
          </a:p>
          <a:p>
            <a:pPr marL="285750" indent="-285750">
              <a:buFont typeface="Arial" panose="020B0604020202020204" pitchFamily="34" charset="0"/>
              <a:buChar char="•"/>
            </a:pPr>
            <a:r>
              <a:rPr lang="es-ES" sz="1600" dirty="0">
                <a:latin typeface="+mj-lt"/>
              </a:rPr>
              <a:t>Acceso y trabajo con dispositivos de entrada y salida.</a:t>
            </a:r>
            <a:endParaRPr lang="es-ES" sz="1600" dirty="0">
              <a:latin typeface="+mj-lt"/>
            </a:endParaRPr>
          </a:p>
          <a:p>
            <a:pPr marL="285750" indent="-285750">
              <a:buFont typeface="Arial" panose="020B0604020202020204" pitchFamily="34" charset="0"/>
              <a:buChar char="•"/>
            </a:pPr>
            <a:r>
              <a:rPr lang="es-ES" sz="1600" dirty="0">
                <a:latin typeface="+mj-lt"/>
              </a:rPr>
              <a:t>Lectura, escritura y tratamiento de archivos de distinto tipo.</a:t>
            </a:r>
            <a:endParaRPr lang="es-ES" sz="1600" dirty="0">
              <a:latin typeface="+mj-lt"/>
            </a:endParaRPr>
          </a:p>
          <a:p>
            <a:pPr marL="285750" indent="-285750">
              <a:buFont typeface="Arial" panose="020B0604020202020204" pitchFamily="34" charset="0"/>
              <a:buChar char="•"/>
            </a:pPr>
            <a:r>
              <a:rPr lang="es-ES" sz="1600" dirty="0">
                <a:latin typeface="+mj-lt"/>
              </a:rPr>
              <a:t>Aseguramiento de la información en sistemas de información.</a:t>
            </a:r>
            <a:endParaRPr lang="es-ES" sz="1600" dirty="0">
              <a:latin typeface="+mj-lt"/>
            </a:endParaRPr>
          </a:p>
          <a:p>
            <a:pPr marL="285750" indent="-285750">
              <a:buFont typeface="Arial" panose="020B0604020202020204" pitchFamily="34" charset="0"/>
              <a:buChar char="•"/>
            </a:pPr>
            <a:r>
              <a:rPr lang="es-ES" sz="1600" dirty="0">
                <a:latin typeface="+mj-lt"/>
              </a:rPr>
              <a:t>Personalización de aplicación.</a:t>
            </a:r>
            <a:endParaRPr lang="es-ES" sz="1600" dirty="0">
              <a:latin typeface="+mj-lt"/>
            </a:endParaRPr>
          </a:p>
          <a:p>
            <a:pPr marL="285750" indent="-285750">
              <a:buFont typeface="Arial" panose="020B0604020202020204" pitchFamily="34" charset="0"/>
              <a:buChar char="•"/>
            </a:pPr>
            <a:r>
              <a:rPr lang="es-ES" sz="1600" dirty="0">
                <a:latin typeface="+mj-lt"/>
              </a:rPr>
              <a:t>Administración de dispositivos de almacenamiento de archivos.</a:t>
            </a:r>
            <a:endParaRPr lang="es-ES" sz="1600" dirty="0">
              <a:latin typeface="+mj-lt"/>
            </a:endParaRPr>
          </a:p>
          <a:p>
            <a:pPr marL="285750" indent="-285750">
              <a:buFont typeface="Arial" panose="020B0604020202020204" pitchFamily="34" charset="0"/>
              <a:buChar char="•"/>
            </a:pPr>
            <a:r>
              <a:rPr lang="es-ES" sz="1600" dirty="0">
                <a:latin typeface="+mj-lt"/>
              </a:rPr>
              <a:t>Trabajo con archivos multimedia.</a:t>
            </a:r>
            <a:endParaRPr lang="es-ES" sz="1600" dirty="0">
              <a:latin typeface="+mj-lt"/>
            </a:endParaRPr>
          </a:p>
          <a:p>
            <a:pPr marL="285750" indent="-285750">
              <a:buFont typeface="Arial" panose="020B0604020202020204" pitchFamily="34" charset="0"/>
              <a:buChar char="•"/>
            </a:pPr>
            <a:r>
              <a:rPr lang="es-ES" sz="1600" dirty="0">
                <a:latin typeface="+mj-lt"/>
              </a:rPr>
              <a:t>Para la publicación de entradas de blog, artículos o noticias en internet.</a:t>
            </a:r>
            <a:endParaRPr lang="es-ES" sz="1600" dirty="0">
              <a:latin typeface="+mj-lt"/>
            </a:endParaRPr>
          </a:p>
          <a:p>
            <a:pPr marL="285750" indent="-285750">
              <a:buFont typeface="Arial" panose="020B0604020202020204" pitchFamily="34" charset="0"/>
              <a:buChar char="•"/>
            </a:pPr>
            <a:r>
              <a:rPr lang="es-ES" sz="1600" dirty="0" err="1">
                <a:latin typeface="+mj-lt"/>
              </a:rPr>
              <a:t>Georeferencia</a:t>
            </a:r>
            <a:r>
              <a:rPr lang="es-ES" sz="1600" dirty="0">
                <a:latin typeface="+mj-lt"/>
              </a:rPr>
              <a:t> o trabajo con sistemas de coordenadas en general.</a:t>
            </a:r>
            <a:endParaRPr lang="es-ES" sz="1600" dirty="0">
              <a:latin typeface="+mj-lt"/>
            </a:endParaRPr>
          </a:p>
          <a:p>
            <a:pPr marL="285750" indent="-285750">
              <a:buFont typeface="Arial" panose="020B0604020202020204" pitchFamily="34" charset="0"/>
              <a:buChar char="•"/>
            </a:pPr>
            <a:r>
              <a:rPr lang="es-ES" sz="1600" dirty="0">
                <a:latin typeface="+mj-lt"/>
              </a:rPr>
              <a:t>Procesamiento de imágenes en 3D.</a:t>
            </a:r>
            <a:endParaRPr lang="es-MX" sz="1600" dirty="0">
              <a:latin typeface="+mj-lt"/>
            </a:endParaRPr>
          </a:p>
        </p:txBody>
      </p:sp>
      <p:pic>
        <p:nvPicPr>
          <p:cNvPr id="5" name="7 Imagen"/>
          <p:cNvPicPr/>
          <p:nvPr/>
        </p:nvPicPr>
        <p:blipFill>
          <a:blip r:embed="rId4" cstate="print"/>
          <a:srcRect/>
          <a:stretch>
            <a:fillRect/>
          </a:stretch>
        </p:blipFill>
        <p:spPr bwMode="auto">
          <a:xfrm>
            <a:off x="7105872" y="5731176"/>
            <a:ext cx="1835696" cy="1052736"/>
          </a:xfrm>
          <a:prstGeom prst="rect">
            <a:avLst/>
          </a:prstGeom>
          <a:noFill/>
          <a:ln w="9525">
            <a:noFill/>
            <a:miter lim="800000"/>
            <a:headEnd/>
            <a:tailEnd/>
          </a:ln>
        </p:spPr>
      </p:pic>
      <p:sp>
        <p:nvSpPr>
          <p:cNvPr id="7" name="1 Título"/>
          <p:cNvSpPr>
            <a:spLocks noGrp="1"/>
          </p:cNvSpPr>
          <p:nvPr>
            <p:ph type="title"/>
          </p:nvPr>
        </p:nvSpPr>
        <p:spPr>
          <a:xfrm>
            <a:off x="4164832" y="1447800"/>
            <a:ext cx="4979168" cy="2125512"/>
          </a:xfrm>
        </p:spPr>
        <p:style>
          <a:lnRef idx="1">
            <a:schemeClr val="accent3"/>
          </a:lnRef>
          <a:fillRef idx="3">
            <a:schemeClr val="accent3"/>
          </a:fillRef>
          <a:effectRef idx="2">
            <a:schemeClr val="accent3"/>
          </a:effectRef>
          <a:fontRef idx="minor">
            <a:schemeClr val="lt1"/>
          </a:fontRef>
        </p:style>
        <p:txBody>
          <a:bodyPr>
            <a:noAutofit/>
          </a:bodyPr>
          <a:lstStyle/>
          <a:p>
            <a:r>
              <a:rPr lang="en-US" sz="2800" b="1" dirty="0" err="1">
                <a:latin typeface="Trebuchet MS" panose="020B0603020202020204" pitchFamily="34" charset="0"/>
              </a:rPr>
              <a:t>Ejemplos</a:t>
            </a:r>
            <a:r>
              <a:rPr lang="en-US" sz="2800" b="1" dirty="0">
                <a:latin typeface="Trebuchet MS" panose="020B0603020202020204" pitchFamily="34" charset="0"/>
              </a:rPr>
              <a:t> de </a:t>
            </a:r>
            <a:r>
              <a:rPr lang="en-US" sz="2800" b="1" dirty="0" err="1">
                <a:latin typeface="Trebuchet MS" panose="020B0603020202020204" pitchFamily="34" charset="0"/>
              </a:rPr>
              <a:t>tipos</a:t>
            </a:r>
            <a:r>
              <a:rPr lang="en-US" sz="2800" b="1" dirty="0">
                <a:latin typeface="Trebuchet MS" panose="020B0603020202020204" pitchFamily="34" charset="0"/>
              </a:rPr>
              <a:t> de </a:t>
            </a:r>
            <a:r>
              <a:rPr lang="en-US" sz="2800" b="1" dirty="0" err="1">
                <a:latin typeface="Trebuchet MS" panose="020B0603020202020204" pitchFamily="34" charset="0"/>
              </a:rPr>
              <a:t>paquetes</a:t>
            </a:r>
            <a:r>
              <a:rPr lang="en-US" sz="2800" b="1" dirty="0">
                <a:latin typeface="Trebuchet MS" panose="020B0603020202020204" pitchFamily="34" charset="0"/>
              </a:rPr>
              <a:t> </a:t>
            </a:r>
            <a:r>
              <a:rPr lang="en-US" sz="2800" b="1" dirty="0" err="1">
                <a:latin typeface="Trebuchet MS" panose="020B0603020202020204" pitchFamily="34" charset="0"/>
              </a:rPr>
              <a:t>creados</a:t>
            </a:r>
            <a:r>
              <a:rPr lang="en-US" sz="2800" b="1" dirty="0">
                <a:latin typeface="Trebuchet MS" panose="020B0603020202020204" pitchFamily="34" charset="0"/>
              </a:rPr>
              <a:t> </a:t>
            </a:r>
            <a:r>
              <a:rPr lang="en-US" sz="2800" b="1" dirty="0" err="1">
                <a:latin typeface="Trebuchet MS" panose="020B0603020202020204" pitchFamily="34" charset="0"/>
              </a:rPr>
              <a:t>por</a:t>
            </a:r>
            <a:r>
              <a:rPr lang="en-US" sz="2800" b="1" dirty="0">
                <a:latin typeface="Trebuchet MS" panose="020B0603020202020204" pitchFamily="34" charset="0"/>
              </a:rPr>
              <a:t> el </a:t>
            </a:r>
            <a:r>
              <a:rPr lang="en-US" sz="2800" b="1" dirty="0" err="1">
                <a:latin typeface="Trebuchet MS" panose="020B0603020202020204" pitchFamily="34" charset="0"/>
              </a:rPr>
              <a:t>diseñador</a:t>
            </a:r>
            <a:r>
              <a:rPr lang="en-US" sz="2800" b="1" dirty="0">
                <a:latin typeface="Trebuchet MS" panose="020B0603020202020204" pitchFamily="34" charset="0"/>
              </a:rPr>
              <a:t> o </a:t>
            </a:r>
            <a:r>
              <a:rPr lang="en-US" sz="2800" b="1" dirty="0" err="1">
                <a:latin typeface="Trebuchet MS" panose="020B0603020202020204" pitchFamily="34" charset="0"/>
              </a:rPr>
              <a:t>reutilizados</a:t>
            </a:r>
            <a:endParaRPr lang="es-ES" sz="2800" b="1" dirty="0">
              <a:latin typeface="Trebuchet MS" panose="020B0603020202020204" pitchFamily="34"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6" name="1 Título"/>
          <p:cNvSpPr txBox="1"/>
          <p:nvPr/>
        </p:nvSpPr>
        <p:spPr>
          <a:xfrm>
            <a:off x="-361455" y="0"/>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 sz="4300" b="1" dirty="0">
                <a:solidFill>
                  <a:schemeClr val="bg1"/>
                </a:solidFill>
              </a:rPr>
              <a:t>¿Qué nos brinda UML para representar la Arquitectura?</a:t>
            </a:r>
            <a:endParaRPr lang="es-ES" sz="4300" b="1" dirty="0">
              <a:solidFill>
                <a:schemeClr val="bg1"/>
              </a:solidFill>
            </a:endParaRPr>
          </a:p>
        </p:txBody>
      </p:sp>
      <p:graphicFrame>
        <p:nvGraphicFramePr>
          <p:cNvPr id="8" name="Object 25"/>
          <p:cNvGraphicFramePr/>
          <p:nvPr/>
        </p:nvGraphicFramePr>
        <p:xfrm>
          <a:off x="7391400" y="104775"/>
          <a:ext cx="1752600" cy="933450"/>
        </p:xfrm>
        <a:graphic>
          <a:graphicData uri="http://schemas.openxmlformats.org/presentationml/2006/ole">
            <mc:AlternateContent xmlns:mc="http://schemas.openxmlformats.org/markup-compatibility/2006">
              <mc:Choice xmlns:v="urn:schemas-microsoft-com:vml" Requires="v">
                <p:oleObj spid="_x0000_s30762" name="Imagen de mapa de bits" r:id="rId2" imgW="3930015" imgH="3044825" progId="Paint.Picture">
                  <p:embed/>
                </p:oleObj>
              </mc:Choice>
              <mc:Fallback>
                <p:oleObj name="Imagen de mapa de bits" r:id="rId2" imgW="3930015" imgH="3044825" progId="Paint.Picture">
                  <p:embed/>
                  <p:pic>
                    <p:nvPicPr>
                      <p:cNvPr id="0" name="Object 25"/>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invGray">
                      <a:xfrm>
                        <a:off x="7391400" y="104775"/>
                        <a:ext cx="1752600" cy="933450"/>
                      </a:xfrm>
                      <a:prstGeom prst="rect">
                        <a:avLst/>
                      </a:prstGeom>
                      <a:solidFill>
                        <a:srgbClr val="009900"/>
                      </a:solidFill>
                      <a:ln>
                        <a:noFill/>
                      </a:ln>
                      <a:effectLst/>
                      <a:extLst>
                        <a:ext uri="{91240B29-F687-4F45-9708-019B960494DF}">
                          <a14:hiddenLine xmlns:a14="http://schemas.microsoft.com/office/drawing/2010/main" w="38100">
                            <a:solidFill>
                              <a:schemeClr val="bg2"/>
                            </a:solidFill>
                            <a:miter lim="800000"/>
                            <a:headEnd/>
                            <a:tailEnd/>
                          </a14:hiddenLine>
                        </a:ext>
                        <a:ext uri="{AF507438-7753-43E0-B8FC-AC1667EBCBE1}">
                          <a14:hiddenEffects xmlns:a14="http://schemas.microsoft.com/office/drawing/2010/main">
                            <a:effectLst>
                              <a:outerShdw dist="161645" dir="2700000" algn="ctr" rotWithShape="0">
                                <a:srgbClr val="000000"/>
                              </a:outerShdw>
                            </a:effectLst>
                          </a14:hiddenEffects>
                        </a:ext>
                      </a:extLst>
                    </p:spPr>
                  </p:pic>
                </p:oleObj>
              </mc:Fallback>
            </mc:AlternateContent>
          </a:graphicData>
        </a:graphic>
      </p:graphicFrame>
      <p:pic>
        <p:nvPicPr>
          <p:cNvPr id="4" name="5 Imagen"/>
          <p:cNvPicPr/>
          <p:nvPr/>
        </p:nvPicPr>
        <p:blipFill>
          <a:blip r:embed="rId4" cstate="print"/>
          <a:srcRect/>
          <a:stretch>
            <a:fillRect/>
          </a:stretch>
        </p:blipFill>
        <p:spPr bwMode="auto">
          <a:xfrm>
            <a:off x="3505200" y="1672580"/>
            <a:ext cx="1707232" cy="1062980"/>
          </a:xfrm>
          <a:prstGeom prst="rect">
            <a:avLst/>
          </a:prstGeom>
          <a:noFill/>
          <a:ln w="9525">
            <a:noFill/>
            <a:miter lim="800000"/>
            <a:headEnd/>
            <a:tailEnd/>
          </a:ln>
        </p:spPr>
      </p:pic>
      <p:sp>
        <p:nvSpPr>
          <p:cNvPr id="10" name="1 Título"/>
          <p:cNvSpPr>
            <a:spLocks noGrp="1"/>
          </p:cNvSpPr>
          <p:nvPr>
            <p:ph type="title"/>
          </p:nvPr>
        </p:nvSpPr>
        <p:spPr>
          <a:xfrm>
            <a:off x="-2057400" y="1672580"/>
            <a:ext cx="8229600" cy="1143000"/>
          </a:xfrm>
        </p:spPr>
        <p:txBody>
          <a:bodyPr>
            <a:normAutofit/>
          </a:bodyPr>
          <a:lstStyle/>
          <a:p>
            <a:r>
              <a:rPr lang="en-US" sz="3600" b="1" dirty="0" err="1"/>
              <a:t>Subsistemas</a:t>
            </a:r>
            <a:endParaRPr lang="es-ES" sz="3600" b="1" dirty="0"/>
          </a:p>
        </p:txBody>
      </p:sp>
      <p:sp>
        <p:nvSpPr>
          <p:cNvPr id="11" name="4 Rectángulo"/>
          <p:cNvSpPr/>
          <p:nvPr/>
        </p:nvSpPr>
        <p:spPr>
          <a:xfrm>
            <a:off x="130795" y="2815580"/>
            <a:ext cx="8860805" cy="3785652"/>
          </a:xfrm>
          <a:prstGeom prst="rect">
            <a:avLst/>
          </a:prstGeom>
        </p:spPr>
        <p:txBody>
          <a:bodyPr wrap="square">
            <a:spAutoFit/>
          </a:bodyPr>
          <a:lstStyle/>
          <a:p>
            <a:pPr marL="285750" indent="-285750" algn="just">
              <a:buFont typeface="Arial" panose="020B0604020202020204" pitchFamily="34" charset="0"/>
              <a:buChar char="•"/>
            </a:pPr>
            <a:r>
              <a:rPr lang="es-ES" sz="2400" dirty="0">
                <a:latin typeface="+mj-lt"/>
              </a:rPr>
              <a:t>Es responsable de realizar cierto comportamiento, es decir, no se encarga meramente de estructurar sino que además tiene responsabilidades.</a:t>
            </a:r>
            <a:endParaRPr lang="es-ES" sz="2400" dirty="0">
              <a:latin typeface="+mj-lt"/>
            </a:endParaRPr>
          </a:p>
          <a:p>
            <a:pPr marL="285750" indent="-285750" algn="just">
              <a:buFont typeface="Arial" panose="020B0604020202020204" pitchFamily="34" charset="0"/>
              <a:buChar char="•"/>
            </a:pPr>
            <a:r>
              <a:rPr lang="es-ES" sz="2400" dirty="0">
                <a:latin typeface="+mj-lt"/>
              </a:rPr>
              <a:t>Brinda ciertos servicios, que estarán especificados en un conjunto de interfaces y cuyas implementaciones, se mantienen encapsuladas.</a:t>
            </a:r>
            <a:endParaRPr lang="es-ES" sz="2400" dirty="0">
              <a:latin typeface="+mj-lt"/>
            </a:endParaRPr>
          </a:p>
          <a:p>
            <a:pPr marL="285750" indent="-285750" algn="just">
              <a:buFont typeface="Arial" panose="020B0604020202020204" pitchFamily="34" charset="0"/>
              <a:buChar char="•"/>
            </a:pPr>
            <a:r>
              <a:rPr lang="es-ES_tradnl" sz="2400" dirty="0">
                <a:latin typeface="+mj-lt"/>
              </a:rPr>
              <a:t>Es una parte del sistema que encapsula comportamiento, expone un conjunto de </a:t>
            </a:r>
            <a:r>
              <a:rPr lang="es-ES_tradnl" sz="2400" b="1" dirty="0">
                <a:latin typeface="+mj-lt"/>
              </a:rPr>
              <a:t>Interfaces</a:t>
            </a:r>
            <a:r>
              <a:rPr lang="es-ES_tradnl" sz="2400" dirty="0">
                <a:latin typeface="+mj-lt"/>
              </a:rPr>
              <a:t> y empaqueta otros elementos del modelo.</a:t>
            </a:r>
            <a:endParaRPr lang="es-ES_tradnl" sz="2400" dirty="0">
              <a:latin typeface="+mj-lt"/>
            </a:endParaRPr>
          </a:p>
          <a:p>
            <a:pPr marL="285750" indent="-285750" algn="just">
              <a:buFont typeface="Arial" panose="020B0604020202020204" pitchFamily="34" charset="0"/>
              <a:buChar char="•"/>
            </a:pPr>
            <a:endParaRPr lang="es-ES" sz="2400" dirty="0">
              <a:latin typeface="+mj-lt"/>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6" name="1 Título"/>
          <p:cNvSpPr txBox="1"/>
          <p:nvPr/>
        </p:nvSpPr>
        <p:spPr>
          <a:xfrm>
            <a:off x="-361455" y="0"/>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 sz="4300" b="1" dirty="0">
                <a:solidFill>
                  <a:schemeClr val="bg1"/>
                </a:solidFill>
              </a:rPr>
              <a:t>¿Qué nos brinda UML para representar la Arquitectura?</a:t>
            </a:r>
            <a:endParaRPr lang="es-ES" sz="4300" b="1" dirty="0">
              <a:solidFill>
                <a:schemeClr val="bg1"/>
              </a:solidFill>
            </a:endParaRPr>
          </a:p>
        </p:txBody>
      </p:sp>
      <p:graphicFrame>
        <p:nvGraphicFramePr>
          <p:cNvPr id="8" name="Object 25"/>
          <p:cNvGraphicFramePr/>
          <p:nvPr/>
        </p:nvGraphicFramePr>
        <p:xfrm>
          <a:off x="7391400" y="104775"/>
          <a:ext cx="1752600" cy="933450"/>
        </p:xfrm>
        <a:graphic>
          <a:graphicData uri="http://schemas.openxmlformats.org/presentationml/2006/ole">
            <mc:AlternateContent xmlns:mc="http://schemas.openxmlformats.org/markup-compatibility/2006">
              <mc:Choice xmlns:v="urn:schemas-microsoft-com:vml" Requires="v">
                <p:oleObj spid="_x0000_s31784" name="Imagen de mapa de bits" r:id="rId2" imgW="3930015" imgH="3044825" progId="Paint.Picture">
                  <p:embed/>
                </p:oleObj>
              </mc:Choice>
              <mc:Fallback>
                <p:oleObj name="Imagen de mapa de bits" r:id="rId2" imgW="3930015" imgH="3044825" progId="Paint.Picture">
                  <p:embed/>
                  <p:pic>
                    <p:nvPicPr>
                      <p:cNvPr id="0" name="Object 25"/>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invGray">
                      <a:xfrm>
                        <a:off x="7391400" y="104775"/>
                        <a:ext cx="1752600" cy="933450"/>
                      </a:xfrm>
                      <a:prstGeom prst="rect">
                        <a:avLst/>
                      </a:prstGeom>
                      <a:solidFill>
                        <a:srgbClr val="009900"/>
                      </a:solidFill>
                      <a:ln>
                        <a:noFill/>
                      </a:ln>
                      <a:effectLst/>
                      <a:extLst>
                        <a:ext uri="{91240B29-F687-4F45-9708-019B960494DF}">
                          <a14:hiddenLine xmlns:a14="http://schemas.microsoft.com/office/drawing/2010/main" w="38100">
                            <a:solidFill>
                              <a:schemeClr val="bg2"/>
                            </a:solidFill>
                            <a:miter lim="800000"/>
                            <a:headEnd/>
                            <a:tailEnd/>
                          </a14:hiddenLine>
                        </a:ext>
                        <a:ext uri="{AF507438-7753-43E0-B8FC-AC1667EBCBE1}">
                          <a14:hiddenEffects xmlns:a14="http://schemas.microsoft.com/office/drawing/2010/main">
                            <a:effectLst>
                              <a:outerShdw dist="161645" dir="2700000" algn="ctr" rotWithShape="0">
                                <a:srgbClr val="000000"/>
                              </a:outerShdw>
                            </a:effectLst>
                          </a14:hiddenEffects>
                        </a:ext>
                      </a:extLst>
                    </p:spPr>
                  </p:pic>
                </p:oleObj>
              </mc:Fallback>
            </mc:AlternateContent>
          </a:graphicData>
        </a:graphic>
      </p:graphicFrame>
      <p:sp>
        <p:nvSpPr>
          <p:cNvPr id="4" name="Rectangle 3"/>
          <p:cNvSpPr txBox="1">
            <a:spLocks noChangeArrowheads="1"/>
          </p:cNvSpPr>
          <p:nvPr/>
        </p:nvSpPr>
        <p:spPr bwMode="auto">
          <a:xfrm>
            <a:off x="-15240" y="1828800"/>
            <a:ext cx="900684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r>
              <a:rPr lang="es-ES_tradnl" b="1" dirty="0">
                <a:latin typeface="+mj-lt"/>
              </a:rPr>
              <a:t>Subsistemas: </a:t>
            </a:r>
            <a:r>
              <a:rPr lang="es-ES_tradnl" dirty="0">
                <a:latin typeface="+mj-lt"/>
              </a:rPr>
              <a:t>Desde afuera:</a:t>
            </a:r>
            <a:endParaRPr lang="es-ES_tradnl" dirty="0">
              <a:latin typeface="+mj-lt"/>
            </a:endParaRPr>
          </a:p>
          <a:p>
            <a:pPr marL="796925" indent="-444500" algn="just"/>
            <a:r>
              <a:rPr lang="es-ES_tradnl" sz="2400" dirty="0">
                <a:latin typeface="+mj-lt"/>
              </a:rPr>
              <a:t>Un elemento consistente, que coopera con otros elementos para acometer sus responsabilidades.</a:t>
            </a:r>
            <a:endParaRPr lang="es-ES_tradnl" sz="2400" dirty="0">
              <a:latin typeface="+mj-lt"/>
            </a:endParaRPr>
          </a:p>
          <a:p>
            <a:pPr marL="796925" indent="-444500" algn="just"/>
            <a:r>
              <a:rPr lang="es-ES_tradnl" sz="2400" dirty="0">
                <a:latin typeface="+mj-lt"/>
              </a:rPr>
              <a:t>Se conoce como </a:t>
            </a:r>
            <a:r>
              <a:rPr lang="es-ES_tradnl" sz="2400" i="1" dirty="0">
                <a:latin typeface="+mj-lt"/>
              </a:rPr>
              <a:t>Especificación del Subsistema</a:t>
            </a:r>
            <a:r>
              <a:rPr lang="es-ES_tradnl" sz="2400" dirty="0">
                <a:latin typeface="+mj-lt"/>
              </a:rPr>
              <a:t> de Diseño al conjunto de funcionalidades visibles desde el exterior, que denotan el comportamiento del subsistema.</a:t>
            </a:r>
            <a:endParaRPr lang="es-ES_tradnl" sz="2400" dirty="0">
              <a:latin typeface="+mj-lt"/>
            </a:endParaRPr>
          </a:p>
          <a:p>
            <a:pPr marL="796925" indent="-444500" algn="just"/>
            <a:r>
              <a:rPr lang="es-ES" sz="2400" dirty="0">
                <a:latin typeface="+mj-lt"/>
              </a:rPr>
              <a:t>La Especificación de un subsistema, formada por las interfaces que describen su comportamiento, permiten a un cliente (programador, diseñador) tener la garantía, de un contrato con los servicios del subsistema, no necesita saber como se implementa concretamente, solo tiene que saber que funcionalidad brinda para emplearla.</a:t>
            </a:r>
            <a:endParaRPr lang="es-ES_tradnl" sz="2400" dirty="0">
              <a:latin typeface="+mj-lt"/>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6" name="1 Título"/>
          <p:cNvSpPr txBox="1"/>
          <p:nvPr/>
        </p:nvSpPr>
        <p:spPr>
          <a:xfrm>
            <a:off x="-361455" y="0"/>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 sz="4300" b="1" dirty="0">
                <a:solidFill>
                  <a:schemeClr val="bg1"/>
                </a:solidFill>
              </a:rPr>
              <a:t>¿Qué nos brinda UML para representar la Arquitectura?</a:t>
            </a:r>
            <a:endParaRPr lang="es-ES" sz="4300" b="1" dirty="0">
              <a:solidFill>
                <a:schemeClr val="bg1"/>
              </a:solidFill>
            </a:endParaRPr>
          </a:p>
        </p:txBody>
      </p:sp>
      <p:graphicFrame>
        <p:nvGraphicFramePr>
          <p:cNvPr id="8" name="Object 25"/>
          <p:cNvGraphicFramePr/>
          <p:nvPr/>
        </p:nvGraphicFramePr>
        <p:xfrm>
          <a:off x="7391400" y="104775"/>
          <a:ext cx="1752600" cy="933450"/>
        </p:xfrm>
        <a:graphic>
          <a:graphicData uri="http://schemas.openxmlformats.org/presentationml/2006/ole">
            <mc:AlternateContent xmlns:mc="http://schemas.openxmlformats.org/markup-compatibility/2006">
              <mc:Choice xmlns:v="urn:schemas-microsoft-com:vml" Requires="v">
                <p:oleObj spid="_x0000_s32808" name="Imagen de mapa de bits" r:id="rId2" imgW="3930015" imgH="3044825" progId="Paint.Picture">
                  <p:embed/>
                </p:oleObj>
              </mc:Choice>
              <mc:Fallback>
                <p:oleObj name="Imagen de mapa de bits" r:id="rId2" imgW="3930015" imgH="3044825" progId="Paint.Picture">
                  <p:embed/>
                  <p:pic>
                    <p:nvPicPr>
                      <p:cNvPr id="0" name="Object 25"/>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invGray">
                      <a:xfrm>
                        <a:off x="7391400" y="104775"/>
                        <a:ext cx="1752600" cy="933450"/>
                      </a:xfrm>
                      <a:prstGeom prst="rect">
                        <a:avLst/>
                      </a:prstGeom>
                      <a:solidFill>
                        <a:srgbClr val="009900"/>
                      </a:solidFill>
                      <a:ln>
                        <a:noFill/>
                      </a:ln>
                      <a:effectLst/>
                      <a:extLst>
                        <a:ext uri="{91240B29-F687-4F45-9708-019B960494DF}">
                          <a14:hiddenLine xmlns:a14="http://schemas.microsoft.com/office/drawing/2010/main" w="38100">
                            <a:solidFill>
                              <a:schemeClr val="bg2"/>
                            </a:solidFill>
                            <a:miter lim="800000"/>
                            <a:headEnd/>
                            <a:tailEnd/>
                          </a14:hiddenLine>
                        </a:ext>
                        <a:ext uri="{AF507438-7753-43E0-B8FC-AC1667EBCBE1}">
                          <a14:hiddenEffects xmlns:a14="http://schemas.microsoft.com/office/drawing/2010/main">
                            <a:effectLst>
                              <a:outerShdw dist="161645" dir="2700000" algn="ctr" rotWithShape="0">
                                <a:srgbClr val="000000"/>
                              </a:outerShdw>
                            </a:effectLst>
                          </a14:hiddenEffects>
                        </a:ext>
                      </a:extLst>
                    </p:spPr>
                  </p:pic>
                </p:oleObj>
              </mc:Fallback>
            </mc:AlternateContent>
          </a:graphicData>
        </a:graphic>
      </p:graphicFrame>
      <p:sp>
        <p:nvSpPr>
          <p:cNvPr id="4" name="4 Rectángulo"/>
          <p:cNvSpPr/>
          <p:nvPr/>
        </p:nvSpPr>
        <p:spPr>
          <a:xfrm>
            <a:off x="114256" y="2529610"/>
            <a:ext cx="9029744" cy="1384995"/>
          </a:xfrm>
          <a:prstGeom prst="rect">
            <a:avLst/>
          </a:prstGeom>
        </p:spPr>
        <p:txBody>
          <a:bodyPr wrap="square">
            <a:spAutoFit/>
          </a:bodyPr>
          <a:lstStyle/>
          <a:p>
            <a:pPr algn="just"/>
            <a:r>
              <a:rPr lang="es-ES_tradnl" sz="2800" dirty="0">
                <a:latin typeface="+mj-lt"/>
              </a:rPr>
              <a:t>Un</a:t>
            </a:r>
            <a:r>
              <a:rPr lang="es-ES_tradnl" sz="2800" b="1" dirty="0">
                <a:latin typeface="+mj-lt"/>
              </a:rPr>
              <a:t> </a:t>
            </a:r>
            <a:r>
              <a:rPr lang="es-ES_tradnl" sz="2800" dirty="0">
                <a:latin typeface="+mj-lt"/>
              </a:rPr>
              <a:t>elemento del modelo que define un conjunto de comportamientos (operaciones) brindadas por un elemento </a:t>
            </a:r>
            <a:r>
              <a:rPr lang="es-ES_tradnl" sz="2800" i="1" dirty="0">
                <a:latin typeface="+mj-lt"/>
              </a:rPr>
              <a:t>clasificador </a:t>
            </a:r>
            <a:r>
              <a:rPr lang="es-ES_tradnl" sz="2800" dirty="0">
                <a:latin typeface="+mj-lt"/>
              </a:rPr>
              <a:t>(Clase, Subsistema, Componente)</a:t>
            </a:r>
            <a:endParaRPr lang="es-ES" sz="2800" dirty="0">
              <a:latin typeface="+mj-lt"/>
            </a:endParaRPr>
          </a:p>
        </p:txBody>
      </p:sp>
      <p:pic>
        <p:nvPicPr>
          <p:cNvPr id="5" name="5 Imagen"/>
          <p:cNvPicPr/>
          <p:nvPr/>
        </p:nvPicPr>
        <p:blipFill>
          <a:blip r:embed="rId4" cstate="print"/>
          <a:srcRect/>
          <a:stretch>
            <a:fillRect/>
          </a:stretch>
        </p:blipFill>
        <p:spPr bwMode="auto">
          <a:xfrm>
            <a:off x="4063367" y="4730629"/>
            <a:ext cx="1305297" cy="576064"/>
          </a:xfrm>
          <a:prstGeom prst="rect">
            <a:avLst/>
          </a:prstGeom>
          <a:noFill/>
          <a:ln w="9525">
            <a:noFill/>
            <a:miter lim="800000"/>
            <a:headEnd/>
            <a:tailEnd/>
          </a:ln>
        </p:spPr>
      </p:pic>
      <p:sp>
        <p:nvSpPr>
          <p:cNvPr id="7" name="6 CuadroTexto"/>
          <p:cNvSpPr txBox="1"/>
          <p:nvPr/>
        </p:nvSpPr>
        <p:spPr>
          <a:xfrm>
            <a:off x="778825" y="4783473"/>
            <a:ext cx="2414892" cy="523220"/>
          </a:xfrm>
          <a:prstGeom prst="rect">
            <a:avLst/>
          </a:prstGeom>
          <a:noFill/>
        </p:spPr>
        <p:txBody>
          <a:bodyPr wrap="none" rtlCol="0">
            <a:spAutoFit/>
          </a:bodyPr>
          <a:lstStyle/>
          <a:p>
            <a:r>
              <a:rPr lang="en-US" sz="2800" dirty="0" err="1"/>
              <a:t>Notación</a:t>
            </a:r>
            <a:r>
              <a:rPr lang="en-US" sz="2800" dirty="0"/>
              <a:t> visual</a:t>
            </a:r>
            <a:endParaRPr lang="es-ES" sz="2800" dirty="0"/>
          </a:p>
        </p:txBody>
      </p:sp>
      <p:pic>
        <p:nvPicPr>
          <p:cNvPr id="9" name="7 Imagen"/>
          <p:cNvPicPr/>
          <p:nvPr/>
        </p:nvPicPr>
        <p:blipFill>
          <a:blip r:embed="rId5" cstate="print"/>
          <a:srcRect/>
          <a:stretch>
            <a:fillRect/>
          </a:stretch>
        </p:blipFill>
        <p:spPr bwMode="auto">
          <a:xfrm>
            <a:off x="6300192" y="4343400"/>
            <a:ext cx="2160240" cy="1706248"/>
          </a:xfrm>
          <a:prstGeom prst="rect">
            <a:avLst/>
          </a:prstGeom>
          <a:noFill/>
          <a:ln w="9525">
            <a:noFill/>
            <a:miter lim="800000"/>
            <a:headEnd/>
            <a:tailEnd/>
          </a:ln>
        </p:spPr>
      </p:pic>
      <p:pic>
        <p:nvPicPr>
          <p:cNvPr id="10" name="8 Imagen"/>
          <p:cNvPicPr/>
          <p:nvPr/>
        </p:nvPicPr>
        <p:blipFill>
          <a:blip r:embed="rId6" cstate="print"/>
          <a:srcRect/>
          <a:stretch>
            <a:fillRect/>
          </a:stretch>
        </p:blipFill>
        <p:spPr bwMode="auto">
          <a:xfrm>
            <a:off x="4059800" y="5747680"/>
            <a:ext cx="2024368" cy="662007"/>
          </a:xfrm>
          <a:prstGeom prst="rect">
            <a:avLst/>
          </a:prstGeom>
          <a:noFill/>
          <a:ln w="9525">
            <a:noFill/>
            <a:miter lim="800000"/>
            <a:headEnd/>
            <a:tailEnd/>
          </a:ln>
        </p:spPr>
      </p:pic>
      <p:sp>
        <p:nvSpPr>
          <p:cNvPr id="11" name="9 CuadroTexto"/>
          <p:cNvSpPr txBox="1"/>
          <p:nvPr/>
        </p:nvSpPr>
        <p:spPr>
          <a:xfrm>
            <a:off x="748404" y="5817073"/>
            <a:ext cx="2443426" cy="523220"/>
          </a:xfrm>
          <a:prstGeom prst="rect">
            <a:avLst/>
          </a:prstGeom>
          <a:noFill/>
        </p:spPr>
        <p:txBody>
          <a:bodyPr wrap="none" rtlCol="0">
            <a:spAutoFit/>
          </a:bodyPr>
          <a:lstStyle/>
          <a:p>
            <a:r>
              <a:rPr lang="en-US" sz="2800" dirty="0" err="1"/>
              <a:t>Relación</a:t>
            </a:r>
            <a:r>
              <a:rPr lang="en-US" sz="2800" dirty="0"/>
              <a:t> </a:t>
            </a:r>
            <a:r>
              <a:rPr lang="en-US" sz="2800" i="1" dirty="0"/>
              <a:t>realize</a:t>
            </a:r>
            <a:endParaRPr lang="es-ES" sz="2800" i="1" dirty="0"/>
          </a:p>
        </p:txBody>
      </p:sp>
      <p:sp>
        <p:nvSpPr>
          <p:cNvPr id="2" name="Rectángulo 1"/>
          <p:cNvSpPr/>
          <p:nvPr/>
        </p:nvSpPr>
        <p:spPr>
          <a:xfrm>
            <a:off x="114256" y="1905000"/>
            <a:ext cx="1866858" cy="584775"/>
          </a:xfrm>
          <a:prstGeom prst="rect">
            <a:avLst/>
          </a:prstGeom>
        </p:spPr>
        <p:txBody>
          <a:bodyPr wrap="none">
            <a:spAutoFit/>
          </a:bodyPr>
          <a:lstStyle/>
          <a:p>
            <a:r>
              <a:rPr lang="en-US" sz="3200" b="1" dirty="0">
                <a:latin typeface="+mj-lt"/>
              </a:rPr>
              <a:t>Interfaces</a:t>
            </a:r>
            <a:endParaRPr lang="es-ES" sz="3200" dirty="0">
              <a:latin typeface="+mj-lt"/>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6" name="1 Título"/>
          <p:cNvSpPr txBox="1"/>
          <p:nvPr/>
        </p:nvSpPr>
        <p:spPr>
          <a:xfrm>
            <a:off x="-361455" y="0"/>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 sz="4300" b="1" dirty="0">
                <a:solidFill>
                  <a:schemeClr val="bg1"/>
                </a:solidFill>
              </a:rPr>
              <a:t>¿Qué nos brinda UML para representar la Arquitectura?</a:t>
            </a:r>
            <a:endParaRPr lang="es-ES" sz="4300" b="1" dirty="0">
              <a:solidFill>
                <a:schemeClr val="bg1"/>
              </a:solidFill>
            </a:endParaRPr>
          </a:p>
        </p:txBody>
      </p:sp>
      <p:graphicFrame>
        <p:nvGraphicFramePr>
          <p:cNvPr id="8" name="Object 25"/>
          <p:cNvGraphicFramePr/>
          <p:nvPr/>
        </p:nvGraphicFramePr>
        <p:xfrm>
          <a:off x="7391400" y="104775"/>
          <a:ext cx="1752600" cy="933450"/>
        </p:xfrm>
        <a:graphic>
          <a:graphicData uri="http://schemas.openxmlformats.org/presentationml/2006/ole">
            <mc:AlternateContent xmlns:mc="http://schemas.openxmlformats.org/markup-compatibility/2006">
              <mc:Choice xmlns:v="urn:schemas-microsoft-com:vml" Requires="v">
                <p:oleObj spid="_x0000_s33832" name="Imagen de mapa de bits" r:id="rId2" imgW="3930015" imgH="3044825" progId="Paint.Picture">
                  <p:embed/>
                </p:oleObj>
              </mc:Choice>
              <mc:Fallback>
                <p:oleObj name="Imagen de mapa de bits" r:id="rId2" imgW="3930015" imgH="3044825" progId="Paint.Picture">
                  <p:embed/>
                  <p:pic>
                    <p:nvPicPr>
                      <p:cNvPr id="0" name="Object 25"/>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invGray">
                      <a:xfrm>
                        <a:off x="7391400" y="104775"/>
                        <a:ext cx="1752600" cy="933450"/>
                      </a:xfrm>
                      <a:prstGeom prst="rect">
                        <a:avLst/>
                      </a:prstGeom>
                      <a:solidFill>
                        <a:srgbClr val="009900"/>
                      </a:solidFill>
                      <a:ln>
                        <a:noFill/>
                      </a:ln>
                      <a:effectLst/>
                      <a:extLst>
                        <a:ext uri="{91240B29-F687-4F45-9708-019B960494DF}">
                          <a14:hiddenLine xmlns:a14="http://schemas.microsoft.com/office/drawing/2010/main" w="38100">
                            <a:solidFill>
                              <a:schemeClr val="bg2"/>
                            </a:solidFill>
                            <a:miter lim="800000"/>
                            <a:headEnd/>
                            <a:tailEnd/>
                          </a14:hiddenLine>
                        </a:ext>
                        <a:ext uri="{AF507438-7753-43E0-B8FC-AC1667EBCBE1}">
                          <a14:hiddenEffects xmlns:a14="http://schemas.microsoft.com/office/drawing/2010/main">
                            <a:effectLst>
                              <a:outerShdw dist="161645" dir="2700000" algn="ctr" rotWithShape="0">
                                <a:srgbClr val="000000"/>
                              </a:outerShdw>
                            </a:effectLst>
                          </a14:hiddenEffects>
                        </a:ext>
                      </a:extLst>
                    </p:spPr>
                  </p:pic>
                </p:oleObj>
              </mc:Fallback>
            </mc:AlternateContent>
          </a:graphicData>
        </a:graphic>
      </p:graphicFrame>
      <p:sp>
        <p:nvSpPr>
          <p:cNvPr id="4" name="Rectángulo 3"/>
          <p:cNvSpPr/>
          <p:nvPr/>
        </p:nvSpPr>
        <p:spPr>
          <a:xfrm>
            <a:off x="60145" y="1963813"/>
            <a:ext cx="1866858" cy="584775"/>
          </a:xfrm>
          <a:prstGeom prst="rect">
            <a:avLst/>
          </a:prstGeom>
        </p:spPr>
        <p:txBody>
          <a:bodyPr wrap="none">
            <a:spAutoFit/>
          </a:bodyPr>
          <a:lstStyle/>
          <a:p>
            <a:r>
              <a:rPr lang="en-US" sz="3200" b="1" dirty="0">
                <a:latin typeface="+mj-lt"/>
              </a:rPr>
              <a:t>Interfaces</a:t>
            </a:r>
            <a:endParaRPr lang="es-ES" sz="3200" dirty="0">
              <a:latin typeface="+mj-lt"/>
            </a:endParaRPr>
          </a:p>
        </p:txBody>
      </p:sp>
      <p:grpSp>
        <p:nvGrpSpPr>
          <p:cNvPr id="14" name="Group 7"/>
          <p:cNvGrpSpPr/>
          <p:nvPr/>
        </p:nvGrpSpPr>
        <p:grpSpPr bwMode="auto">
          <a:xfrm>
            <a:off x="1288784" y="2224598"/>
            <a:ext cx="5792788" cy="1990725"/>
            <a:chOff x="1104" y="1104"/>
            <a:chExt cx="3649" cy="1254"/>
          </a:xfrm>
        </p:grpSpPr>
        <p:pic>
          <p:nvPicPr>
            <p:cNvPr id="15" name="Picture 5"/>
            <p:cNvPicPr>
              <a:picLocks noChangeAspect="1" noChangeArrowheads="1"/>
            </p:cNvPicPr>
            <p:nvPr/>
          </p:nvPicPr>
          <p:blipFill>
            <a:blip r:embed="rId4"/>
            <a:srcRect/>
            <a:stretch>
              <a:fillRect/>
            </a:stretch>
          </p:blipFill>
          <p:spPr bwMode="auto">
            <a:xfrm>
              <a:off x="1104" y="1104"/>
              <a:ext cx="3649" cy="1254"/>
            </a:xfrm>
            <a:prstGeom prst="rect">
              <a:avLst/>
            </a:prstGeom>
            <a:noFill/>
            <a:ln w="9525">
              <a:noFill/>
              <a:miter lim="800000"/>
              <a:headEnd/>
              <a:tailEnd/>
            </a:ln>
            <a:effectLst/>
          </p:spPr>
        </p:pic>
        <p:sp>
          <p:nvSpPr>
            <p:cNvPr id="16" name="Rectangle 6"/>
            <p:cNvSpPr>
              <a:spLocks noChangeArrowheads="1"/>
            </p:cNvSpPr>
            <p:nvPr/>
          </p:nvSpPr>
          <p:spPr bwMode="auto">
            <a:xfrm>
              <a:off x="1728" y="2208"/>
              <a:ext cx="624" cy="144"/>
            </a:xfrm>
            <a:prstGeom prst="rect">
              <a:avLst/>
            </a:prstGeom>
            <a:solidFill>
              <a:schemeClr val="bg1"/>
            </a:solidFill>
            <a:ln w="9525">
              <a:noFill/>
              <a:miter lim="800000"/>
            </a:ln>
            <a:effectLst/>
          </p:spPr>
          <p:txBody>
            <a:bodyPr wrap="none" anchor="ctr"/>
            <a:lstStyle/>
            <a:p>
              <a:endParaRPr lang="es-ES"/>
            </a:p>
          </p:txBody>
        </p:sp>
      </p:grpSp>
      <p:sp>
        <p:nvSpPr>
          <p:cNvPr id="17" name="AutoShape 8"/>
          <p:cNvSpPr>
            <a:spLocks noChangeArrowheads="1"/>
          </p:cNvSpPr>
          <p:nvPr/>
        </p:nvSpPr>
        <p:spPr bwMode="auto">
          <a:xfrm rot="1969016">
            <a:off x="1218737" y="2571166"/>
            <a:ext cx="671513" cy="333375"/>
          </a:xfrm>
          <a:prstGeom prst="rightArrow">
            <a:avLst>
              <a:gd name="adj1" fmla="val 50000"/>
              <a:gd name="adj2" fmla="val 50357"/>
            </a:avLst>
          </a:prstGeom>
          <a:solidFill>
            <a:schemeClr val="accent1"/>
          </a:solidFill>
          <a:ln w="9525">
            <a:solidFill>
              <a:schemeClr val="tx1"/>
            </a:solidFill>
            <a:miter lim="800000"/>
          </a:ln>
          <a:effectLst/>
        </p:spPr>
        <p:txBody>
          <a:bodyPr wrap="none" anchor="ctr"/>
          <a:lstStyle/>
          <a:p>
            <a:endParaRPr lang="es-ES"/>
          </a:p>
        </p:txBody>
      </p:sp>
      <p:pic>
        <p:nvPicPr>
          <p:cNvPr id="18" name="Picture 11"/>
          <p:cNvPicPr>
            <a:picLocks noChangeAspect="1" noChangeArrowheads="1"/>
          </p:cNvPicPr>
          <p:nvPr/>
        </p:nvPicPr>
        <p:blipFill>
          <a:blip r:embed="rId5"/>
          <a:srcRect/>
          <a:stretch>
            <a:fillRect/>
          </a:stretch>
        </p:blipFill>
        <p:spPr bwMode="auto">
          <a:xfrm>
            <a:off x="2565048" y="2705440"/>
            <a:ext cx="3867150" cy="2416175"/>
          </a:xfrm>
          <a:prstGeom prst="rect">
            <a:avLst/>
          </a:prstGeom>
          <a:noFill/>
          <a:ln w="9525">
            <a:noFill/>
            <a:miter lim="800000"/>
            <a:headEnd/>
            <a:tailEnd/>
          </a:ln>
          <a:effectLst/>
        </p:spPr>
      </p:pic>
      <p:sp>
        <p:nvSpPr>
          <p:cNvPr id="19" name="Text Box 16"/>
          <p:cNvSpPr txBox="1">
            <a:spLocks noChangeArrowheads="1"/>
          </p:cNvSpPr>
          <p:nvPr/>
        </p:nvSpPr>
        <p:spPr bwMode="auto">
          <a:xfrm>
            <a:off x="762000" y="5256248"/>
            <a:ext cx="8550275" cy="461665"/>
          </a:xfrm>
          <a:prstGeom prst="rect">
            <a:avLst/>
          </a:prstGeom>
          <a:noFill/>
          <a:ln w="9525">
            <a:noFill/>
            <a:miter lim="800000"/>
          </a:ln>
          <a:effectLst/>
        </p:spPr>
        <p:txBody>
          <a:bodyPr wrap="square">
            <a:spAutoFit/>
          </a:bodyPr>
          <a:lstStyle/>
          <a:p>
            <a:pPr eaLnBrk="1" hangingPunct="1">
              <a:buFontTx/>
              <a:buChar char="•"/>
            </a:pPr>
            <a:r>
              <a:rPr lang="es-ES_tradnl" sz="2400" b="1" dirty="0"/>
              <a:t> Una Interfaz puede ser realizada por más de un clasificador</a:t>
            </a:r>
            <a:endParaRPr lang="es-ES_tradnl" sz="2400" b="1" dirty="0"/>
          </a:p>
        </p:txBody>
      </p:sp>
      <p:grpSp>
        <p:nvGrpSpPr>
          <p:cNvPr id="20" name="Group 20"/>
          <p:cNvGrpSpPr/>
          <p:nvPr/>
        </p:nvGrpSpPr>
        <p:grpSpPr bwMode="auto">
          <a:xfrm>
            <a:off x="3753345" y="2176912"/>
            <a:ext cx="6167437" cy="1905000"/>
            <a:chOff x="1488" y="1248"/>
            <a:chExt cx="3885" cy="1200"/>
          </a:xfrm>
        </p:grpSpPr>
        <p:pic>
          <p:nvPicPr>
            <p:cNvPr id="21" name="Picture 18"/>
            <p:cNvPicPr>
              <a:picLocks noChangeAspect="1" noChangeArrowheads="1"/>
            </p:cNvPicPr>
            <p:nvPr/>
          </p:nvPicPr>
          <p:blipFill>
            <a:blip r:embed="rId6"/>
            <a:srcRect/>
            <a:stretch>
              <a:fillRect/>
            </a:stretch>
          </p:blipFill>
          <p:spPr bwMode="auto">
            <a:xfrm>
              <a:off x="1488" y="1248"/>
              <a:ext cx="3885" cy="1191"/>
            </a:xfrm>
            <a:prstGeom prst="rect">
              <a:avLst/>
            </a:prstGeom>
            <a:noFill/>
            <a:ln w="9525">
              <a:noFill/>
              <a:miter lim="800000"/>
              <a:headEnd/>
              <a:tailEnd/>
            </a:ln>
            <a:effectLst/>
          </p:spPr>
        </p:pic>
        <p:sp>
          <p:nvSpPr>
            <p:cNvPr id="22" name="Rectangle 19"/>
            <p:cNvSpPr>
              <a:spLocks noChangeArrowheads="1"/>
            </p:cNvSpPr>
            <p:nvPr/>
          </p:nvSpPr>
          <p:spPr bwMode="auto">
            <a:xfrm>
              <a:off x="3792" y="2256"/>
              <a:ext cx="624" cy="192"/>
            </a:xfrm>
            <a:prstGeom prst="rect">
              <a:avLst/>
            </a:prstGeom>
            <a:solidFill>
              <a:schemeClr val="bg1"/>
            </a:solidFill>
            <a:ln w="9525">
              <a:noFill/>
              <a:miter lim="800000"/>
            </a:ln>
            <a:effectLst/>
          </p:spPr>
          <p:txBody>
            <a:bodyPr wrap="none" anchor="ctr"/>
            <a:lstStyle/>
            <a:p>
              <a:endParaRPr lang="es-ES"/>
            </a:p>
          </p:txBody>
        </p:sp>
      </p:grpSp>
      <p:sp>
        <p:nvSpPr>
          <p:cNvPr id="23" name="Text Box 21"/>
          <p:cNvSpPr txBox="1">
            <a:spLocks noChangeArrowheads="1"/>
          </p:cNvSpPr>
          <p:nvPr/>
        </p:nvSpPr>
        <p:spPr bwMode="auto">
          <a:xfrm>
            <a:off x="762000" y="5817234"/>
            <a:ext cx="7672388" cy="731837"/>
          </a:xfrm>
          <a:prstGeom prst="rect">
            <a:avLst/>
          </a:prstGeom>
          <a:noFill/>
          <a:ln w="9525">
            <a:noFill/>
            <a:miter lim="800000"/>
          </a:ln>
          <a:effectLst/>
        </p:spPr>
        <p:txBody>
          <a:bodyPr wrap="none">
            <a:spAutoFit/>
          </a:bodyPr>
          <a:lstStyle/>
          <a:p>
            <a:pPr eaLnBrk="1" hangingPunct="1">
              <a:buFontTx/>
              <a:buChar char="•"/>
            </a:pPr>
            <a:r>
              <a:rPr lang="es-ES_tradnl" sz="2400" b="1" dirty="0"/>
              <a:t> Un Clasificador puede realizar más de una interfaz</a:t>
            </a:r>
            <a:endParaRPr lang="es-ES_tradnl" sz="2400" b="1" dirty="0"/>
          </a:p>
          <a:p>
            <a:pPr eaLnBrk="1" hangingPunct="1"/>
            <a:endParaRPr lang="es-ES_tradnl"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linds(horizontal)">
                                      <p:cBhvr>
                                        <p:cTn id="7" dur="500"/>
                                        <p:tgtEl>
                                          <p:spTgt spid="18"/>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box(in)">
                                      <p:cBhvr>
                                        <p:cTn id="10" dur="50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blinds(horizontal)">
                                      <p:cBhvr>
                                        <p:cTn id="15" dur="500"/>
                                        <p:tgtEl>
                                          <p:spTgt spid="23"/>
                                        </p:tgtEl>
                                      </p:cBhvr>
                                    </p:animEffect>
                                  </p:childTnLst>
                                </p:cTn>
                              </p:par>
                              <p:par>
                                <p:cTn id="16" presetID="3" presetClass="entr" presetSubtype="10" fill="hold"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blinds(horizontal)">
                                      <p:cBhvr>
                                        <p:cTn id="1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3" grpId="0"/>
    </p:bldLst>
  </p:timing>
</p:sld>
</file>

<file path=ppt/slides/slide65.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6" name="1 Título"/>
          <p:cNvSpPr txBox="1"/>
          <p:nvPr/>
        </p:nvSpPr>
        <p:spPr>
          <a:xfrm>
            <a:off x="-361455" y="0"/>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 sz="4300" b="1" dirty="0">
                <a:solidFill>
                  <a:schemeClr val="bg1"/>
                </a:solidFill>
              </a:rPr>
              <a:t>¿Qué nos brinda UML para representar la Arquitectura?</a:t>
            </a:r>
            <a:endParaRPr lang="es-ES" sz="4300" b="1" dirty="0">
              <a:solidFill>
                <a:schemeClr val="bg1"/>
              </a:solidFill>
            </a:endParaRPr>
          </a:p>
        </p:txBody>
      </p:sp>
      <p:graphicFrame>
        <p:nvGraphicFramePr>
          <p:cNvPr id="8" name="Object 25"/>
          <p:cNvGraphicFramePr/>
          <p:nvPr/>
        </p:nvGraphicFramePr>
        <p:xfrm>
          <a:off x="7391400" y="104775"/>
          <a:ext cx="1752600" cy="933450"/>
        </p:xfrm>
        <a:graphic>
          <a:graphicData uri="http://schemas.openxmlformats.org/presentationml/2006/ole">
            <mc:AlternateContent xmlns:mc="http://schemas.openxmlformats.org/markup-compatibility/2006">
              <mc:Choice xmlns:v="urn:schemas-microsoft-com:vml" Requires="v">
                <p:oleObj spid="_x0000_s36904" name="Imagen de mapa de bits" r:id="rId2" imgW="3930015" imgH="3044825" progId="Paint.Picture">
                  <p:embed/>
                </p:oleObj>
              </mc:Choice>
              <mc:Fallback>
                <p:oleObj name="Imagen de mapa de bits" r:id="rId2" imgW="3930015" imgH="3044825" progId="Paint.Picture">
                  <p:embed/>
                  <p:pic>
                    <p:nvPicPr>
                      <p:cNvPr id="0" name="Object 25"/>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invGray">
                      <a:xfrm>
                        <a:off x="7391400" y="104775"/>
                        <a:ext cx="1752600" cy="933450"/>
                      </a:xfrm>
                      <a:prstGeom prst="rect">
                        <a:avLst/>
                      </a:prstGeom>
                      <a:solidFill>
                        <a:srgbClr val="009900"/>
                      </a:solidFill>
                      <a:ln>
                        <a:noFill/>
                      </a:ln>
                      <a:effectLst/>
                      <a:extLst>
                        <a:ext uri="{91240B29-F687-4F45-9708-019B960494DF}">
                          <a14:hiddenLine xmlns:a14="http://schemas.microsoft.com/office/drawing/2010/main" w="38100">
                            <a:solidFill>
                              <a:schemeClr val="bg2"/>
                            </a:solidFill>
                            <a:miter lim="800000"/>
                            <a:headEnd/>
                            <a:tailEnd/>
                          </a14:hiddenLine>
                        </a:ext>
                        <a:ext uri="{AF507438-7753-43E0-B8FC-AC1667EBCBE1}">
                          <a14:hiddenEffects xmlns:a14="http://schemas.microsoft.com/office/drawing/2010/main">
                            <a:effectLst>
                              <a:outerShdw dist="161645" dir="2700000" algn="ctr" rotWithShape="0">
                                <a:srgbClr val="000000"/>
                              </a:outerShdw>
                            </a:effectLst>
                          </a14:hiddenEffects>
                        </a:ext>
                      </a:extLst>
                    </p:spPr>
                  </p:pic>
                </p:oleObj>
              </mc:Fallback>
            </mc:AlternateContent>
          </a:graphicData>
        </a:graphic>
      </p:graphicFrame>
      <p:sp>
        <p:nvSpPr>
          <p:cNvPr id="4" name="Text Box 12"/>
          <p:cNvSpPr txBox="1">
            <a:spLocks noChangeArrowheads="1"/>
          </p:cNvSpPr>
          <p:nvPr/>
        </p:nvSpPr>
        <p:spPr bwMode="auto">
          <a:xfrm>
            <a:off x="142844" y="4343416"/>
            <a:ext cx="8839200" cy="2554545"/>
          </a:xfrm>
          <a:prstGeom prst="rect">
            <a:avLst/>
          </a:prstGeom>
          <a:noFill/>
          <a:ln w="9525">
            <a:noFill/>
            <a:miter lim="800000"/>
          </a:ln>
          <a:effectLst/>
        </p:spPr>
        <p:txBody>
          <a:bodyPr wrap="square">
            <a:spAutoFit/>
          </a:bodyPr>
          <a:lstStyle/>
          <a:p>
            <a:pPr algn="just" eaLnBrk="1" hangingPunct="1"/>
            <a:r>
              <a:rPr lang="es-ES_tradnl" sz="2000" dirty="0">
                <a:latin typeface="+mj-lt"/>
              </a:rPr>
              <a:t>Los especialistas trabajando en el modulo de Acceso de Comedores, emplean funcionalidad que se importan del sistema de Personal del Instituto, donde se tiene la información de todo el personal obrero y  estudiantil.</a:t>
            </a:r>
            <a:endParaRPr lang="es-ES_tradnl" sz="2000" dirty="0">
              <a:latin typeface="+mj-lt"/>
            </a:endParaRPr>
          </a:p>
          <a:p>
            <a:pPr algn="just" eaLnBrk="1" hangingPunct="1"/>
            <a:endParaRPr lang="es-ES_tradnl" sz="2000" dirty="0">
              <a:latin typeface="+mj-lt"/>
            </a:endParaRPr>
          </a:p>
          <a:p>
            <a:pPr algn="just" eaLnBrk="1" hangingPunct="1"/>
            <a:r>
              <a:rPr lang="es-ES_tradnl" sz="2000" dirty="0">
                <a:latin typeface="+mj-lt"/>
              </a:rPr>
              <a:t>Los detalles de cómo se verifica si una persona pertenece o no al instituto no son importantes para los desarrolladores del modulo de Acceso-Comedor. Ellos saben que al subsistema de Personal solo hay que preguntarle si “</a:t>
            </a:r>
            <a:r>
              <a:rPr lang="es-ES_tradnl" sz="2000" dirty="0" err="1">
                <a:latin typeface="+mj-lt"/>
              </a:rPr>
              <a:t>PersonExists</a:t>
            </a:r>
            <a:r>
              <a:rPr lang="es-ES_tradnl" sz="2000" dirty="0">
                <a:latin typeface="+mj-lt"/>
              </a:rPr>
              <a:t>” pasándole como parámetro un Carnet de Identidad.</a:t>
            </a:r>
            <a:endParaRPr lang="es-ES_tradnl" sz="2000" dirty="0">
              <a:latin typeface="+mj-lt"/>
            </a:endParaRPr>
          </a:p>
        </p:txBody>
      </p:sp>
      <p:grpSp>
        <p:nvGrpSpPr>
          <p:cNvPr id="5" name="7 Grupo"/>
          <p:cNvGrpSpPr/>
          <p:nvPr/>
        </p:nvGrpSpPr>
        <p:grpSpPr>
          <a:xfrm>
            <a:off x="857224" y="2352660"/>
            <a:ext cx="7504871" cy="2143140"/>
            <a:chOff x="857224" y="1285860"/>
            <a:chExt cx="7504871" cy="2143140"/>
          </a:xfrm>
        </p:grpSpPr>
        <p:pic>
          <p:nvPicPr>
            <p:cNvPr id="7" name="Picture 2"/>
            <p:cNvPicPr>
              <a:picLocks noChangeAspect="1" noChangeArrowheads="1"/>
            </p:cNvPicPr>
            <p:nvPr/>
          </p:nvPicPr>
          <p:blipFill>
            <a:blip r:embed="rId4"/>
            <a:srcRect/>
            <a:stretch>
              <a:fillRect/>
            </a:stretch>
          </p:blipFill>
          <p:spPr bwMode="auto">
            <a:xfrm>
              <a:off x="857224" y="1285860"/>
              <a:ext cx="7504871" cy="2143140"/>
            </a:xfrm>
            <a:prstGeom prst="rect">
              <a:avLst/>
            </a:prstGeom>
            <a:noFill/>
            <a:ln w="9525">
              <a:noFill/>
              <a:miter lim="800000"/>
              <a:headEnd/>
              <a:tailEnd/>
            </a:ln>
            <a:effectLst/>
          </p:spPr>
        </p:pic>
        <p:cxnSp>
          <p:nvCxnSpPr>
            <p:cNvPr id="9" name="6 Conector recto"/>
            <p:cNvCxnSpPr/>
            <p:nvPr/>
          </p:nvCxnSpPr>
          <p:spPr>
            <a:xfrm>
              <a:off x="4572000" y="2071678"/>
              <a:ext cx="1857388" cy="158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Rectángulo: esquinas redondeadas 1"/>
          <p:cNvSpPr/>
          <p:nvPr/>
        </p:nvSpPr>
        <p:spPr>
          <a:xfrm>
            <a:off x="2809844" y="1925006"/>
            <a:ext cx="3505200" cy="6858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dirty="0" err="1"/>
              <a:t>Especificación</a:t>
            </a:r>
            <a:r>
              <a:rPr lang="en-US" sz="2400" dirty="0"/>
              <a:t> del </a:t>
            </a:r>
            <a:r>
              <a:rPr lang="en-US" sz="2400" dirty="0" err="1"/>
              <a:t>susbsitema</a:t>
            </a:r>
            <a:endParaRPr lang="es-ES" sz="2400"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6" name="1 Título"/>
          <p:cNvSpPr txBox="1"/>
          <p:nvPr/>
        </p:nvSpPr>
        <p:spPr>
          <a:xfrm>
            <a:off x="-361455" y="0"/>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 sz="4300" b="1" dirty="0">
                <a:solidFill>
                  <a:schemeClr val="bg1"/>
                </a:solidFill>
              </a:rPr>
              <a:t>¿Qué nos brinda UML para representar la Arquitectura?</a:t>
            </a:r>
            <a:endParaRPr lang="es-ES" sz="4300" b="1" dirty="0">
              <a:solidFill>
                <a:schemeClr val="bg1"/>
              </a:solidFill>
            </a:endParaRPr>
          </a:p>
        </p:txBody>
      </p:sp>
      <p:graphicFrame>
        <p:nvGraphicFramePr>
          <p:cNvPr id="8" name="Object 25"/>
          <p:cNvGraphicFramePr/>
          <p:nvPr/>
        </p:nvGraphicFramePr>
        <p:xfrm>
          <a:off x="7391400" y="104775"/>
          <a:ext cx="1752600" cy="933450"/>
        </p:xfrm>
        <a:graphic>
          <a:graphicData uri="http://schemas.openxmlformats.org/presentationml/2006/ole">
            <mc:AlternateContent xmlns:mc="http://schemas.openxmlformats.org/markup-compatibility/2006">
              <mc:Choice xmlns:v="urn:schemas-microsoft-com:vml" Requires="v">
                <p:oleObj spid="_x0000_s34856" name="Imagen de mapa de bits" r:id="rId2" imgW="3930015" imgH="3044825" progId="Paint.Picture">
                  <p:embed/>
                </p:oleObj>
              </mc:Choice>
              <mc:Fallback>
                <p:oleObj name="Imagen de mapa de bits" r:id="rId2" imgW="3930015" imgH="3044825" progId="Paint.Picture">
                  <p:embed/>
                  <p:pic>
                    <p:nvPicPr>
                      <p:cNvPr id="0" name="Object 25"/>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invGray">
                      <a:xfrm>
                        <a:off x="7391400" y="104775"/>
                        <a:ext cx="1752600" cy="933450"/>
                      </a:xfrm>
                      <a:prstGeom prst="rect">
                        <a:avLst/>
                      </a:prstGeom>
                      <a:solidFill>
                        <a:srgbClr val="009900"/>
                      </a:solidFill>
                      <a:ln>
                        <a:noFill/>
                      </a:ln>
                      <a:effectLst/>
                      <a:extLst>
                        <a:ext uri="{91240B29-F687-4F45-9708-019B960494DF}">
                          <a14:hiddenLine xmlns:a14="http://schemas.microsoft.com/office/drawing/2010/main" w="38100">
                            <a:solidFill>
                              <a:schemeClr val="bg2"/>
                            </a:solidFill>
                            <a:miter lim="800000"/>
                            <a:headEnd/>
                            <a:tailEnd/>
                          </a14:hiddenLine>
                        </a:ext>
                        <a:ext uri="{AF507438-7753-43E0-B8FC-AC1667EBCBE1}">
                          <a14:hiddenEffects xmlns:a14="http://schemas.microsoft.com/office/drawing/2010/main">
                            <a:effectLst>
                              <a:outerShdw dist="161645" dir="2700000" algn="ctr" rotWithShape="0">
                                <a:srgbClr val="000000"/>
                              </a:outerShdw>
                            </a:effectLst>
                          </a14:hiddenEffects>
                        </a:ext>
                      </a:extLst>
                    </p:spPr>
                  </p:pic>
                </p:oleObj>
              </mc:Fallback>
            </mc:AlternateContent>
          </a:graphicData>
        </a:graphic>
      </p:graphicFrame>
      <p:sp>
        <p:nvSpPr>
          <p:cNvPr id="4" name="Rectangle 7"/>
          <p:cNvSpPr txBox="1">
            <a:spLocks noChangeArrowheads="1"/>
          </p:cNvSpPr>
          <p:nvPr/>
        </p:nvSpPr>
        <p:spPr bwMode="auto">
          <a:xfrm>
            <a:off x="228600" y="1905000"/>
            <a:ext cx="86106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s-ES_tradnl" b="1" dirty="0">
                <a:latin typeface="+mj-lt"/>
              </a:rPr>
              <a:t>Realización del subsistema: Desde dentro </a:t>
            </a:r>
            <a:endParaRPr lang="es-ES_tradnl" b="1" dirty="0">
              <a:latin typeface="+mj-lt"/>
            </a:endParaRPr>
          </a:p>
          <a:p>
            <a:pPr algn="just">
              <a:buFont typeface="Wingdings" panose="05000000000000000000" pitchFamily="2" charset="2"/>
              <a:buNone/>
            </a:pPr>
            <a:r>
              <a:rPr lang="es-ES_tradnl" dirty="0">
                <a:latin typeface="+mj-lt"/>
              </a:rPr>
              <a:t>   </a:t>
            </a:r>
            <a:r>
              <a:rPr lang="es-ES_tradnl" sz="2800" dirty="0">
                <a:latin typeface="+mj-lt"/>
              </a:rPr>
              <a:t>Un conjunto de elementos del modelo (Clases y otros Subsistemas) que realizan las operaciones y comportamiento definidos en la Especificación del Subsistema. A estos se les conoce como:   Realización del Subsistema.</a:t>
            </a:r>
            <a:endParaRPr lang="es-ES_tradnl" sz="2800" dirty="0">
              <a:latin typeface="+mj-lt"/>
            </a:endParaRPr>
          </a:p>
          <a:p>
            <a:pPr>
              <a:buFont typeface="Wingdings" panose="05000000000000000000" pitchFamily="2" charset="2"/>
              <a:buNone/>
            </a:pPr>
            <a:endParaRPr lang="es-ES_tradnl" dirty="0">
              <a:latin typeface="Trebuchet MS" panose="020B0603020202020204" pitchFamily="34" charset="0"/>
            </a:endParaRPr>
          </a:p>
        </p:txBody>
      </p:sp>
      <p:pic>
        <p:nvPicPr>
          <p:cNvPr id="5" name="Picture 9"/>
          <p:cNvPicPr>
            <a:picLocks noChangeAspect="1" noChangeArrowheads="1"/>
          </p:cNvPicPr>
          <p:nvPr/>
        </p:nvPicPr>
        <p:blipFill>
          <a:blip r:embed="rId4"/>
          <a:srcRect/>
          <a:stretch>
            <a:fillRect/>
          </a:stretch>
        </p:blipFill>
        <p:spPr bwMode="auto">
          <a:xfrm>
            <a:off x="357158" y="4895856"/>
            <a:ext cx="7648575" cy="2093912"/>
          </a:xfrm>
          <a:prstGeom prst="rect">
            <a:avLst/>
          </a:prstGeom>
          <a:noFill/>
          <a:ln w="9525">
            <a:noFill/>
            <a:miter lim="800000"/>
            <a:headEnd/>
            <a:tailEnd/>
          </a:ln>
          <a:effec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6" name="1 Título"/>
          <p:cNvSpPr txBox="1"/>
          <p:nvPr/>
        </p:nvSpPr>
        <p:spPr>
          <a:xfrm>
            <a:off x="-361455" y="0"/>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 sz="4300" b="1" dirty="0">
                <a:solidFill>
                  <a:schemeClr val="bg1"/>
                </a:solidFill>
              </a:rPr>
              <a:t>¿Qué nos brinda UML para representar la Arquitectura?</a:t>
            </a:r>
            <a:endParaRPr lang="es-ES" sz="4300" b="1" dirty="0">
              <a:solidFill>
                <a:schemeClr val="bg1"/>
              </a:solidFill>
            </a:endParaRPr>
          </a:p>
        </p:txBody>
      </p:sp>
      <p:graphicFrame>
        <p:nvGraphicFramePr>
          <p:cNvPr id="8" name="Object 25"/>
          <p:cNvGraphicFramePr/>
          <p:nvPr/>
        </p:nvGraphicFramePr>
        <p:xfrm>
          <a:off x="7391400" y="104775"/>
          <a:ext cx="1752600" cy="933450"/>
        </p:xfrm>
        <a:graphic>
          <a:graphicData uri="http://schemas.openxmlformats.org/presentationml/2006/ole">
            <mc:AlternateContent xmlns:mc="http://schemas.openxmlformats.org/markup-compatibility/2006">
              <mc:Choice xmlns:v="urn:schemas-microsoft-com:vml" Requires="v">
                <p:oleObj spid="_x0000_s37927" name="Imagen de mapa de bits" r:id="rId2" imgW="3930015" imgH="3044825" progId="Paint.Picture">
                  <p:embed/>
                </p:oleObj>
              </mc:Choice>
              <mc:Fallback>
                <p:oleObj name="Imagen de mapa de bits" r:id="rId2" imgW="3930015" imgH="3044825" progId="Paint.Picture">
                  <p:embed/>
                  <p:pic>
                    <p:nvPicPr>
                      <p:cNvPr id="0" name="Object 25"/>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invGray">
                      <a:xfrm>
                        <a:off x="7391400" y="104775"/>
                        <a:ext cx="1752600" cy="933450"/>
                      </a:xfrm>
                      <a:prstGeom prst="rect">
                        <a:avLst/>
                      </a:prstGeom>
                      <a:solidFill>
                        <a:srgbClr val="009900"/>
                      </a:solidFill>
                      <a:ln>
                        <a:noFill/>
                      </a:ln>
                      <a:effectLst/>
                      <a:extLst>
                        <a:ext uri="{91240B29-F687-4F45-9708-019B960494DF}">
                          <a14:hiddenLine xmlns:a14="http://schemas.microsoft.com/office/drawing/2010/main" w="38100">
                            <a:solidFill>
                              <a:schemeClr val="bg2"/>
                            </a:solidFill>
                            <a:miter lim="800000"/>
                            <a:headEnd/>
                            <a:tailEnd/>
                          </a14:hiddenLine>
                        </a:ext>
                        <a:ext uri="{AF507438-7753-43E0-B8FC-AC1667EBCBE1}">
                          <a14:hiddenEffects xmlns:a14="http://schemas.microsoft.com/office/drawing/2010/main">
                            <a:effectLst>
                              <a:outerShdw dist="161645" dir="2700000" algn="ctr" rotWithShape="0">
                                <a:srgbClr val="000000"/>
                              </a:outerShdw>
                            </a:effectLst>
                          </a14:hiddenEffects>
                        </a:ext>
                      </a:extLst>
                    </p:spPr>
                  </p:pic>
                </p:oleObj>
              </mc:Fallback>
            </mc:AlternateContent>
          </a:graphicData>
        </a:graphic>
      </p:graphicFrame>
      <p:pic>
        <p:nvPicPr>
          <p:cNvPr id="4" name="Imagen 3"/>
          <p:cNvPicPr>
            <a:picLocks noChangeAspect="1"/>
          </p:cNvPicPr>
          <p:nvPr/>
        </p:nvPicPr>
        <p:blipFill>
          <a:blip r:embed="rId4"/>
          <a:stretch>
            <a:fillRect/>
          </a:stretch>
        </p:blipFill>
        <p:spPr>
          <a:xfrm>
            <a:off x="76200" y="1371600"/>
            <a:ext cx="9067800" cy="5466967"/>
          </a:xfrm>
          <a:prstGeom prst="rect">
            <a:avLst/>
          </a:prstGeom>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6" name="1 Título"/>
          <p:cNvSpPr txBox="1"/>
          <p:nvPr/>
        </p:nvSpPr>
        <p:spPr>
          <a:xfrm>
            <a:off x="-361455" y="0"/>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 sz="4300" b="1" dirty="0">
                <a:solidFill>
                  <a:schemeClr val="bg1"/>
                </a:solidFill>
              </a:rPr>
              <a:t>¿Qué nos brinda UML para representar la Arquitectura?</a:t>
            </a:r>
            <a:endParaRPr lang="es-ES" sz="4300" b="1" dirty="0">
              <a:solidFill>
                <a:schemeClr val="bg1"/>
              </a:solidFill>
            </a:endParaRPr>
          </a:p>
        </p:txBody>
      </p:sp>
      <p:graphicFrame>
        <p:nvGraphicFramePr>
          <p:cNvPr id="8" name="Object 25"/>
          <p:cNvGraphicFramePr/>
          <p:nvPr/>
        </p:nvGraphicFramePr>
        <p:xfrm>
          <a:off x="7391400" y="104775"/>
          <a:ext cx="1752600" cy="933450"/>
        </p:xfrm>
        <a:graphic>
          <a:graphicData uri="http://schemas.openxmlformats.org/presentationml/2006/ole">
            <mc:AlternateContent xmlns:mc="http://schemas.openxmlformats.org/markup-compatibility/2006">
              <mc:Choice xmlns:v="urn:schemas-microsoft-com:vml" Requires="v">
                <p:oleObj spid="_x0000_s38951" name="Imagen de mapa de bits" r:id="rId2" imgW="3930015" imgH="3044825" progId="Paint.Picture">
                  <p:embed/>
                </p:oleObj>
              </mc:Choice>
              <mc:Fallback>
                <p:oleObj name="Imagen de mapa de bits" r:id="rId2" imgW="3930015" imgH="3044825" progId="Paint.Picture">
                  <p:embed/>
                  <p:pic>
                    <p:nvPicPr>
                      <p:cNvPr id="0" name="Object 25"/>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invGray">
                      <a:xfrm>
                        <a:off x="7391400" y="104775"/>
                        <a:ext cx="1752600" cy="933450"/>
                      </a:xfrm>
                      <a:prstGeom prst="rect">
                        <a:avLst/>
                      </a:prstGeom>
                      <a:solidFill>
                        <a:srgbClr val="009900"/>
                      </a:solidFill>
                      <a:ln>
                        <a:noFill/>
                      </a:ln>
                      <a:effectLst/>
                      <a:extLst>
                        <a:ext uri="{91240B29-F687-4F45-9708-019B960494DF}">
                          <a14:hiddenLine xmlns:a14="http://schemas.microsoft.com/office/drawing/2010/main" w="38100">
                            <a:solidFill>
                              <a:schemeClr val="bg2"/>
                            </a:solidFill>
                            <a:miter lim="800000"/>
                            <a:headEnd/>
                            <a:tailEnd/>
                          </a14:hiddenLine>
                        </a:ext>
                        <a:ext uri="{AF507438-7753-43E0-B8FC-AC1667EBCBE1}">
                          <a14:hiddenEffects xmlns:a14="http://schemas.microsoft.com/office/drawing/2010/main">
                            <a:effectLst>
                              <a:outerShdw dist="161645" dir="2700000" algn="ctr" rotWithShape="0">
                                <a:srgbClr val="000000"/>
                              </a:outerShdw>
                            </a:effectLst>
                          </a14:hiddenEffects>
                        </a:ext>
                      </a:extLst>
                    </p:spPr>
                  </p:pic>
                </p:oleObj>
              </mc:Fallback>
            </mc:AlternateContent>
          </a:graphicData>
        </a:graphic>
      </p:graphicFrame>
      <p:pic>
        <p:nvPicPr>
          <p:cNvPr id="4" name="Imagen 3"/>
          <p:cNvPicPr>
            <a:picLocks noChangeAspect="1"/>
          </p:cNvPicPr>
          <p:nvPr/>
        </p:nvPicPr>
        <p:blipFill>
          <a:blip r:embed="rId4"/>
          <a:stretch>
            <a:fillRect/>
          </a:stretch>
        </p:blipFill>
        <p:spPr>
          <a:xfrm>
            <a:off x="0" y="1447800"/>
            <a:ext cx="9144000" cy="5410200"/>
          </a:xfrm>
          <a:prstGeom prst="rect">
            <a:avLst/>
          </a:prstGeom>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6" name="1 Título"/>
          <p:cNvSpPr txBox="1"/>
          <p:nvPr/>
        </p:nvSpPr>
        <p:spPr>
          <a:xfrm>
            <a:off x="-361455" y="0"/>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 sz="4300" b="1" dirty="0">
                <a:solidFill>
                  <a:schemeClr val="bg1"/>
                </a:solidFill>
              </a:rPr>
              <a:t>¿Qué nos brinda UML para representar la Arquitectura?</a:t>
            </a:r>
            <a:endParaRPr lang="es-ES" sz="4300" b="1" dirty="0">
              <a:solidFill>
                <a:schemeClr val="bg1"/>
              </a:solidFill>
            </a:endParaRPr>
          </a:p>
        </p:txBody>
      </p:sp>
      <p:graphicFrame>
        <p:nvGraphicFramePr>
          <p:cNvPr id="8" name="Object 25"/>
          <p:cNvGraphicFramePr/>
          <p:nvPr/>
        </p:nvGraphicFramePr>
        <p:xfrm>
          <a:off x="7391400" y="104775"/>
          <a:ext cx="1752600" cy="933450"/>
        </p:xfrm>
        <a:graphic>
          <a:graphicData uri="http://schemas.openxmlformats.org/presentationml/2006/ole">
            <mc:AlternateContent xmlns:mc="http://schemas.openxmlformats.org/markup-compatibility/2006">
              <mc:Choice xmlns:v="urn:schemas-microsoft-com:vml" Requires="v">
                <p:oleObj spid="_x0000_s39975" name="Imagen de mapa de bits" r:id="rId2" imgW="3930015" imgH="3044825" progId="Paint.Picture">
                  <p:embed/>
                </p:oleObj>
              </mc:Choice>
              <mc:Fallback>
                <p:oleObj name="Imagen de mapa de bits" r:id="rId2" imgW="3930015" imgH="3044825" progId="Paint.Picture">
                  <p:embed/>
                  <p:pic>
                    <p:nvPicPr>
                      <p:cNvPr id="0" name="Object 25"/>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invGray">
                      <a:xfrm>
                        <a:off x="7391400" y="104775"/>
                        <a:ext cx="1752600" cy="933450"/>
                      </a:xfrm>
                      <a:prstGeom prst="rect">
                        <a:avLst/>
                      </a:prstGeom>
                      <a:solidFill>
                        <a:srgbClr val="009900"/>
                      </a:solidFill>
                      <a:ln>
                        <a:noFill/>
                      </a:ln>
                      <a:effectLst/>
                      <a:extLst>
                        <a:ext uri="{91240B29-F687-4F45-9708-019B960494DF}">
                          <a14:hiddenLine xmlns:a14="http://schemas.microsoft.com/office/drawing/2010/main" w="38100">
                            <a:solidFill>
                              <a:schemeClr val="bg2"/>
                            </a:solidFill>
                            <a:miter lim="800000"/>
                            <a:headEnd/>
                            <a:tailEnd/>
                          </a14:hiddenLine>
                        </a:ext>
                        <a:ext uri="{AF507438-7753-43E0-B8FC-AC1667EBCBE1}">
                          <a14:hiddenEffects xmlns:a14="http://schemas.microsoft.com/office/drawing/2010/main">
                            <a:effectLst>
                              <a:outerShdw dist="161645" dir="2700000" algn="ctr" rotWithShape="0">
                                <a:srgbClr val="000000"/>
                              </a:outerShdw>
                            </a:effectLst>
                          </a14:hiddenEffects>
                        </a:ext>
                      </a:extLst>
                    </p:spPr>
                  </p:pic>
                </p:oleObj>
              </mc:Fallback>
            </mc:AlternateContent>
          </a:graphicData>
        </a:graphic>
      </p:graphicFrame>
      <p:pic>
        <p:nvPicPr>
          <p:cNvPr id="4" name="Imagen 3"/>
          <p:cNvPicPr>
            <a:picLocks noChangeAspect="1"/>
          </p:cNvPicPr>
          <p:nvPr/>
        </p:nvPicPr>
        <p:blipFill>
          <a:blip r:embed="rId4"/>
          <a:stretch>
            <a:fillRect/>
          </a:stretch>
        </p:blipFill>
        <p:spPr>
          <a:xfrm>
            <a:off x="1" y="1447800"/>
            <a:ext cx="9144000" cy="54102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13314" name="Titre 1"/>
          <p:cNvSpPr>
            <a:spLocks noGrp="1"/>
          </p:cNvSpPr>
          <p:nvPr>
            <p:ph type="title"/>
          </p:nvPr>
        </p:nvSpPr>
        <p:spPr>
          <a:xfrm>
            <a:off x="457200" y="0"/>
            <a:ext cx="8229600" cy="1143000"/>
          </a:xfrm>
        </p:spPr>
        <p:txBody>
          <a:bodyPr/>
          <a:lstStyle/>
          <a:p>
            <a:pPr eaLnBrk="1" hangingPunct="1"/>
            <a:r>
              <a:rPr lang="es-ES_tradnl" dirty="0">
                <a:solidFill>
                  <a:schemeClr val="bg1"/>
                </a:solidFill>
              </a:rPr>
              <a:t>Distribución horas clases</a:t>
            </a:r>
            <a:endParaRPr lang="fr-CA" dirty="0">
              <a:solidFill>
                <a:schemeClr val="bg1"/>
              </a:solidFill>
            </a:endParaRPr>
          </a:p>
        </p:txBody>
      </p:sp>
      <p:sp>
        <p:nvSpPr>
          <p:cNvPr id="3" name="CuadroTexto 2"/>
          <p:cNvSpPr txBox="1"/>
          <p:nvPr/>
        </p:nvSpPr>
        <p:spPr>
          <a:xfrm>
            <a:off x="3202059" y="5371431"/>
            <a:ext cx="2590800" cy="1754326"/>
          </a:xfrm>
          <a:prstGeom prst="rect">
            <a:avLst/>
          </a:prstGeom>
          <a:noFill/>
        </p:spPr>
        <p:txBody>
          <a:bodyPr wrap="square" rtlCol="0">
            <a:spAutoFit/>
          </a:bodyPr>
          <a:lstStyle/>
          <a:p>
            <a:pPr marL="285750" indent="-285750">
              <a:buFont typeface="Arial" panose="020B0604020202020204" pitchFamily="34" charset="0"/>
              <a:buChar char="•"/>
            </a:pPr>
            <a:r>
              <a:rPr lang="en-US" dirty="0" err="1"/>
              <a:t>Preguntas</a:t>
            </a:r>
            <a:r>
              <a:rPr lang="en-US" dirty="0"/>
              <a:t> </a:t>
            </a:r>
            <a:r>
              <a:rPr lang="en-US" dirty="0" err="1"/>
              <a:t>escritas</a:t>
            </a:r>
            <a:endParaRPr lang="en-US" dirty="0"/>
          </a:p>
          <a:p>
            <a:pPr marL="285750" indent="-285750">
              <a:buFont typeface="Arial" panose="020B0604020202020204" pitchFamily="34" charset="0"/>
              <a:buChar char="•"/>
            </a:pPr>
            <a:r>
              <a:rPr lang="en-US" dirty="0"/>
              <a:t>CP</a:t>
            </a:r>
            <a:endParaRPr lang="en-US" dirty="0"/>
          </a:p>
          <a:p>
            <a:pPr marL="285750" indent="-285750">
              <a:buFont typeface="Arial" panose="020B0604020202020204" pitchFamily="34" charset="0"/>
              <a:buChar char="•"/>
            </a:pPr>
            <a:r>
              <a:rPr lang="en-US" dirty="0" err="1"/>
              <a:t>Seminarios</a:t>
            </a:r>
            <a:endParaRPr lang="en-US" dirty="0"/>
          </a:p>
          <a:p>
            <a:pPr marL="285750" indent="-285750">
              <a:buFont typeface="Arial" panose="020B0604020202020204" pitchFamily="34" charset="0"/>
              <a:buChar char="•"/>
            </a:pPr>
            <a:r>
              <a:rPr lang="en-US" dirty="0"/>
              <a:t>TCP</a:t>
            </a:r>
            <a:endParaRPr lang="en-US" dirty="0"/>
          </a:p>
          <a:p>
            <a:pPr marL="285750" indent="-285750">
              <a:buFont typeface="Arial" panose="020B0604020202020204" pitchFamily="34" charset="0"/>
              <a:buChar char="•"/>
            </a:pPr>
            <a:r>
              <a:rPr lang="en-US" b="1" dirty="0" err="1">
                <a:solidFill>
                  <a:srgbClr val="FF0000"/>
                </a:solidFill>
              </a:rPr>
              <a:t>Trabajo</a:t>
            </a:r>
            <a:r>
              <a:rPr lang="en-US" b="1" dirty="0">
                <a:solidFill>
                  <a:srgbClr val="FF0000"/>
                </a:solidFill>
              </a:rPr>
              <a:t> de </a:t>
            </a:r>
            <a:r>
              <a:rPr lang="en-US" b="1" dirty="0" err="1">
                <a:solidFill>
                  <a:srgbClr val="FF0000"/>
                </a:solidFill>
              </a:rPr>
              <a:t>curso</a:t>
            </a:r>
            <a:endParaRPr lang="en-US" b="1" dirty="0">
              <a:solidFill>
                <a:srgbClr val="FF0000"/>
              </a:solidFill>
            </a:endParaRPr>
          </a:p>
          <a:p>
            <a:endParaRPr lang="es-ES" dirty="0"/>
          </a:p>
        </p:txBody>
      </p:sp>
      <p:sp>
        <p:nvSpPr>
          <p:cNvPr id="4" name="Rectángulo: esquinas redondeadas 3"/>
          <p:cNvSpPr/>
          <p:nvPr/>
        </p:nvSpPr>
        <p:spPr>
          <a:xfrm>
            <a:off x="419100" y="5746646"/>
            <a:ext cx="2514600" cy="7620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Sistema de </a:t>
            </a:r>
            <a:r>
              <a:rPr lang="en-US" dirty="0" err="1"/>
              <a:t>evaluación</a:t>
            </a:r>
            <a:endParaRPr lang="es-ES" dirty="0"/>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4490" y="5045711"/>
            <a:ext cx="1828800" cy="1803048"/>
          </a:xfrm>
          <a:prstGeom prst="rect">
            <a:avLst/>
          </a:prstGeom>
        </p:spPr>
      </p:pic>
      <p:graphicFrame>
        <p:nvGraphicFramePr>
          <p:cNvPr id="7" name="Tabla 6"/>
          <p:cNvGraphicFramePr>
            <a:graphicFrameLocks noGrp="1"/>
          </p:cNvGraphicFramePr>
          <p:nvPr>
            <p:custDataLst>
              <p:tags r:id="rId3"/>
            </p:custDataLst>
          </p:nvPr>
        </p:nvGraphicFramePr>
        <p:xfrm>
          <a:off x="471170" y="2309495"/>
          <a:ext cx="8534400" cy="1295400"/>
        </p:xfrm>
        <a:graphic>
          <a:graphicData uri="http://schemas.openxmlformats.org/drawingml/2006/table">
            <a:tbl>
              <a:tblPr>
                <a:tableStyleId>{5C22544A-7EE6-4342-B048-85BDC9FD1C3A}</a:tableStyleId>
              </a:tblPr>
              <a:tblGrid>
                <a:gridCol w="2402840"/>
                <a:gridCol w="2009775"/>
                <a:gridCol w="708025"/>
                <a:gridCol w="1440815"/>
                <a:gridCol w="1972945"/>
              </a:tblGrid>
              <a:tr h="181134">
                <a:tc>
                  <a:txBody>
                    <a:bodyPr/>
                    <a:lstStyle/>
                    <a:p>
                      <a:pPr algn="ctr" fontAlgn="b"/>
                      <a:r>
                        <a:rPr lang="es-ES" sz="2800" u="none" strike="noStrike" dirty="0">
                          <a:effectLst/>
                        </a:rPr>
                        <a:t>Conferencias</a:t>
                      </a:r>
                      <a:endParaRPr lang="es-ES" sz="2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s-ES" sz="2800" u="none" strike="noStrike">
                          <a:effectLst/>
                        </a:rPr>
                        <a:t>Seminarios</a:t>
                      </a:r>
                      <a:endParaRPr lang="es-ES" sz="2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s-ES" sz="2800" u="none" strike="noStrike" dirty="0">
                          <a:effectLst/>
                        </a:rPr>
                        <a:t>TCP</a:t>
                      </a:r>
                      <a:endParaRPr lang="es-ES" sz="2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s-ES" sz="2800" u="none" strike="noStrike" dirty="0">
                          <a:effectLst/>
                        </a:rPr>
                        <a:t>Corte</a:t>
                      </a:r>
                      <a:endParaRPr lang="es-ES" sz="2800" b="0" i="0" u="none" strike="noStrike" dirty="0">
                        <a:solidFill>
                          <a:srgbClr val="000000"/>
                        </a:solidFill>
                        <a:effectLst/>
                        <a:latin typeface="Calibri" panose="020F0502020204030204" pitchFamily="34" charset="0"/>
                      </a:endParaRPr>
                    </a:p>
                  </a:txBody>
                  <a:tcPr marL="7620" marR="7620" marT="7620" marB="0" anchor="b"/>
                </a:tc>
                <a:tc>
                  <a:txBody>
                    <a:bodyPr/>
                    <a:p>
                      <a:pPr algn="ctr" fontAlgn="b">
                        <a:buNone/>
                      </a:pPr>
                      <a:r>
                        <a:rPr lang="es-ES" altLang="en-US" sz="2800" b="0" i="0" u="none" strike="noStrike" dirty="0">
                          <a:solidFill>
                            <a:srgbClr val="000000"/>
                          </a:solidFill>
                          <a:effectLst/>
                          <a:latin typeface="Calibri" panose="020F0502020204030204" pitchFamily="34" charset="0"/>
                        </a:rPr>
                        <a:t>Trabajo a distancia</a:t>
                      </a:r>
                      <a:endParaRPr lang="es-ES" altLang="en-US" sz="2800" b="0" i="0" u="none" strike="noStrike" dirty="0">
                        <a:solidFill>
                          <a:srgbClr val="000000"/>
                        </a:solidFill>
                        <a:effectLst/>
                        <a:latin typeface="Calibri" panose="020F0502020204030204" pitchFamily="34" charset="0"/>
                      </a:endParaRPr>
                    </a:p>
                  </a:txBody>
                  <a:tcPr marL="7620" marR="7620" marT="7620" marB="0" anchor="b"/>
                </a:tc>
              </a:tr>
              <a:tr h="180975">
                <a:tc>
                  <a:txBody>
                    <a:bodyPr/>
                    <a:lstStyle/>
                    <a:p>
                      <a:pPr algn="ctr" fontAlgn="b"/>
                      <a:r>
                        <a:rPr lang="es-ES" sz="2800" b="0" i="0" u="none" strike="noStrike" dirty="0">
                          <a:solidFill>
                            <a:srgbClr val="000000"/>
                          </a:solidFill>
                          <a:effectLst/>
                          <a:latin typeface="Calibri" panose="020F0502020204030204" pitchFamily="34" charset="0"/>
                        </a:rPr>
                        <a:t>7</a:t>
                      </a:r>
                      <a:endParaRPr lang="es-ES" sz="2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s-ES" sz="2800" b="0" i="0" u="none" strike="noStrike" dirty="0">
                          <a:solidFill>
                            <a:srgbClr val="000000"/>
                          </a:solidFill>
                          <a:effectLst/>
                          <a:latin typeface="Calibri" panose="020F0502020204030204" pitchFamily="34" charset="0"/>
                        </a:rPr>
                        <a:t>3</a:t>
                      </a:r>
                      <a:endParaRPr lang="es-ES" sz="2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s-ES" sz="2800" u="none" strike="noStrike">
                          <a:effectLst/>
                        </a:rPr>
                        <a:t>1</a:t>
                      </a:r>
                      <a:endParaRPr lang="es-ES" sz="2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s-ES" sz="2800" b="0" i="0" u="none" strike="noStrike" dirty="0">
                          <a:solidFill>
                            <a:srgbClr val="000000"/>
                          </a:solidFill>
                          <a:effectLst/>
                          <a:latin typeface="Calibri" panose="020F0502020204030204" pitchFamily="34" charset="0"/>
                        </a:rPr>
                        <a:t>2</a:t>
                      </a:r>
                      <a:endParaRPr lang="es-ES" sz="2800" b="0" i="0" u="none" strike="noStrike" dirty="0">
                        <a:solidFill>
                          <a:srgbClr val="000000"/>
                        </a:solidFill>
                        <a:effectLst/>
                        <a:latin typeface="Calibri" panose="020F0502020204030204" pitchFamily="34" charset="0"/>
                      </a:endParaRPr>
                    </a:p>
                  </a:txBody>
                  <a:tcPr marL="7620" marR="7620" marT="7620" marB="0" anchor="b"/>
                </a:tc>
                <a:tc>
                  <a:txBody>
                    <a:bodyPr/>
                    <a:p>
                      <a:pPr algn="ctr" fontAlgn="b">
                        <a:buNone/>
                      </a:pPr>
                      <a:r>
                        <a:rPr lang="es-ES" altLang="en-US" sz="2800" b="0" i="0" u="none" strike="noStrike" dirty="0">
                          <a:solidFill>
                            <a:srgbClr val="000000"/>
                          </a:solidFill>
                          <a:effectLst/>
                          <a:latin typeface="Calibri" panose="020F0502020204030204" pitchFamily="34" charset="0"/>
                        </a:rPr>
                        <a:t>9</a:t>
                      </a:r>
                      <a:endParaRPr lang="es-ES" altLang="en-US" sz="2800" b="0" i="0" u="none" strike="noStrike" dirty="0">
                        <a:solidFill>
                          <a:srgbClr val="000000"/>
                        </a:solidFill>
                        <a:effectLst/>
                        <a:latin typeface="Calibri" panose="020F0502020204030204" pitchFamily="34" charset="0"/>
                      </a:endParaRPr>
                    </a:p>
                  </a:txBody>
                  <a:tcPr marL="7620" marR="7620" marT="7620" marB="0" anchor="b"/>
                </a:tc>
              </a:tr>
            </a:tbl>
          </a:graphicData>
        </a:graphic>
      </p:graphicFrame>
      <p:sp>
        <p:nvSpPr>
          <p:cNvPr id="5" name="Explosión: 8 puntos 4"/>
          <p:cNvSpPr/>
          <p:nvPr/>
        </p:nvSpPr>
        <p:spPr>
          <a:xfrm>
            <a:off x="5562435" y="3657559"/>
            <a:ext cx="4114800" cy="2287986"/>
          </a:xfrm>
          <a:prstGeom prst="irregularSeal1">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3200" dirty="0" err="1"/>
              <a:t>Trabajo</a:t>
            </a:r>
            <a:r>
              <a:rPr lang="en-US" sz="3200" dirty="0"/>
              <a:t> de  </a:t>
            </a:r>
            <a:r>
              <a:rPr lang="en-US" sz="3200" dirty="0" err="1"/>
              <a:t>curso</a:t>
            </a:r>
            <a:endParaRPr lang="es-E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70.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6" name="1 Título"/>
          <p:cNvSpPr txBox="1"/>
          <p:nvPr/>
        </p:nvSpPr>
        <p:spPr>
          <a:xfrm>
            <a:off x="-361455" y="0"/>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 sz="4300" b="1" dirty="0">
                <a:solidFill>
                  <a:schemeClr val="bg1"/>
                </a:solidFill>
              </a:rPr>
              <a:t>¿Qué nos brinda UML para representar la Arquitectura?</a:t>
            </a:r>
            <a:endParaRPr lang="es-ES" sz="4300" b="1" dirty="0">
              <a:solidFill>
                <a:schemeClr val="bg1"/>
              </a:solidFill>
            </a:endParaRPr>
          </a:p>
        </p:txBody>
      </p:sp>
      <p:graphicFrame>
        <p:nvGraphicFramePr>
          <p:cNvPr id="8" name="Object 25"/>
          <p:cNvGraphicFramePr/>
          <p:nvPr/>
        </p:nvGraphicFramePr>
        <p:xfrm>
          <a:off x="7391400" y="104775"/>
          <a:ext cx="1752600" cy="933450"/>
        </p:xfrm>
        <a:graphic>
          <a:graphicData uri="http://schemas.openxmlformats.org/presentationml/2006/ole">
            <mc:AlternateContent xmlns:mc="http://schemas.openxmlformats.org/markup-compatibility/2006">
              <mc:Choice xmlns:v="urn:schemas-microsoft-com:vml" Requires="v">
                <p:oleObj spid="_x0000_s35880" name="Imagen de mapa de bits" r:id="rId2" imgW="3930015" imgH="3044825" progId="Paint.Picture">
                  <p:embed/>
                </p:oleObj>
              </mc:Choice>
              <mc:Fallback>
                <p:oleObj name="Imagen de mapa de bits" r:id="rId2" imgW="3930015" imgH="3044825" progId="Paint.Picture">
                  <p:embed/>
                  <p:pic>
                    <p:nvPicPr>
                      <p:cNvPr id="0" name="Object 25"/>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invGray">
                      <a:xfrm>
                        <a:off x="7391400" y="104775"/>
                        <a:ext cx="1752600" cy="933450"/>
                      </a:xfrm>
                      <a:prstGeom prst="rect">
                        <a:avLst/>
                      </a:prstGeom>
                      <a:solidFill>
                        <a:srgbClr val="009900"/>
                      </a:solidFill>
                      <a:ln>
                        <a:noFill/>
                      </a:ln>
                      <a:effectLst/>
                      <a:extLst>
                        <a:ext uri="{91240B29-F687-4F45-9708-019B960494DF}">
                          <a14:hiddenLine xmlns:a14="http://schemas.microsoft.com/office/drawing/2010/main" w="38100">
                            <a:solidFill>
                              <a:schemeClr val="bg2"/>
                            </a:solidFill>
                            <a:miter lim="800000"/>
                            <a:headEnd/>
                            <a:tailEnd/>
                          </a14:hiddenLine>
                        </a:ext>
                        <a:ext uri="{AF507438-7753-43E0-B8FC-AC1667EBCBE1}">
                          <a14:hiddenEffects xmlns:a14="http://schemas.microsoft.com/office/drawing/2010/main">
                            <a:effectLst>
                              <a:outerShdw dist="161645" dir="2700000" algn="ctr" rotWithShape="0">
                                <a:srgbClr val="000000"/>
                              </a:outerShdw>
                            </a:effectLst>
                          </a14:hiddenEffects>
                        </a:ext>
                      </a:extLst>
                    </p:spPr>
                  </p:pic>
                </p:oleObj>
              </mc:Fallback>
            </mc:AlternateContent>
          </a:graphicData>
        </a:graphic>
      </p:graphicFrame>
      <p:pic>
        <p:nvPicPr>
          <p:cNvPr id="4" name="Imagen 3"/>
          <p:cNvPicPr>
            <a:picLocks noChangeAspect="1"/>
          </p:cNvPicPr>
          <p:nvPr/>
        </p:nvPicPr>
        <p:blipFill>
          <a:blip r:embed="rId4"/>
          <a:stretch>
            <a:fillRect/>
          </a:stretch>
        </p:blipFill>
        <p:spPr>
          <a:xfrm>
            <a:off x="0" y="1447800"/>
            <a:ext cx="9144000" cy="5410200"/>
          </a:xfrm>
          <a:prstGeom prst="rect">
            <a:avLst/>
          </a:prstGeom>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6" name="1 Título"/>
          <p:cNvSpPr txBox="1"/>
          <p:nvPr/>
        </p:nvSpPr>
        <p:spPr>
          <a:xfrm>
            <a:off x="-361455" y="0"/>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 sz="4300" b="1" dirty="0">
                <a:solidFill>
                  <a:schemeClr val="bg1"/>
                </a:solidFill>
              </a:rPr>
              <a:t>¿Qué nos brinda UML para representar la Arquitectura?</a:t>
            </a:r>
            <a:endParaRPr lang="es-ES" sz="4300" b="1" dirty="0">
              <a:solidFill>
                <a:schemeClr val="bg1"/>
              </a:solidFill>
            </a:endParaRPr>
          </a:p>
        </p:txBody>
      </p:sp>
      <p:graphicFrame>
        <p:nvGraphicFramePr>
          <p:cNvPr id="8" name="Object 25"/>
          <p:cNvGraphicFramePr/>
          <p:nvPr/>
        </p:nvGraphicFramePr>
        <p:xfrm>
          <a:off x="7391400" y="104775"/>
          <a:ext cx="1752600" cy="933450"/>
        </p:xfrm>
        <a:graphic>
          <a:graphicData uri="http://schemas.openxmlformats.org/presentationml/2006/ole">
            <mc:AlternateContent xmlns:mc="http://schemas.openxmlformats.org/markup-compatibility/2006">
              <mc:Choice xmlns:v="urn:schemas-microsoft-com:vml" Requires="v">
                <p:oleObj spid="_x0000_s40999" name="Imagen de mapa de bits" r:id="rId2" imgW="3930015" imgH="3044825" progId="Paint.Picture">
                  <p:embed/>
                </p:oleObj>
              </mc:Choice>
              <mc:Fallback>
                <p:oleObj name="Imagen de mapa de bits" r:id="rId2" imgW="3930015" imgH="3044825" progId="Paint.Picture">
                  <p:embed/>
                  <p:pic>
                    <p:nvPicPr>
                      <p:cNvPr id="0" name="Object 25"/>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invGray">
                      <a:xfrm>
                        <a:off x="7391400" y="104775"/>
                        <a:ext cx="1752600" cy="933450"/>
                      </a:xfrm>
                      <a:prstGeom prst="rect">
                        <a:avLst/>
                      </a:prstGeom>
                      <a:solidFill>
                        <a:srgbClr val="009900"/>
                      </a:solidFill>
                      <a:ln>
                        <a:noFill/>
                      </a:ln>
                      <a:effectLst/>
                      <a:extLst>
                        <a:ext uri="{91240B29-F687-4F45-9708-019B960494DF}">
                          <a14:hiddenLine xmlns:a14="http://schemas.microsoft.com/office/drawing/2010/main" w="38100">
                            <a:solidFill>
                              <a:schemeClr val="bg2"/>
                            </a:solidFill>
                            <a:miter lim="800000"/>
                            <a:headEnd/>
                            <a:tailEnd/>
                          </a14:hiddenLine>
                        </a:ext>
                        <a:ext uri="{AF507438-7753-43E0-B8FC-AC1667EBCBE1}">
                          <a14:hiddenEffects xmlns:a14="http://schemas.microsoft.com/office/drawing/2010/main">
                            <a:effectLst>
                              <a:outerShdw dist="161645" dir="2700000" algn="ctr" rotWithShape="0">
                                <a:srgbClr val="000000"/>
                              </a:outerShdw>
                            </a:effectLst>
                          </a14:hiddenEffects>
                        </a:ext>
                      </a:extLst>
                    </p:spPr>
                  </p:pic>
                </p:oleObj>
              </mc:Fallback>
            </mc:AlternateContent>
          </a:graphicData>
        </a:graphic>
      </p:graphicFrame>
      <p:pic>
        <p:nvPicPr>
          <p:cNvPr id="4" name="Imagen 3"/>
          <p:cNvPicPr>
            <a:picLocks noChangeAspect="1"/>
          </p:cNvPicPr>
          <p:nvPr/>
        </p:nvPicPr>
        <p:blipFill>
          <a:blip r:embed="rId4"/>
          <a:stretch>
            <a:fillRect/>
          </a:stretch>
        </p:blipFill>
        <p:spPr>
          <a:xfrm>
            <a:off x="0" y="1247775"/>
            <a:ext cx="9144000" cy="5593325"/>
          </a:xfrm>
          <a:prstGeom prst="rect">
            <a:avLst/>
          </a:prstGeom>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0">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6" name="1 Título"/>
          <p:cNvSpPr txBox="1"/>
          <p:nvPr/>
        </p:nvSpPr>
        <p:spPr>
          <a:xfrm>
            <a:off x="-361455" y="0"/>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 sz="4300" b="1" dirty="0">
                <a:solidFill>
                  <a:schemeClr val="bg1"/>
                </a:solidFill>
              </a:rPr>
              <a:t>¿Qué nos brinda UML para representar la Arquitectura?</a:t>
            </a:r>
            <a:endParaRPr lang="es-ES" sz="4300" b="1" dirty="0">
              <a:solidFill>
                <a:schemeClr val="bg1"/>
              </a:solidFill>
            </a:endParaRPr>
          </a:p>
        </p:txBody>
      </p:sp>
      <p:graphicFrame>
        <p:nvGraphicFramePr>
          <p:cNvPr id="8" name="Object 25"/>
          <p:cNvGraphicFramePr/>
          <p:nvPr/>
        </p:nvGraphicFramePr>
        <p:xfrm>
          <a:off x="7391400" y="104775"/>
          <a:ext cx="1752600" cy="933450"/>
        </p:xfrm>
        <a:graphic>
          <a:graphicData uri="http://schemas.openxmlformats.org/presentationml/2006/ole">
            <mc:AlternateContent xmlns:mc="http://schemas.openxmlformats.org/markup-compatibility/2006">
              <mc:Choice xmlns:v="urn:schemas-microsoft-com:vml" Requires="v">
                <p:oleObj spid="_x0000_s42023" name="Imagen de mapa de bits" r:id="rId2" imgW="3930015" imgH="3044825" progId="Paint.Picture">
                  <p:embed/>
                </p:oleObj>
              </mc:Choice>
              <mc:Fallback>
                <p:oleObj name="Imagen de mapa de bits" r:id="rId2" imgW="3930015" imgH="3044825" progId="Paint.Picture">
                  <p:embed/>
                  <p:pic>
                    <p:nvPicPr>
                      <p:cNvPr id="0" name="Object 25"/>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invGray">
                      <a:xfrm>
                        <a:off x="7391400" y="104775"/>
                        <a:ext cx="1752600" cy="933450"/>
                      </a:xfrm>
                      <a:prstGeom prst="rect">
                        <a:avLst/>
                      </a:prstGeom>
                      <a:solidFill>
                        <a:srgbClr val="009900"/>
                      </a:solidFill>
                      <a:ln>
                        <a:noFill/>
                      </a:ln>
                      <a:effectLst/>
                      <a:extLst>
                        <a:ext uri="{91240B29-F687-4F45-9708-019B960494DF}">
                          <a14:hiddenLine xmlns:a14="http://schemas.microsoft.com/office/drawing/2010/main" w="38100">
                            <a:solidFill>
                              <a:schemeClr val="bg2"/>
                            </a:solidFill>
                            <a:miter lim="800000"/>
                            <a:headEnd/>
                            <a:tailEnd/>
                          </a14:hiddenLine>
                        </a:ext>
                        <a:ext uri="{AF507438-7753-43E0-B8FC-AC1667EBCBE1}">
                          <a14:hiddenEffects xmlns:a14="http://schemas.microsoft.com/office/drawing/2010/main">
                            <a:effectLst>
                              <a:outerShdw dist="161645" dir="2700000" algn="ctr" rotWithShape="0">
                                <a:srgbClr val="000000"/>
                              </a:outerShdw>
                            </a:effectLst>
                          </a14:hiddenEffects>
                        </a:ext>
                      </a:extLst>
                    </p:spPr>
                  </p:pic>
                </p:oleObj>
              </mc:Fallback>
            </mc:AlternateContent>
          </a:graphicData>
        </a:graphic>
      </p:graphicFrame>
      <p:sp>
        <p:nvSpPr>
          <p:cNvPr id="4" name="CuadroTexto 3"/>
          <p:cNvSpPr txBox="1"/>
          <p:nvPr/>
        </p:nvSpPr>
        <p:spPr>
          <a:xfrm>
            <a:off x="31846" y="1447800"/>
            <a:ext cx="9112154" cy="1569660"/>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s-ES" sz="3100" dirty="0">
                <a:latin typeface="Trebuchet MS" panose="020B0603020202020204" pitchFamily="34" charset="0"/>
              </a:rPr>
              <a:t>Permiten construir nuevos elementos o modificar la semántica de los existentes para hacer más precisa la representación del sistema</a:t>
            </a:r>
            <a:endParaRPr lang="es-MX" sz="3100" dirty="0">
              <a:latin typeface="Trebuchet MS" panose="020B0603020202020204" pitchFamily="34" charset="0"/>
            </a:endParaRPr>
          </a:p>
        </p:txBody>
      </p:sp>
      <p:sp>
        <p:nvSpPr>
          <p:cNvPr id="5" name="CuadroTexto 4"/>
          <p:cNvSpPr txBox="1"/>
          <p:nvPr/>
        </p:nvSpPr>
        <p:spPr>
          <a:xfrm>
            <a:off x="467544" y="3124969"/>
            <a:ext cx="7822975" cy="2677656"/>
          </a:xfrm>
          <a:prstGeom prst="rect">
            <a:avLst/>
          </a:prstGeom>
          <a:noFill/>
        </p:spPr>
        <p:txBody>
          <a:bodyPr wrap="none" rtlCol="0">
            <a:spAutoFit/>
          </a:bodyPr>
          <a:lstStyle/>
          <a:p>
            <a:pPr marL="342900" indent="-342900">
              <a:buFont typeface="+mj-lt"/>
              <a:buAutoNum type="arabicPeriod"/>
            </a:pPr>
            <a:r>
              <a:rPr lang="es-ES" sz="2400" dirty="0">
                <a:latin typeface="Trebuchet MS" panose="020B0603020202020204" pitchFamily="34" charset="0"/>
              </a:rPr>
              <a:t>Estereotipos</a:t>
            </a:r>
            <a:endParaRPr lang="es-ES" sz="2400" dirty="0">
              <a:latin typeface="Trebuchet MS" panose="020B0603020202020204" pitchFamily="34" charset="0"/>
            </a:endParaRPr>
          </a:p>
          <a:p>
            <a:pPr marL="342900" indent="-342900">
              <a:buFont typeface="+mj-lt"/>
              <a:buAutoNum type="arabicPeriod"/>
            </a:pPr>
            <a:endParaRPr lang="es-ES" sz="2400" dirty="0">
              <a:latin typeface="Trebuchet MS" panose="020B0603020202020204" pitchFamily="34" charset="0"/>
            </a:endParaRPr>
          </a:p>
          <a:p>
            <a:pPr marL="342900" indent="-342900">
              <a:buFont typeface="+mj-lt"/>
              <a:buAutoNum type="arabicPeriod"/>
            </a:pPr>
            <a:endParaRPr lang="es-ES" sz="2400" dirty="0">
              <a:latin typeface="Trebuchet MS" panose="020B0603020202020204" pitchFamily="34" charset="0"/>
            </a:endParaRPr>
          </a:p>
          <a:p>
            <a:pPr marL="342900" indent="-342900">
              <a:buFont typeface="+mj-lt"/>
              <a:buAutoNum type="arabicPeriod"/>
            </a:pPr>
            <a:r>
              <a:rPr lang="es-ES" sz="2400" dirty="0">
                <a:latin typeface="Trebuchet MS" panose="020B0603020202020204" pitchFamily="34" charset="0"/>
              </a:rPr>
              <a:t>Notas</a:t>
            </a:r>
            <a:endParaRPr lang="es-ES" sz="2400" dirty="0">
              <a:latin typeface="Trebuchet MS" panose="020B0603020202020204" pitchFamily="34" charset="0"/>
            </a:endParaRPr>
          </a:p>
          <a:p>
            <a:pPr marL="342900" indent="-342900">
              <a:buFont typeface="+mj-lt"/>
              <a:buAutoNum type="arabicPeriod"/>
            </a:pPr>
            <a:endParaRPr lang="es-ES" sz="2400" dirty="0">
              <a:latin typeface="Trebuchet MS" panose="020B0603020202020204" pitchFamily="34" charset="0"/>
            </a:endParaRPr>
          </a:p>
          <a:p>
            <a:pPr marL="342900" indent="-342900">
              <a:buFont typeface="+mj-lt"/>
              <a:buAutoNum type="arabicPeriod"/>
            </a:pPr>
            <a:endParaRPr lang="es-ES" sz="2400" dirty="0">
              <a:latin typeface="Trebuchet MS" panose="020B0603020202020204" pitchFamily="34" charset="0"/>
            </a:endParaRPr>
          </a:p>
          <a:p>
            <a:pPr marL="342900" indent="-342900">
              <a:buFont typeface="+mj-lt"/>
              <a:buAutoNum type="arabicPeriod"/>
            </a:pPr>
            <a:r>
              <a:rPr lang="es-ES" sz="2400" dirty="0">
                <a:latin typeface="Trebuchet MS" panose="020B0603020202020204" pitchFamily="34" charset="0"/>
              </a:rPr>
              <a:t>Perfiles: es una forma restringida de un metamodelo</a:t>
            </a:r>
            <a:endParaRPr lang="es-MX" sz="2400" dirty="0">
              <a:latin typeface="Trebuchet MS" panose="020B0603020202020204" pitchFamily="34" charset="0"/>
            </a:endParaRPr>
          </a:p>
        </p:txBody>
      </p:sp>
      <p:pic>
        <p:nvPicPr>
          <p:cNvPr id="7" name="Imagen 6"/>
          <p:cNvPicPr>
            <a:picLocks noChangeAspect="1"/>
          </p:cNvPicPr>
          <p:nvPr/>
        </p:nvPicPr>
        <p:blipFill>
          <a:blip r:embed="rId4"/>
          <a:stretch>
            <a:fillRect/>
          </a:stretch>
        </p:blipFill>
        <p:spPr>
          <a:xfrm>
            <a:off x="1890629" y="3917057"/>
            <a:ext cx="2587724" cy="1293862"/>
          </a:xfrm>
          <a:prstGeom prst="rect">
            <a:avLst/>
          </a:prstGeom>
        </p:spPr>
      </p:pic>
      <p:pic>
        <p:nvPicPr>
          <p:cNvPr id="9" name="Imagen 8"/>
          <p:cNvPicPr>
            <a:picLocks noChangeAspect="1"/>
          </p:cNvPicPr>
          <p:nvPr/>
        </p:nvPicPr>
        <p:blipFill>
          <a:blip r:embed="rId5"/>
          <a:stretch>
            <a:fillRect/>
          </a:stretch>
        </p:blipFill>
        <p:spPr>
          <a:xfrm>
            <a:off x="2843808" y="3071359"/>
            <a:ext cx="2187033" cy="783415"/>
          </a:xfrm>
          <a:prstGeom prst="rect">
            <a:avLst/>
          </a:prstGeom>
        </p:spPr>
      </p:pic>
      <p:pic>
        <p:nvPicPr>
          <p:cNvPr id="10" name="Imagen 9"/>
          <p:cNvPicPr>
            <a:picLocks noChangeAspect="1"/>
          </p:cNvPicPr>
          <p:nvPr/>
        </p:nvPicPr>
        <p:blipFill>
          <a:blip r:embed="rId6"/>
          <a:stretch>
            <a:fillRect/>
          </a:stretch>
        </p:blipFill>
        <p:spPr>
          <a:xfrm>
            <a:off x="2967532" y="5766929"/>
            <a:ext cx="1571625" cy="1047750"/>
          </a:xfrm>
          <a:prstGeom prst="rect">
            <a:avLst/>
          </a:prstGeom>
        </p:spPr>
      </p:pic>
      <p:sp>
        <p:nvSpPr>
          <p:cNvPr id="11" name="CuadroTexto 10"/>
          <p:cNvSpPr txBox="1"/>
          <p:nvPr/>
        </p:nvSpPr>
        <p:spPr>
          <a:xfrm>
            <a:off x="3095536" y="6123986"/>
            <a:ext cx="1258165" cy="369332"/>
          </a:xfrm>
          <a:prstGeom prst="rect">
            <a:avLst/>
          </a:prstGeom>
          <a:noFill/>
        </p:spPr>
        <p:txBody>
          <a:bodyPr wrap="none" rtlCol="0">
            <a:spAutoFit/>
          </a:bodyPr>
          <a:lstStyle/>
          <a:p>
            <a:r>
              <a:rPr lang="es-ES" dirty="0"/>
              <a:t>&lt;&lt;</a:t>
            </a:r>
            <a:r>
              <a:rPr lang="es-ES" dirty="0" err="1"/>
              <a:t>profile</a:t>
            </a:r>
            <a:r>
              <a:rPr lang="es-ES" dirty="0"/>
              <a:t>&gt;&gt;</a:t>
            </a:r>
            <a:endParaRPr lang="es-MX" dirty="0"/>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6" name="1 Título"/>
          <p:cNvSpPr txBox="1"/>
          <p:nvPr/>
        </p:nvSpPr>
        <p:spPr>
          <a:xfrm>
            <a:off x="-361455" y="0"/>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 sz="4300" b="1" dirty="0">
                <a:solidFill>
                  <a:schemeClr val="bg1"/>
                </a:solidFill>
              </a:rPr>
              <a:t>¿Qué nos brinda UML para representar la Arquitectura?</a:t>
            </a:r>
            <a:endParaRPr lang="es-ES" sz="4300" b="1" dirty="0">
              <a:solidFill>
                <a:schemeClr val="bg1"/>
              </a:solidFill>
            </a:endParaRPr>
          </a:p>
        </p:txBody>
      </p:sp>
      <p:graphicFrame>
        <p:nvGraphicFramePr>
          <p:cNvPr id="8" name="Object 25"/>
          <p:cNvGraphicFramePr/>
          <p:nvPr/>
        </p:nvGraphicFramePr>
        <p:xfrm>
          <a:off x="7391400" y="104775"/>
          <a:ext cx="1752600" cy="933450"/>
        </p:xfrm>
        <a:graphic>
          <a:graphicData uri="http://schemas.openxmlformats.org/presentationml/2006/ole">
            <mc:AlternateContent xmlns:mc="http://schemas.openxmlformats.org/markup-compatibility/2006">
              <mc:Choice xmlns:v="urn:schemas-microsoft-com:vml" Requires="v">
                <p:oleObj spid="_x0000_s43047" name="Imagen de mapa de bits" r:id="rId2" imgW="3930015" imgH="3044825" progId="Paint.Picture">
                  <p:embed/>
                </p:oleObj>
              </mc:Choice>
              <mc:Fallback>
                <p:oleObj name="Imagen de mapa de bits" r:id="rId2" imgW="3930015" imgH="3044825" progId="Paint.Picture">
                  <p:embed/>
                  <p:pic>
                    <p:nvPicPr>
                      <p:cNvPr id="0" name="Object 25"/>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invGray">
                      <a:xfrm>
                        <a:off x="7391400" y="104775"/>
                        <a:ext cx="1752600" cy="933450"/>
                      </a:xfrm>
                      <a:prstGeom prst="rect">
                        <a:avLst/>
                      </a:prstGeom>
                      <a:solidFill>
                        <a:srgbClr val="009900"/>
                      </a:solidFill>
                      <a:ln>
                        <a:noFill/>
                      </a:ln>
                      <a:effectLst/>
                      <a:extLst>
                        <a:ext uri="{91240B29-F687-4F45-9708-019B960494DF}">
                          <a14:hiddenLine xmlns:a14="http://schemas.microsoft.com/office/drawing/2010/main" w="38100">
                            <a:solidFill>
                              <a:schemeClr val="bg2"/>
                            </a:solidFill>
                            <a:miter lim="800000"/>
                            <a:headEnd/>
                            <a:tailEnd/>
                          </a14:hiddenLine>
                        </a:ext>
                        <a:ext uri="{AF507438-7753-43E0-B8FC-AC1667EBCBE1}">
                          <a14:hiddenEffects xmlns:a14="http://schemas.microsoft.com/office/drawing/2010/main">
                            <a:effectLst>
                              <a:outerShdw dist="161645" dir="2700000" algn="ctr" rotWithShape="0">
                                <a:srgbClr val="000000"/>
                              </a:outerShdw>
                            </a:effectLst>
                          </a14:hiddenEffects>
                        </a:ext>
                      </a:extLst>
                    </p:spPr>
                  </p:pic>
                </p:oleObj>
              </mc:Fallback>
            </mc:AlternateContent>
          </a:graphicData>
        </a:graphic>
      </p:graphicFrame>
      <p:sp>
        <p:nvSpPr>
          <p:cNvPr id="4" name="1 Título"/>
          <p:cNvSpPr txBox="1"/>
          <p:nvPr/>
        </p:nvSpPr>
        <p:spPr>
          <a:xfrm>
            <a:off x="60838" y="2350374"/>
            <a:ext cx="1471944" cy="1801019"/>
          </a:xfrm>
          <a:prstGeom prst="rect">
            <a:avLst/>
          </a:prstGeom>
        </p:spPr>
        <p:style>
          <a:lnRef idx="1">
            <a:schemeClr val="accent1"/>
          </a:lnRef>
          <a:fillRef idx="2">
            <a:schemeClr val="accent1"/>
          </a:fillRef>
          <a:effectRef idx="1">
            <a:schemeClr val="accent1"/>
          </a:effectRef>
          <a:fontRef idx="minor">
            <a:schemeClr val="dk1"/>
          </a:fontRef>
        </p:style>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 sz="1800" b="1" dirty="0"/>
              <a:t>Relaciones entre los componentes de la arquitectura de software</a:t>
            </a:r>
            <a:endParaRPr lang="es-ES" sz="1800" b="1" dirty="0"/>
          </a:p>
        </p:txBody>
      </p:sp>
      <p:grpSp>
        <p:nvGrpSpPr>
          <p:cNvPr id="5" name="Grupo 4"/>
          <p:cNvGrpSpPr/>
          <p:nvPr/>
        </p:nvGrpSpPr>
        <p:grpSpPr>
          <a:xfrm>
            <a:off x="247875" y="1244547"/>
            <a:ext cx="8538811" cy="5571765"/>
            <a:chOff x="247875" y="1257247"/>
            <a:chExt cx="8538811" cy="5571765"/>
          </a:xfrm>
        </p:grpSpPr>
        <p:sp>
          <p:nvSpPr>
            <p:cNvPr id="7" name="CuadroTexto 6"/>
            <p:cNvSpPr txBox="1"/>
            <p:nvPr/>
          </p:nvSpPr>
          <p:spPr>
            <a:xfrm>
              <a:off x="247875" y="1494740"/>
              <a:ext cx="1502014" cy="523220"/>
            </a:xfrm>
            <a:prstGeom prst="rect">
              <a:avLst/>
            </a:prstGeom>
            <a:noFill/>
            <a:ln>
              <a:solidFill>
                <a:schemeClr val="tx1">
                  <a:lumMod val="85000"/>
                  <a:lumOff val="15000"/>
                </a:schemeClr>
              </a:solidFill>
            </a:ln>
          </p:spPr>
          <p:txBody>
            <a:bodyPr wrap="none" rtlCol="0">
              <a:spAutoFit/>
            </a:bodyPr>
            <a:lstStyle/>
            <a:p>
              <a:r>
                <a:rPr lang="es-ES" sz="2800" b="1" dirty="0"/>
                <a:t>SISTEMA</a:t>
              </a:r>
              <a:endParaRPr lang="es-MX" sz="2800" b="1" dirty="0"/>
            </a:p>
          </p:txBody>
        </p:sp>
        <p:pic>
          <p:nvPicPr>
            <p:cNvPr id="9" name="Imagen 8"/>
            <p:cNvPicPr>
              <a:picLocks noChangeAspect="1"/>
            </p:cNvPicPr>
            <p:nvPr/>
          </p:nvPicPr>
          <p:blipFill>
            <a:blip r:embed="rId4"/>
            <a:stretch>
              <a:fillRect/>
            </a:stretch>
          </p:blipFill>
          <p:spPr>
            <a:xfrm>
              <a:off x="6592416" y="4005064"/>
              <a:ext cx="1428750" cy="1133475"/>
            </a:xfrm>
            <a:prstGeom prst="rect">
              <a:avLst/>
            </a:prstGeom>
          </p:spPr>
        </p:pic>
        <p:pic>
          <p:nvPicPr>
            <p:cNvPr id="10" name="Imagen 9"/>
            <p:cNvPicPr>
              <a:picLocks noChangeAspect="1"/>
            </p:cNvPicPr>
            <p:nvPr/>
          </p:nvPicPr>
          <p:blipFill>
            <a:blip r:embed="rId5"/>
            <a:stretch>
              <a:fillRect/>
            </a:stretch>
          </p:blipFill>
          <p:spPr>
            <a:xfrm>
              <a:off x="6516216" y="5638387"/>
              <a:ext cx="1504950" cy="1190625"/>
            </a:xfrm>
            <a:prstGeom prst="rect">
              <a:avLst/>
            </a:prstGeom>
          </p:spPr>
        </p:pic>
        <p:pic>
          <p:nvPicPr>
            <p:cNvPr id="11" name="Imagen 10"/>
            <p:cNvPicPr/>
            <p:nvPr/>
          </p:nvPicPr>
          <p:blipFill>
            <a:blip r:embed="rId6"/>
            <a:stretch>
              <a:fillRect/>
            </a:stretch>
          </p:blipFill>
          <p:spPr>
            <a:xfrm>
              <a:off x="724782" y="5187766"/>
              <a:ext cx="1778000" cy="1066800"/>
            </a:xfrm>
            <a:prstGeom prst="rect">
              <a:avLst/>
            </a:prstGeom>
          </p:spPr>
        </p:pic>
        <p:pic>
          <p:nvPicPr>
            <p:cNvPr id="12" name="Imagen 11"/>
            <p:cNvPicPr>
              <a:picLocks noChangeAspect="1"/>
            </p:cNvPicPr>
            <p:nvPr/>
          </p:nvPicPr>
          <p:blipFill>
            <a:blip r:embed="rId7"/>
            <a:stretch>
              <a:fillRect/>
            </a:stretch>
          </p:blipFill>
          <p:spPr>
            <a:xfrm>
              <a:off x="2533576" y="5168178"/>
              <a:ext cx="1838325" cy="1104900"/>
            </a:xfrm>
            <a:prstGeom prst="rect">
              <a:avLst/>
            </a:prstGeom>
          </p:spPr>
        </p:pic>
        <p:pic>
          <p:nvPicPr>
            <p:cNvPr id="13" name="Imagen 12"/>
            <p:cNvPicPr>
              <a:picLocks noChangeAspect="1"/>
            </p:cNvPicPr>
            <p:nvPr/>
          </p:nvPicPr>
          <p:blipFill>
            <a:blip r:embed="rId8"/>
            <a:stretch>
              <a:fillRect/>
            </a:stretch>
          </p:blipFill>
          <p:spPr>
            <a:xfrm>
              <a:off x="1644576" y="3861048"/>
              <a:ext cx="1743075" cy="1047750"/>
            </a:xfrm>
            <a:prstGeom prst="rect">
              <a:avLst/>
            </a:prstGeom>
          </p:spPr>
        </p:pic>
        <p:pic>
          <p:nvPicPr>
            <p:cNvPr id="14" name="Imagen 13"/>
            <p:cNvPicPr/>
            <p:nvPr/>
          </p:nvPicPr>
          <p:blipFill>
            <a:blip r:embed="rId9"/>
            <a:stretch>
              <a:fillRect/>
            </a:stretch>
          </p:blipFill>
          <p:spPr>
            <a:xfrm>
              <a:off x="7929436" y="1521017"/>
              <a:ext cx="857250" cy="857250"/>
            </a:xfrm>
            <a:prstGeom prst="rect">
              <a:avLst/>
            </a:prstGeom>
          </p:spPr>
        </p:pic>
        <p:pic>
          <p:nvPicPr>
            <p:cNvPr id="15" name="Imagen 14"/>
            <p:cNvPicPr>
              <a:picLocks noChangeAspect="1"/>
            </p:cNvPicPr>
            <p:nvPr/>
          </p:nvPicPr>
          <p:blipFill>
            <a:blip r:embed="rId10"/>
            <a:stretch>
              <a:fillRect/>
            </a:stretch>
          </p:blipFill>
          <p:spPr>
            <a:xfrm>
              <a:off x="3518129" y="1257247"/>
              <a:ext cx="1571625" cy="1047750"/>
            </a:xfrm>
            <a:prstGeom prst="rect">
              <a:avLst/>
            </a:prstGeom>
          </p:spPr>
        </p:pic>
        <p:pic>
          <p:nvPicPr>
            <p:cNvPr id="16" name="Imagen 15"/>
            <p:cNvPicPr>
              <a:picLocks noChangeAspect="1"/>
            </p:cNvPicPr>
            <p:nvPr/>
          </p:nvPicPr>
          <p:blipFill>
            <a:blip r:embed="rId11"/>
            <a:stretch>
              <a:fillRect/>
            </a:stretch>
          </p:blipFill>
          <p:spPr>
            <a:xfrm>
              <a:off x="3418274" y="2820873"/>
              <a:ext cx="2095500" cy="628650"/>
            </a:xfrm>
            <a:prstGeom prst="rect">
              <a:avLst/>
            </a:prstGeom>
          </p:spPr>
        </p:pic>
        <p:cxnSp>
          <p:nvCxnSpPr>
            <p:cNvPr id="17" name="Conector recto de flecha 16"/>
            <p:cNvCxnSpPr>
              <a:stCxn id="7" idx="3"/>
            </p:cNvCxnSpPr>
            <p:nvPr/>
          </p:nvCxnSpPr>
          <p:spPr>
            <a:xfrm>
              <a:off x="1749889" y="1756350"/>
              <a:ext cx="1834366" cy="0"/>
            </a:xfrm>
            <a:prstGeom prst="straightConnector1">
              <a:avLst/>
            </a:prstGeom>
            <a:ln>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CuadroTexto 17"/>
            <p:cNvSpPr txBox="1"/>
            <p:nvPr/>
          </p:nvSpPr>
          <p:spPr>
            <a:xfrm>
              <a:off x="1855247" y="1885474"/>
              <a:ext cx="1367618" cy="369332"/>
            </a:xfrm>
            <a:prstGeom prst="rect">
              <a:avLst/>
            </a:prstGeom>
            <a:noFill/>
          </p:spPr>
          <p:txBody>
            <a:bodyPr wrap="none" rtlCol="0">
              <a:spAutoFit/>
            </a:bodyPr>
            <a:lstStyle/>
            <a:p>
              <a:r>
                <a:rPr lang="es-ES" dirty="0"/>
                <a:t>formado por</a:t>
              </a:r>
              <a:endParaRPr lang="es-MX" dirty="0"/>
            </a:p>
          </p:txBody>
        </p:sp>
        <p:cxnSp>
          <p:nvCxnSpPr>
            <p:cNvPr id="19" name="Conector recto de flecha 18"/>
            <p:cNvCxnSpPr/>
            <p:nvPr/>
          </p:nvCxnSpPr>
          <p:spPr>
            <a:xfrm flipH="1" flipV="1">
              <a:off x="5004048" y="1885475"/>
              <a:ext cx="3039420" cy="155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CuadroTexto 19"/>
            <p:cNvSpPr txBox="1"/>
            <p:nvPr/>
          </p:nvSpPr>
          <p:spPr>
            <a:xfrm>
              <a:off x="5175461" y="1901062"/>
              <a:ext cx="2782300" cy="369332"/>
            </a:xfrm>
            <a:prstGeom prst="rect">
              <a:avLst/>
            </a:prstGeom>
            <a:noFill/>
          </p:spPr>
          <p:txBody>
            <a:bodyPr wrap="none" rtlCol="0">
              <a:spAutoFit/>
            </a:bodyPr>
            <a:lstStyle/>
            <a:p>
              <a:r>
                <a:rPr lang="es-ES" dirty="0"/>
                <a:t>está identificada dentro de</a:t>
              </a:r>
              <a:endParaRPr lang="es-MX" dirty="0"/>
            </a:p>
          </p:txBody>
        </p:sp>
        <p:cxnSp>
          <p:nvCxnSpPr>
            <p:cNvPr id="21" name="Conector recto de flecha 20"/>
            <p:cNvCxnSpPr/>
            <p:nvPr/>
          </p:nvCxnSpPr>
          <p:spPr>
            <a:xfrm>
              <a:off x="4303941" y="2147084"/>
              <a:ext cx="268059" cy="8498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CuadroTexto 21"/>
            <p:cNvSpPr txBox="1"/>
            <p:nvPr/>
          </p:nvSpPr>
          <p:spPr>
            <a:xfrm>
              <a:off x="4467987" y="2483698"/>
              <a:ext cx="1316258" cy="369332"/>
            </a:xfrm>
            <a:prstGeom prst="rect">
              <a:avLst/>
            </a:prstGeom>
            <a:noFill/>
          </p:spPr>
          <p:txBody>
            <a:bodyPr wrap="none" rtlCol="0">
              <a:spAutoFit/>
            </a:bodyPr>
            <a:lstStyle/>
            <a:p>
              <a:r>
                <a:rPr lang="es-ES" dirty="0"/>
                <a:t>implementa</a:t>
              </a:r>
              <a:endParaRPr lang="es-MX" dirty="0"/>
            </a:p>
          </p:txBody>
        </p:sp>
        <p:sp>
          <p:nvSpPr>
            <p:cNvPr id="23" name="CuadroTexto 22"/>
            <p:cNvSpPr txBox="1"/>
            <p:nvPr/>
          </p:nvSpPr>
          <p:spPr>
            <a:xfrm>
              <a:off x="3779912" y="1700808"/>
              <a:ext cx="1013419" cy="369332"/>
            </a:xfrm>
            <a:prstGeom prst="rect">
              <a:avLst/>
            </a:prstGeom>
            <a:noFill/>
          </p:spPr>
          <p:txBody>
            <a:bodyPr wrap="none" rtlCol="0">
              <a:spAutoFit/>
            </a:bodyPr>
            <a:lstStyle/>
            <a:p>
              <a:r>
                <a:rPr lang="es-ES" b="1" dirty="0"/>
                <a:t>módulos</a:t>
              </a:r>
              <a:endParaRPr lang="es-MX" b="1" dirty="0"/>
            </a:p>
          </p:txBody>
        </p:sp>
        <p:sp>
          <p:nvSpPr>
            <p:cNvPr id="24" name="CuadroTexto 23"/>
            <p:cNvSpPr txBox="1"/>
            <p:nvPr/>
          </p:nvSpPr>
          <p:spPr>
            <a:xfrm>
              <a:off x="1825543" y="4164094"/>
              <a:ext cx="1450314" cy="646331"/>
            </a:xfrm>
            <a:prstGeom prst="rect">
              <a:avLst/>
            </a:prstGeom>
            <a:noFill/>
          </p:spPr>
          <p:txBody>
            <a:bodyPr wrap="square" rtlCol="0">
              <a:spAutoFit/>
            </a:bodyPr>
            <a:lstStyle/>
            <a:p>
              <a:pPr algn="ctr"/>
              <a:r>
                <a:rPr lang="es-ES" b="1" dirty="0"/>
                <a:t>Unidades de software</a:t>
              </a:r>
              <a:endParaRPr lang="es-MX" b="1" dirty="0"/>
            </a:p>
          </p:txBody>
        </p:sp>
        <p:cxnSp>
          <p:nvCxnSpPr>
            <p:cNvPr id="25" name="Conector recto de flecha 24"/>
            <p:cNvCxnSpPr/>
            <p:nvPr/>
          </p:nvCxnSpPr>
          <p:spPr>
            <a:xfrm flipH="1">
              <a:off x="2533576" y="2147084"/>
              <a:ext cx="1246336" cy="18579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CuadroTexto 25"/>
            <p:cNvSpPr txBox="1"/>
            <p:nvPr/>
          </p:nvSpPr>
          <p:spPr>
            <a:xfrm>
              <a:off x="1452025" y="2996952"/>
              <a:ext cx="1606209" cy="369332"/>
            </a:xfrm>
            <a:prstGeom prst="rect">
              <a:avLst/>
            </a:prstGeom>
            <a:noFill/>
          </p:spPr>
          <p:txBody>
            <a:bodyPr wrap="none" rtlCol="0">
              <a:spAutoFit/>
            </a:bodyPr>
            <a:lstStyle/>
            <a:p>
              <a:r>
                <a:rPr lang="es-ES" dirty="0"/>
                <a:t>compuesto por</a:t>
              </a:r>
              <a:endParaRPr lang="es-MX" dirty="0"/>
            </a:p>
          </p:txBody>
        </p:sp>
        <p:cxnSp>
          <p:nvCxnSpPr>
            <p:cNvPr id="27" name="Conector recto de flecha 26"/>
            <p:cNvCxnSpPr/>
            <p:nvPr/>
          </p:nvCxnSpPr>
          <p:spPr>
            <a:xfrm flipV="1">
              <a:off x="3147803" y="3310199"/>
              <a:ext cx="992149" cy="6948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CuadroTexto 27"/>
            <p:cNvSpPr txBox="1"/>
            <p:nvPr/>
          </p:nvSpPr>
          <p:spPr>
            <a:xfrm>
              <a:off x="3586255" y="3604130"/>
              <a:ext cx="1615768" cy="646331"/>
            </a:xfrm>
            <a:prstGeom prst="rect">
              <a:avLst/>
            </a:prstGeom>
            <a:noFill/>
          </p:spPr>
          <p:txBody>
            <a:bodyPr wrap="square" rtlCol="0">
              <a:spAutoFit/>
            </a:bodyPr>
            <a:lstStyle/>
            <a:p>
              <a:r>
                <a:rPr lang="es-ES" dirty="0"/>
                <a:t>participa en la realización de</a:t>
              </a:r>
              <a:endParaRPr lang="es-MX" dirty="0"/>
            </a:p>
          </p:txBody>
        </p:sp>
        <p:cxnSp>
          <p:nvCxnSpPr>
            <p:cNvPr id="29" name="Conector: curvado 28"/>
            <p:cNvCxnSpPr>
              <a:stCxn id="24" idx="3"/>
              <a:endCxn id="14" idx="2"/>
            </p:cNvCxnSpPr>
            <p:nvPr/>
          </p:nvCxnSpPr>
          <p:spPr>
            <a:xfrm flipV="1">
              <a:off x="3275857" y="2378267"/>
              <a:ext cx="5082204" cy="2108993"/>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CuadroTexto 29"/>
            <p:cNvSpPr txBox="1"/>
            <p:nvPr/>
          </p:nvSpPr>
          <p:spPr>
            <a:xfrm>
              <a:off x="6576430" y="2810460"/>
              <a:ext cx="1316258" cy="369332"/>
            </a:xfrm>
            <a:prstGeom prst="rect">
              <a:avLst/>
            </a:prstGeom>
            <a:noFill/>
          </p:spPr>
          <p:txBody>
            <a:bodyPr wrap="none" rtlCol="0">
              <a:spAutoFit/>
            </a:bodyPr>
            <a:lstStyle/>
            <a:p>
              <a:r>
                <a:rPr lang="es-ES" dirty="0"/>
                <a:t>implementa</a:t>
              </a:r>
              <a:endParaRPr lang="es-MX" dirty="0"/>
            </a:p>
          </p:txBody>
        </p:sp>
        <p:cxnSp>
          <p:nvCxnSpPr>
            <p:cNvPr id="31" name="Conector recto de flecha 30"/>
            <p:cNvCxnSpPr/>
            <p:nvPr/>
          </p:nvCxnSpPr>
          <p:spPr>
            <a:xfrm flipH="1">
              <a:off x="1068114" y="4810425"/>
              <a:ext cx="911599" cy="4654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ector recto de flecha 31"/>
            <p:cNvCxnSpPr/>
            <p:nvPr/>
          </p:nvCxnSpPr>
          <p:spPr>
            <a:xfrm>
              <a:off x="3147803" y="4810425"/>
              <a:ext cx="848133" cy="4654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CuadroTexto 32"/>
            <p:cNvSpPr txBox="1"/>
            <p:nvPr/>
          </p:nvSpPr>
          <p:spPr>
            <a:xfrm>
              <a:off x="1613782" y="4906568"/>
              <a:ext cx="1537537" cy="369332"/>
            </a:xfrm>
            <a:prstGeom prst="rect">
              <a:avLst/>
            </a:prstGeom>
            <a:noFill/>
          </p:spPr>
          <p:txBody>
            <a:bodyPr wrap="none" rtlCol="0">
              <a:spAutoFit/>
            </a:bodyPr>
            <a:lstStyle/>
            <a:p>
              <a:r>
                <a:rPr lang="es-ES" dirty="0"/>
                <a:t>interactúa con</a:t>
              </a:r>
              <a:endParaRPr lang="es-MX" dirty="0"/>
            </a:p>
          </p:txBody>
        </p:sp>
        <p:cxnSp>
          <p:nvCxnSpPr>
            <p:cNvPr id="34" name="Conector recto de flecha 33"/>
            <p:cNvCxnSpPr/>
            <p:nvPr/>
          </p:nvCxnSpPr>
          <p:spPr>
            <a:xfrm>
              <a:off x="3275857" y="4725144"/>
              <a:ext cx="338437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ector recto de flecha 34"/>
            <p:cNvCxnSpPr/>
            <p:nvPr/>
          </p:nvCxnSpPr>
          <p:spPr>
            <a:xfrm flipV="1">
              <a:off x="4286621" y="4906568"/>
              <a:ext cx="2373611" cy="7318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CuadroTexto 35"/>
            <p:cNvSpPr txBox="1"/>
            <p:nvPr/>
          </p:nvSpPr>
          <p:spPr>
            <a:xfrm>
              <a:off x="4762643" y="4895906"/>
              <a:ext cx="1221488" cy="369332"/>
            </a:xfrm>
            <a:prstGeom prst="rect">
              <a:avLst/>
            </a:prstGeom>
            <a:noFill/>
          </p:spPr>
          <p:txBody>
            <a:bodyPr wrap="none" rtlCol="0">
              <a:spAutoFit/>
            </a:bodyPr>
            <a:lstStyle/>
            <a:p>
              <a:r>
                <a:rPr lang="es-ES" dirty="0"/>
                <a:t>ubicado en</a:t>
              </a:r>
              <a:endParaRPr lang="es-MX" dirty="0"/>
            </a:p>
          </p:txBody>
        </p:sp>
        <p:cxnSp>
          <p:nvCxnSpPr>
            <p:cNvPr id="37" name="Conector recto de flecha 36"/>
            <p:cNvCxnSpPr/>
            <p:nvPr/>
          </p:nvCxnSpPr>
          <p:spPr>
            <a:xfrm>
              <a:off x="7234559" y="5043162"/>
              <a:ext cx="0" cy="6774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CuadroTexto 37"/>
            <p:cNvSpPr txBox="1"/>
            <p:nvPr/>
          </p:nvSpPr>
          <p:spPr>
            <a:xfrm>
              <a:off x="7234559" y="5138539"/>
              <a:ext cx="1537537" cy="369332"/>
            </a:xfrm>
            <a:prstGeom prst="rect">
              <a:avLst/>
            </a:prstGeom>
            <a:noFill/>
          </p:spPr>
          <p:txBody>
            <a:bodyPr wrap="none" rtlCol="0">
              <a:spAutoFit/>
            </a:bodyPr>
            <a:lstStyle/>
            <a:p>
              <a:r>
                <a:rPr lang="es-ES" dirty="0"/>
                <a:t>interactúa con</a:t>
              </a:r>
              <a:endParaRPr lang="es-MX" dirty="0"/>
            </a:p>
          </p:txBody>
        </p:sp>
        <p:sp>
          <p:nvSpPr>
            <p:cNvPr id="39" name="Forma libre 1"/>
            <p:cNvSpPr/>
            <p:nvPr/>
          </p:nvSpPr>
          <p:spPr>
            <a:xfrm>
              <a:off x="1788459" y="5015753"/>
              <a:ext cx="4948517" cy="1734671"/>
            </a:xfrm>
            <a:custGeom>
              <a:avLst/>
              <a:gdLst>
                <a:gd name="connsiteX0" fmla="*/ 0 w 4948517"/>
                <a:gd name="connsiteY0" fmla="*/ 1129553 h 1734671"/>
                <a:gd name="connsiteX1" fmla="*/ 40341 w 4948517"/>
                <a:gd name="connsiteY1" fmla="*/ 1196788 h 1734671"/>
                <a:gd name="connsiteX2" fmla="*/ 67235 w 4948517"/>
                <a:gd name="connsiteY2" fmla="*/ 1237129 h 1734671"/>
                <a:gd name="connsiteX3" fmla="*/ 107576 w 4948517"/>
                <a:gd name="connsiteY3" fmla="*/ 1264023 h 1734671"/>
                <a:gd name="connsiteX4" fmla="*/ 215153 w 4948517"/>
                <a:gd name="connsiteY4" fmla="*/ 1344706 h 1734671"/>
                <a:gd name="connsiteX5" fmla="*/ 309282 w 4948517"/>
                <a:gd name="connsiteY5" fmla="*/ 1411941 h 1734671"/>
                <a:gd name="connsiteX6" fmla="*/ 470647 w 4948517"/>
                <a:gd name="connsiteY6" fmla="*/ 1519518 h 1734671"/>
                <a:gd name="connsiteX7" fmla="*/ 537882 w 4948517"/>
                <a:gd name="connsiteY7" fmla="*/ 1546412 h 1734671"/>
                <a:gd name="connsiteX8" fmla="*/ 618565 w 4948517"/>
                <a:gd name="connsiteY8" fmla="*/ 1573306 h 1734671"/>
                <a:gd name="connsiteX9" fmla="*/ 685800 w 4948517"/>
                <a:gd name="connsiteY9" fmla="*/ 1600200 h 1734671"/>
                <a:gd name="connsiteX10" fmla="*/ 739588 w 4948517"/>
                <a:gd name="connsiteY10" fmla="*/ 1627094 h 1734671"/>
                <a:gd name="connsiteX11" fmla="*/ 820270 w 4948517"/>
                <a:gd name="connsiteY11" fmla="*/ 1653988 h 1734671"/>
                <a:gd name="connsiteX12" fmla="*/ 860612 w 4948517"/>
                <a:gd name="connsiteY12" fmla="*/ 1667435 h 1734671"/>
                <a:gd name="connsiteX13" fmla="*/ 927847 w 4948517"/>
                <a:gd name="connsiteY13" fmla="*/ 1680882 h 1734671"/>
                <a:gd name="connsiteX14" fmla="*/ 968188 w 4948517"/>
                <a:gd name="connsiteY14" fmla="*/ 1694329 h 1734671"/>
                <a:gd name="connsiteX15" fmla="*/ 1089212 w 4948517"/>
                <a:gd name="connsiteY15" fmla="*/ 1707776 h 1734671"/>
                <a:gd name="connsiteX16" fmla="*/ 1129553 w 4948517"/>
                <a:gd name="connsiteY16" fmla="*/ 1721223 h 1734671"/>
                <a:gd name="connsiteX17" fmla="*/ 1196788 w 4948517"/>
                <a:gd name="connsiteY17" fmla="*/ 1734671 h 1734671"/>
                <a:gd name="connsiteX18" fmla="*/ 2138082 w 4948517"/>
                <a:gd name="connsiteY18" fmla="*/ 1721223 h 1734671"/>
                <a:gd name="connsiteX19" fmla="*/ 2259106 w 4948517"/>
                <a:gd name="connsiteY19" fmla="*/ 1707776 h 1734671"/>
                <a:gd name="connsiteX20" fmla="*/ 2312894 w 4948517"/>
                <a:gd name="connsiteY20" fmla="*/ 1680882 h 1734671"/>
                <a:gd name="connsiteX21" fmla="*/ 2407023 w 4948517"/>
                <a:gd name="connsiteY21" fmla="*/ 1653988 h 1734671"/>
                <a:gd name="connsiteX22" fmla="*/ 2447365 w 4948517"/>
                <a:gd name="connsiteY22" fmla="*/ 1627094 h 1734671"/>
                <a:gd name="connsiteX23" fmla="*/ 2501153 w 4948517"/>
                <a:gd name="connsiteY23" fmla="*/ 1613647 h 1734671"/>
                <a:gd name="connsiteX24" fmla="*/ 2541494 w 4948517"/>
                <a:gd name="connsiteY24" fmla="*/ 1600200 h 1734671"/>
                <a:gd name="connsiteX25" fmla="*/ 2595282 w 4948517"/>
                <a:gd name="connsiteY25" fmla="*/ 1586753 h 1734671"/>
                <a:gd name="connsiteX26" fmla="*/ 2635623 w 4948517"/>
                <a:gd name="connsiteY26" fmla="*/ 1573306 h 1734671"/>
                <a:gd name="connsiteX27" fmla="*/ 2729753 w 4948517"/>
                <a:gd name="connsiteY27" fmla="*/ 1546412 h 1734671"/>
                <a:gd name="connsiteX28" fmla="*/ 2810435 w 4948517"/>
                <a:gd name="connsiteY28" fmla="*/ 1519518 h 1734671"/>
                <a:gd name="connsiteX29" fmla="*/ 2904565 w 4948517"/>
                <a:gd name="connsiteY29" fmla="*/ 1479176 h 1734671"/>
                <a:gd name="connsiteX30" fmla="*/ 2998694 w 4948517"/>
                <a:gd name="connsiteY30" fmla="*/ 1438835 h 1734671"/>
                <a:gd name="connsiteX31" fmla="*/ 3133165 w 4948517"/>
                <a:gd name="connsiteY31" fmla="*/ 1371600 h 1734671"/>
                <a:gd name="connsiteX32" fmla="*/ 3281082 w 4948517"/>
                <a:gd name="connsiteY32" fmla="*/ 1290918 h 1734671"/>
                <a:gd name="connsiteX33" fmla="*/ 3348317 w 4948517"/>
                <a:gd name="connsiteY33" fmla="*/ 1277471 h 1734671"/>
                <a:gd name="connsiteX34" fmla="*/ 3455894 w 4948517"/>
                <a:gd name="connsiteY34" fmla="*/ 1237129 h 1734671"/>
                <a:gd name="connsiteX35" fmla="*/ 3496235 w 4948517"/>
                <a:gd name="connsiteY35" fmla="*/ 1210235 h 1734671"/>
                <a:gd name="connsiteX36" fmla="*/ 3590365 w 4948517"/>
                <a:gd name="connsiteY36" fmla="*/ 1183341 h 1734671"/>
                <a:gd name="connsiteX37" fmla="*/ 3630706 w 4948517"/>
                <a:gd name="connsiteY37" fmla="*/ 1156447 h 1734671"/>
                <a:gd name="connsiteX38" fmla="*/ 3724835 w 4948517"/>
                <a:gd name="connsiteY38" fmla="*/ 1129553 h 1734671"/>
                <a:gd name="connsiteX39" fmla="*/ 3765176 w 4948517"/>
                <a:gd name="connsiteY39" fmla="*/ 1102659 h 1734671"/>
                <a:gd name="connsiteX40" fmla="*/ 3832412 w 4948517"/>
                <a:gd name="connsiteY40" fmla="*/ 1062318 h 1734671"/>
                <a:gd name="connsiteX41" fmla="*/ 3859306 w 4948517"/>
                <a:gd name="connsiteY41" fmla="*/ 1035423 h 1734671"/>
                <a:gd name="connsiteX42" fmla="*/ 3939988 w 4948517"/>
                <a:gd name="connsiteY42" fmla="*/ 995082 h 1734671"/>
                <a:gd name="connsiteX43" fmla="*/ 4034117 w 4948517"/>
                <a:gd name="connsiteY43" fmla="*/ 927847 h 1734671"/>
                <a:gd name="connsiteX44" fmla="*/ 4074459 w 4948517"/>
                <a:gd name="connsiteY44" fmla="*/ 887506 h 1734671"/>
                <a:gd name="connsiteX45" fmla="*/ 4114800 w 4948517"/>
                <a:gd name="connsiteY45" fmla="*/ 860612 h 1734671"/>
                <a:gd name="connsiteX46" fmla="*/ 4195482 w 4948517"/>
                <a:gd name="connsiteY46" fmla="*/ 806823 h 1734671"/>
                <a:gd name="connsiteX47" fmla="*/ 4276165 w 4948517"/>
                <a:gd name="connsiteY47" fmla="*/ 726141 h 1734671"/>
                <a:gd name="connsiteX48" fmla="*/ 4303059 w 4948517"/>
                <a:gd name="connsiteY48" fmla="*/ 685800 h 1734671"/>
                <a:gd name="connsiteX49" fmla="*/ 4383741 w 4948517"/>
                <a:gd name="connsiteY49" fmla="*/ 605118 h 1734671"/>
                <a:gd name="connsiteX50" fmla="*/ 4424082 w 4948517"/>
                <a:gd name="connsiteY50" fmla="*/ 564776 h 1734671"/>
                <a:gd name="connsiteX51" fmla="*/ 4491317 w 4948517"/>
                <a:gd name="connsiteY51" fmla="*/ 484094 h 1734671"/>
                <a:gd name="connsiteX52" fmla="*/ 4518212 w 4948517"/>
                <a:gd name="connsiteY52" fmla="*/ 443753 h 1734671"/>
                <a:gd name="connsiteX53" fmla="*/ 4558553 w 4948517"/>
                <a:gd name="connsiteY53" fmla="*/ 403412 h 1734671"/>
                <a:gd name="connsiteX54" fmla="*/ 4612341 w 4948517"/>
                <a:gd name="connsiteY54" fmla="*/ 322729 h 1734671"/>
                <a:gd name="connsiteX55" fmla="*/ 4652682 w 4948517"/>
                <a:gd name="connsiteY55" fmla="*/ 282388 h 1734671"/>
                <a:gd name="connsiteX56" fmla="*/ 4706470 w 4948517"/>
                <a:gd name="connsiteY56" fmla="*/ 201706 h 1734671"/>
                <a:gd name="connsiteX57" fmla="*/ 4746812 w 4948517"/>
                <a:gd name="connsiteY57" fmla="*/ 161365 h 1734671"/>
                <a:gd name="connsiteX58" fmla="*/ 4773706 w 4948517"/>
                <a:gd name="connsiteY58" fmla="*/ 121023 h 1734671"/>
                <a:gd name="connsiteX59" fmla="*/ 4867835 w 4948517"/>
                <a:gd name="connsiteY59" fmla="*/ 40341 h 1734671"/>
                <a:gd name="connsiteX60" fmla="*/ 4908176 w 4948517"/>
                <a:gd name="connsiteY60" fmla="*/ 26894 h 1734671"/>
                <a:gd name="connsiteX61" fmla="*/ 4948517 w 4948517"/>
                <a:gd name="connsiteY61" fmla="*/ 0 h 1734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4948517" h="1734671">
                  <a:moveTo>
                    <a:pt x="0" y="1129553"/>
                  </a:moveTo>
                  <a:cubicBezTo>
                    <a:pt x="13447" y="1151965"/>
                    <a:pt x="26489" y="1174624"/>
                    <a:pt x="40341" y="1196788"/>
                  </a:cubicBezTo>
                  <a:cubicBezTo>
                    <a:pt x="48906" y="1210493"/>
                    <a:pt x="55807" y="1225701"/>
                    <a:pt x="67235" y="1237129"/>
                  </a:cubicBezTo>
                  <a:cubicBezTo>
                    <a:pt x="78663" y="1248557"/>
                    <a:pt x="95413" y="1253381"/>
                    <a:pt x="107576" y="1264023"/>
                  </a:cubicBezTo>
                  <a:cubicBezTo>
                    <a:pt x="202664" y="1347225"/>
                    <a:pt x="136770" y="1318578"/>
                    <a:pt x="215153" y="1344706"/>
                  </a:cubicBezTo>
                  <a:cubicBezTo>
                    <a:pt x="342961" y="1472514"/>
                    <a:pt x="209111" y="1354700"/>
                    <a:pt x="309282" y="1411941"/>
                  </a:cubicBezTo>
                  <a:cubicBezTo>
                    <a:pt x="400114" y="1463845"/>
                    <a:pt x="338000" y="1466459"/>
                    <a:pt x="470647" y="1519518"/>
                  </a:cubicBezTo>
                  <a:cubicBezTo>
                    <a:pt x="493059" y="1528483"/>
                    <a:pt x="515197" y="1538163"/>
                    <a:pt x="537882" y="1546412"/>
                  </a:cubicBezTo>
                  <a:cubicBezTo>
                    <a:pt x="564524" y="1556100"/>
                    <a:pt x="592244" y="1562777"/>
                    <a:pt x="618565" y="1573306"/>
                  </a:cubicBezTo>
                  <a:cubicBezTo>
                    <a:pt x="640977" y="1582271"/>
                    <a:pt x="663742" y="1590397"/>
                    <a:pt x="685800" y="1600200"/>
                  </a:cubicBezTo>
                  <a:cubicBezTo>
                    <a:pt x="704118" y="1608341"/>
                    <a:pt x="720976" y="1619649"/>
                    <a:pt x="739588" y="1627094"/>
                  </a:cubicBezTo>
                  <a:cubicBezTo>
                    <a:pt x="765909" y="1637622"/>
                    <a:pt x="793376" y="1645023"/>
                    <a:pt x="820270" y="1653988"/>
                  </a:cubicBezTo>
                  <a:cubicBezTo>
                    <a:pt x="833717" y="1658470"/>
                    <a:pt x="846713" y="1664655"/>
                    <a:pt x="860612" y="1667435"/>
                  </a:cubicBezTo>
                  <a:cubicBezTo>
                    <a:pt x="883024" y="1671917"/>
                    <a:pt x="905674" y="1675339"/>
                    <a:pt x="927847" y="1680882"/>
                  </a:cubicBezTo>
                  <a:cubicBezTo>
                    <a:pt x="941598" y="1684320"/>
                    <a:pt x="954206" y="1691999"/>
                    <a:pt x="968188" y="1694329"/>
                  </a:cubicBezTo>
                  <a:cubicBezTo>
                    <a:pt x="1008225" y="1701002"/>
                    <a:pt x="1048871" y="1703294"/>
                    <a:pt x="1089212" y="1707776"/>
                  </a:cubicBezTo>
                  <a:cubicBezTo>
                    <a:pt x="1102659" y="1712258"/>
                    <a:pt x="1115802" y="1717785"/>
                    <a:pt x="1129553" y="1721223"/>
                  </a:cubicBezTo>
                  <a:cubicBezTo>
                    <a:pt x="1151726" y="1726766"/>
                    <a:pt x="1173932" y="1734671"/>
                    <a:pt x="1196788" y="1734671"/>
                  </a:cubicBezTo>
                  <a:cubicBezTo>
                    <a:pt x="1510585" y="1734671"/>
                    <a:pt x="1824317" y="1725706"/>
                    <a:pt x="2138082" y="1721223"/>
                  </a:cubicBezTo>
                  <a:cubicBezTo>
                    <a:pt x="2178423" y="1716741"/>
                    <a:pt x="2219556" y="1716903"/>
                    <a:pt x="2259106" y="1707776"/>
                  </a:cubicBezTo>
                  <a:cubicBezTo>
                    <a:pt x="2278638" y="1703269"/>
                    <a:pt x="2294055" y="1687732"/>
                    <a:pt x="2312894" y="1680882"/>
                  </a:cubicBezTo>
                  <a:cubicBezTo>
                    <a:pt x="2343561" y="1669730"/>
                    <a:pt x="2375647" y="1662953"/>
                    <a:pt x="2407023" y="1653988"/>
                  </a:cubicBezTo>
                  <a:cubicBezTo>
                    <a:pt x="2420470" y="1645023"/>
                    <a:pt x="2432510" y="1633460"/>
                    <a:pt x="2447365" y="1627094"/>
                  </a:cubicBezTo>
                  <a:cubicBezTo>
                    <a:pt x="2464352" y="1619814"/>
                    <a:pt x="2483383" y="1618724"/>
                    <a:pt x="2501153" y="1613647"/>
                  </a:cubicBezTo>
                  <a:cubicBezTo>
                    <a:pt x="2514782" y="1609753"/>
                    <a:pt x="2527865" y="1604094"/>
                    <a:pt x="2541494" y="1600200"/>
                  </a:cubicBezTo>
                  <a:cubicBezTo>
                    <a:pt x="2559264" y="1595123"/>
                    <a:pt x="2577512" y="1591830"/>
                    <a:pt x="2595282" y="1586753"/>
                  </a:cubicBezTo>
                  <a:cubicBezTo>
                    <a:pt x="2608911" y="1582859"/>
                    <a:pt x="2622046" y="1577379"/>
                    <a:pt x="2635623" y="1573306"/>
                  </a:cubicBezTo>
                  <a:cubicBezTo>
                    <a:pt x="2666879" y="1563929"/>
                    <a:pt x="2698564" y="1556009"/>
                    <a:pt x="2729753" y="1546412"/>
                  </a:cubicBezTo>
                  <a:cubicBezTo>
                    <a:pt x="2756848" y="1538075"/>
                    <a:pt x="2785079" y="1532196"/>
                    <a:pt x="2810435" y="1519518"/>
                  </a:cubicBezTo>
                  <a:cubicBezTo>
                    <a:pt x="2876901" y="1486284"/>
                    <a:pt x="2845206" y="1498962"/>
                    <a:pt x="2904565" y="1479176"/>
                  </a:cubicBezTo>
                  <a:cubicBezTo>
                    <a:pt x="3051404" y="1381284"/>
                    <a:pt x="2825027" y="1525668"/>
                    <a:pt x="2998694" y="1438835"/>
                  </a:cubicBezTo>
                  <a:cubicBezTo>
                    <a:pt x="3158792" y="1358786"/>
                    <a:pt x="3011402" y="1402040"/>
                    <a:pt x="3133165" y="1371600"/>
                  </a:cubicBezTo>
                  <a:cubicBezTo>
                    <a:pt x="3175240" y="1343550"/>
                    <a:pt x="3237499" y="1299635"/>
                    <a:pt x="3281082" y="1290918"/>
                  </a:cubicBezTo>
                  <a:lnTo>
                    <a:pt x="3348317" y="1277471"/>
                  </a:lnTo>
                  <a:cubicBezTo>
                    <a:pt x="3442925" y="1214398"/>
                    <a:pt x="3322963" y="1286978"/>
                    <a:pt x="3455894" y="1237129"/>
                  </a:cubicBezTo>
                  <a:cubicBezTo>
                    <a:pt x="3471026" y="1231454"/>
                    <a:pt x="3481780" y="1217463"/>
                    <a:pt x="3496235" y="1210235"/>
                  </a:cubicBezTo>
                  <a:cubicBezTo>
                    <a:pt x="3515527" y="1200589"/>
                    <a:pt x="3573130" y="1187650"/>
                    <a:pt x="3590365" y="1183341"/>
                  </a:cubicBezTo>
                  <a:cubicBezTo>
                    <a:pt x="3603812" y="1174376"/>
                    <a:pt x="3616251" y="1163675"/>
                    <a:pt x="3630706" y="1156447"/>
                  </a:cubicBezTo>
                  <a:cubicBezTo>
                    <a:pt x="3649997" y="1146801"/>
                    <a:pt x="3707601" y="1133861"/>
                    <a:pt x="3724835" y="1129553"/>
                  </a:cubicBezTo>
                  <a:cubicBezTo>
                    <a:pt x="3738282" y="1120588"/>
                    <a:pt x="3751471" y="1111224"/>
                    <a:pt x="3765176" y="1102659"/>
                  </a:cubicBezTo>
                  <a:cubicBezTo>
                    <a:pt x="3787340" y="1088807"/>
                    <a:pt x="3811144" y="1077510"/>
                    <a:pt x="3832412" y="1062318"/>
                  </a:cubicBezTo>
                  <a:cubicBezTo>
                    <a:pt x="3842729" y="1054949"/>
                    <a:pt x="3849406" y="1043343"/>
                    <a:pt x="3859306" y="1035423"/>
                  </a:cubicBezTo>
                  <a:cubicBezTo>
                    <a:pt x="3896544" y="1005632"/>
                    <a:pt x="3897380" y="1009285"/>
                    <a:pt x="3939988" y="995082"/>
                  </a:cubicBezTo>
                  <a:cubicBezTo>
                    <a:pt x="4044873" y="890197"/>
                    <a:pt x="3910225" y="1016340"/>
                    <a:pt x="4034117" y="927847"/>
                  </a:cubicBezTo>
                  <a:cubicBezTo>
                    <a:pt x="4049592" y="916794"/>
                    <a:pt x="4059850" y="899680"/>
                    <a:pt x="4074459" y="887506"/>
                  </a:cubicBezTo>
                  <a:cubicBezTo>
                    <a:pt x="4086875" y="877160"/>
                    <a:pt x="4102385" y="870958"/>
                    <a:pt x="4114800" y="860612"/>
                  </a:cubicBezTo>
                  <a:cubicBezTo>
                    <a:pt x="4181953" y="804651"/>
                    <a:pt x="4124586" y="830457"/>
                    <a:pt x="4195482" y="806823"/>
                  </a:cubicBezTo>
                  <a:cubicBezTo>
                    <a:pt x="4222376" y="779929"/>
                    <a:pt x="4255067" y="757787"/>
                    <a:pt x="4276165" y="726141"/>
                  </a:cubicBezTo>
                  <a:cubicBezTo>
                    <a:pt x="4285130" y="712694"/>
                    <a:pt x="4292322" y="697879"/>
                    <a:pt x="4303059" y="685800"/>
                  </a:cubicBezTo>
                  <a:cubicBezTo>
                    <a:pt x="4328327" y="657373"/>
                    <a:pt x="4356847" y="632012"/>
                    <a:pt x="4383741" y="605118"/>
                  </a:cubicBezTo>
                  <a:cubicBezTo>
                    <a:pt x="4397188" y="591671"/>
                    <a:pt x="4413533" y="580599"/>
                    <a:pt x="4424082" y="564776"/>
                  </a:cubicBezTo>
                  <a:cubicBezTo>
                    <a:pt x="4490850" y="464624"/>
                    <a:pt x="4405041" y="587624"/>
                    <a:pt x="4491317" y="484094"/>
                  </a:cubicBezTo>
                  <a:cubicBezTo>
                    <a:pt x="4501663" y="471678"/>
                    <a:pt x="4507866" y="456169"/>
                    <a:pt x="4518212" y="443753"/>
                  </a:cubicBezTo>
                  <a:cubicBezTo>
                    <a:pt x="4530386" y="429144"/>
                    <a:pt x="4546878" y="418423"/>
                    <a:pt x="4558553" y="403412"/>
                  </a:cubicBezTo>
                  <a:cubicBezTo>
                    <a:pt x="4578397" y="377898"/>
                    <a:pt x="4589485" y="345585"/>
                    <a:pt x="4612341" y="322729"/>
                  </a:cubicBezTo>
                  <a:cubicBezTo>
                    <a:pt x="4625788" y="309282"/>
                    <a:pt x="4641007" y="297399"/>
                    <a:pt x="4652682" y="282388"/>
                  </a:cubicBezTo>
                  <a:cubicBezTo>
                    <a:pt x="4672526" y="256874"/>
                    <a:pt x="4683614" y="224561"/>
                    <a:pt x="4706470" y="201706"/>
                  </a:cubicBezTo>
                  <a:cubicBezTo>
                    <a:pt x="4719917" y="188259"/>
                    <a:pt x="4734637" y="175974"/>
                    <a:pt x="4746812" y="161365"/>
                  </a:cubicBezTo>
                  <a:cubicBezTo>
                    <a:pt x="4757158" y="148949"/>
                    <a:pt x="4763360" y="133439"/>
                    <a:pt x="4773706" y="121023"/>
                  </a:cubicBezTo>
                  <a:cubicBezTo>
                    <a:pt x="4795382" y="95011"/>
                    <a:pt x="4839506" y="56529"/>
                    <a:pt x="4867835" y="40341"/>
                  </a:cubicBezTo>
                  <a:cubicBezTo>
                    <a:pt x="4880142" y="33309"/>
                    <a:pt x="4895498" y="33233"/>
                    <a:pt x="4908176" y="26894"/>
                  </a:cubicBezTo>
                  <a:cubicBezTo>
                    <a:pt x="4922631" y="19666"/>
                    <a:pt x="4948517" y="0"/>
                    <a:pt x="4948517"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0">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6" name="1 Título"/>
          <p:cNvSpPr txBox="1"/>
          <p:nvPr/>
        </p:nvSpPr>
        <p:spPr>
          <a:xfrm>
            <a:off x="-361455" y="0"/>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 sz="4300" b="1" dirty="0">
                <a:solidFill>
                  <a:schemeClr val="bg1"/>
                </a:solidFill>
              </a:rPr>
              <a:t>¿Qué nos brinda UML para representar la Arquitectura?</a:t>
            </a:r>
            <a:endParaRPr lang="es-ES" sz="4300" b="1" dirty="0">
              <a:solidFill>
                <a:schemeClr val="bg1"/>
              </a:solidFill>
            </a:endParaRPr>
          </a:p>
        </p:txBody>
      </p:sp>
      <p:graphicFrame>
        <p:nvGraphicFramePr>
          <p:cNvPr id="8" name="Object 25"/>
          <p:cNvGraphicFramePr/>
          <p:nvPr/>
        </p:nvGraphicFramePr>
        <p:xfrm>
          <a:off x="7391400" y="104775"/>
          <a:ext cx="1752600" cy="933450"/>
        </p:xfrm>
        <a:graphic>
          <a:graphicData uri="http://schemas.openxmlformats.org/presentationml/2006/ole">
            <mc:AlternateContent xmlns:mc="http://schemas.openxmlformats.org/markup-compatibility/2006">
              <mc:Choice xmlns:v="urn:schemas-microsoft-com:vml" Requires="v">
                <p:oleObj spid="_x0000_s44071" name="Imagen de mapa de bits" r:id="rId2" imgW="3930015" imgH="3044825" progId="Paint.Picture">
                  <p:embed/>
                </p:oleObj>
              </mc:Choice>
              <mc:Fallback>
                <p:oleObj name="Imagen de mapa de bits" r:id="rId2" imgW="3930015" imgH="3044825" progId="Paint.Picture">
                  <p:embed/>
                  <p:pic>
                    <p:nvPicPr>
                      <p:cNvPr id="0" name="Object 25"/>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invGray">
                      <a:xfrm>
                        <a:off x="7391400" y="104775"/>
                        <a:ext cx="1752600" cy="933450"/>
                      </a:xfrm>
                      <a:prstGeom prst="rect">
                        <a:avLst/>
                      </a:prstGeom>
                      <a:solidFill>
                        <a:srgbClr val="009900"/>
                      </a:solidFill>
                      <a:ln>
                        <a:noFill/>
                      </a:ln>
                      <a:effectLst/>
                      <a:extLst>
                        <a:ext uri="{91240B29-F687-4F45-9708-019B960494DF}">
                          <a14:hiddenLine xmlns:a14="http://schemas.microsoft.com/office/drawing/2010/main" w="38100">
                            <a:solidFill>
                              <a:schemeClr val="bg2"/>
                            </a:solidFill>
                            <a:miter lim="800000"/>
                            <a:headEnd/>
                            <a:tailEnd/>
                          </a14:hiddenLine>
                        </a:ext>
                        <a:ext uri="{AF507438-7753-43E0-B8FC-AC1667EBCBE1}">
                          <a14:hiddenEffects xmlns:a14="http://schemas.microsoft.com/office/drawing/2010/main">
                            <a:effectLst>
                              <a:outerShdw dist="161645" dir="2700000" algn="ctr" rotWithShape="0">
                                <a:srgbClr val="000000"/>
                              </a:outerShdw>
                            </a:effectLst>
                          </a14:hiddenEffects>
                        </a:ext>
                      </a:extLst>
                    </p:spPr>
                  </p:pic>
                </p:oleObj>
              </mc:Fallback>
            </mc:AlternateContent>
          </a:graphicData>
        </a:graphic>
      </p:graphicFrame>
      <p:sp>
        <p:nvSpPr>
          <p:cNvPr id="4" name="1 Título"/>
          <p:cNvSpPr txBox="1"/>
          <p:nvPr/>
        </p:nvSpPr>
        <p:spPr>
          <a:xfrm>
            <a:off x="107505" y="2249487"/>
            <a:ext cx="9036495"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 sz="4300" b="1" dirty="0"/>
              <a:t>Otros artefactos que se pueden usar para modelar la arquitectura</a:t>
            </a:r>
            <a:endParaRPr lang="es-ES" sz="4300" b="1" dirty="0"/>
          </a:p>
        </p:txBody>
      </p:sp>
      <p:pic>
        <p:nvPicPr>
          <p:cNvPr id="5" name="Imagen 4"/>
          <p:cNvPicPr>
            <a:picLocks noChangeAspect="1"/>
          </p:cNvPicPr>
          <p:nvPr/>
        </p:nvPicPr>
        <p:blipFill>
          <a:blip r:embed="rId4"/>
          <a:stretch>
            <a:fillRect/>
          </a:stretch>
        </p:blipFill>
        <p:spPr>
          <a:xfrm>
            <a:off x="381000" y="4343400"/>
            <a:ext cx="8305800" cy="1857375"/>
          </a:xfrm>
          <a:prstGeom prst="rect">
            <a:avLst/>
          </a:prstGeom>
        </p:spPr>
      </p:pic>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5" name="Titre 1"/>
          <p:cNvSpPr>
            <a:spLocks noGrp="1"/>
          </p:cNvSpPr>
          <p:nvPr>
            <p:ph type="title"/>
          </p:nvPr>
        </p:nvSpPr>
        <p:spPr>
          <a:xfrm>
            <a:off x="1510709" y="0"/>
            <a:ext cx="7480891" cy="1143000"/>
          </a:xfrm>
        </p:spPr>
        <p:txBody>
          <a:bodyPr/>
          <a:lstStyle/>
          <a:p>
            <a:pPr eaLnBrk="1" hangingPunct="1"/>
            <a:r>
              <a:rPr lang="fr-CA" dirty="0" err="1">
                <a:solidFill>
                  <a:schemeClr val="bg1"/>
                </a:solidFill>
              </a:rPr>
              <a:t>Documento</a:t>
            </a:r>
            <a:r>
              <a:rPr lang="fr-CA" dirty="0">
                <a:solidFill>
                  <a:schemeClr val="bg1"/>
                </a:solidFill>
              </a:rPr>
              <a:t> de </a:t>
            </a:r>
            <a:r>
              <a:rPr lang="fr-CA" dirty="0" err="1">
                <a:solidFill>
                  <a:schemeClr val="bg1"/>
                </a:solidFill>
              </a:rPr>
              <a:t>arquitectura</a:t>
            </a:r>
            <a:endParaRPr lang="fr-CA" dirty="0">
              <a:solidFill>
                <a:schemeClr val="bg1"/>
              </a:solidFill>
            </a:endParaRPr>
          </a:p>
        </p:txBody>
      </p:sp>
      <p:sp>
        <p:nvSpPr>
          <p:cNvPr id="3" name="2 CuadroTexto"/>
          <p:cNvSpPr txBox="1"/>
          <p:nvPr/>
        </p:nvSpPr>
        <p:spPr>
          <a:xfrm>
            <a:off x="0" y="2146518"/>
            <a:ext cx="9144000" cy="181588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s-ES" sz="2800" b="1" dirty="0">
                <a:latin typeface="Trebuchet MS" panose="020B0603020202020204" pitchFamily="34" charset="0"/>
              </a:rPr>
              <a:t>Proporciona una visión general arquitectónica completa del sistema, mediante una serie de vistas arquitectónicas diferentes para representar diferentes aspectos del sistema</a:t>
            </a:r>
            <a:endParaRPr lang="es-ES" sz="2800" b="1" dirty="0">
              <a:latin typeface="Trebuchet MS" panose="020B0603020202020204" pitchFamily="34" charset="0"/>
            </a:endParaRPr>
          </a:p>
        </p:txBody>
      </p:sp>
      <p:sp>
        <p:nvSpPr>
          <p:cNvPr id="4" name="3 CuadroTexto"/>
          <p:cNvSpPr txBox="1"/>
          <p:nvPr/>
        </p:nvSpPr>
        <p:spPr>
          <a:xfrm>
            <a:off x="109506" y="4104144"/>
            <a:ext cx="8963056" cy="2677656"/>
          </a:xfrm>
          <a:prstGeom prst="rect">
            <a:avLst/>
          </a:prstGeom>
          <a:noFill/>
        </p:spPr>
        <p:txBody>
          <a:bodyPr wrap="square" rtlCol="0">
            <a:spAutoFit/>
          </a:bodyPr>
          <a:lstStyle/>
          <a:p>
            <a:pPr marL="257175" indent="-257175">
              <a:buFont typeface="Arial" panose="020B0604020202020204" pitchFamily="34" charset="0"/>
              <a:buChar char="•"/>
            </a:pPr>
            <a:r>
              <a:rPr lang="es-ES" sz="2800" dirty="0">
                <a:latin typeface="Trebuchet MS" panose="020B0603020202020204" pitchFamily="34" charset="0"/>
              </a:rPr>
              <a:t>Vistas arquitectónicas.</a:t>
            </a:r>
            <a:endParaRPr lang="es-ES" sz="2800" dirty="0">
              <a:latin typeface="Trebuchet MS" panose="020B0603020202020204" pitchFamily="34" charset="0"/>
            </a:endParaRPr>
          </a:p>
          <a:p>
            <a:pPr marL="257175" indent="-257175">
              <a:buFont typeface="Arial" panose="020B0604020202020204" pitchFamily="34" charset="0"/>
              <a:buChar char="•"/>
            </a:pPr>
            <a:r>
              <a:rPr lang="es-ES" sz="2800" dirty="0">
                <a:latin typeface="Trebuchet MS" panose="020B0603020202020204" pitchFamily="34" charset="0"/>
              </a:rPr>
              <a:t>Fundamentación de la decisión de la arquitectura candidata.</a:t>
            </a:r>
            <a:endParaRPr lang="es-ES" sz="2800" dirty="0">
              <a:latin typeface="Trebuchet MS" panose="020B0603020202020204" pitchFamily="34" charset="0"/>
            </a:endParaRPr>
          </a:p>
          <a:p>
            <a:pPr marL="257175" indent="-257175">
              <a:buFont typeface="Arial" panose="020B0604020202020204" pitchFamily="34" charset="0"/>
              <a:buChar char="•"/>
            </a:pPr>
            <a:r>
              <a:rPr lang="es-ES" sz="2800" dirty="0">
                <a:latin typeface="Trebuchet MS" panose="020B0603020202020204" pitchFamily="34" charset="0"/>
              </a:rPr>
              <a:t>Estilo(s) arquitectónico(s) seleccionado(s).</a:t>
            </a:r>
            <a:endParaRPr lang="es-ES" sz="2800" dirty="0">
              <a:latin typeface="Trebuchet MS" panose="020B0603020202020204" pitchFamily="34" charset="0"/>
            </a:endParaRPr>
          </a:p>
          <a:p>
            <a:pPr marL="257175" indent="-257175">
              <a:buFont typeface="Arial" panose="020B0604020202020204" pitchFamily="34" charset="0"/>
              <a:buChar char="•"/>
            </a:pPr>
            <a:r>
              <a:rPr lang="es-ES" sz="2800" dirty="0">
                <a:latin typeface="Trebuchet MS" panose="020B0603020202020204" pitchFamily="34" charset="0"/>
              </a:rPr>
              <a:t>Lineamientos de diseño a seguir.</a:t>
            </a:r>
            <a:endParaRPr lang="es-ES" sz="2800" dirty="0">
              <a:latin typeface="Trebuchet MS" panose="020B0603020202020204" pitchFamily="34" charset="0"/>
            </a:endParaRPr>
          </a:p>
          <a:p>
            <a:pPr marL="257175" indent="-257175">
              <a:buFont typeface="Arial" panose="020B0604020202020204" pitchFamily="34" charset="0"/>
              <a:buChar char="•"/>
            </a:pPr>
            <a:r>
              <a:rPr lang="es-ES" sz="2800" b="1" dirty="0">
                <a:latin typeface="Trebuchet MS" panose="020B0603020202020204" pitchFamily="34" charset="0"/>
              </a:rPr>
              <a:t>Catálogo de los mecanismos de diseño.</a:t>
            </a:r>
            <a:endParaRPr lang="es-ES" sz="2800" b="1" dirty="0">
              <a:latin typeface="Trebuchet MS" panose="020B0603020202020204" pitchFamily="34" charset="0"/>
            </a:endParaRPr>
          </a:p>
        </p:txBody>
      </p:sp>
      <p:pic>
        <p:nvPicPr>
          <p:cNvPr id="22530" name="Picture 2" descr="G:\Vane-Laptop\Schule-school\Apoyo-Documents\resourcePPT\Muñecos\14801147-gente-humano-de-personajes-en-3d-persona-y-un-libro-abierto-3d-rend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669292" cy="214651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3074" name="Titre 1"/>
          <p:cNvSpPr>
            <a:spLocks noGrp="1"/>
          </p:cNvSpPr>
          <p:nvPr>
            <p:ph type="title"/>
          </p:nvPr>
        </p:nvSpPr>
        <p:spPr>
          <a:xfrm>
            <a:off x="152400" y="533400"/>
            <a:ext cx="8763000" cy="1143000"/>
          </a:xfrm>
        </p:spPr>
        <p:txBody>
          <a:bodyPr/>
          <a:lstStyle/>
          <a:p>
            <a:pPr eaLnBrk="1" hangingPunct="1">
              <a:defRPr/>
            </a:pPr>
            <a:r>
              <a:rPr lang="es-ES" dirty="0">
                <a:solidFill>
                  <a:schemeClr val="bg1"/>
                </a:solidFill>
              </a:rPr>
              <a:t>Pre-Requisito para la Implementación</a:t>
            </a:r>
            <a:br>
              <a:rPr lang="es-ES" dirty="0">
                <a:solidFill>
                  <a:schemeClr val="accent6">
                    <a:lumMod val="50000"/>
                  </a:schemeClr>
                </a:solidFill>
              </a:rPr>
            </a:br>
            <a:endParaRPr lang="fr-CA" dirty="0">
              <a:solidFill>
                <a:schemeClr val="bg1"/>
              </a:solidFill>
            </a:endParaRPr>
          </a:p>
        </p:txBody>
      </p:sp>
      <p:sp>
        <p:nvSpPr>
          <p:cNvPr id="6" name="3 Marcador de número de diapositiva"/>
          <p:cNvSpPr>
            <a:spLocks noGrp="1"/>
          </p:cNvSpPr>
          <p:nvPr>
            <p:ph type="sldNum" sz="quarter" idx="12"/>
          </p:nvPr>
        </p:nvSpPr>
        <p:spPr bwMode="auto">
          <a:xfrm>
            <a:off x="6553200" y="6950075"/>
            <a:ext cx="2133600" cy="365125"/>
          </a:xfrm>
          <a:ln>
            <a:miter lim="800000"/>
          </a:ln>
        </p:spPr>
        <p:txBody>
          <a:bodyPr wrap="square" numCol="1" anchorCtr="0" compatLnSpc="1"/>
          <a:lstStyle/>
          <a:p>
            <a:pPr>
              <a:defRPr/>
            </a:pPr>
            <a:fld id="{4FA0525D-B275-47F8-BDCD-CE31D5E3E0C2}" type="slidenum">
              <a:rPr lang="en-US" smtClean="0">
                <a:solidFill>
                  <a:prstClr val="black">
                    <a:tint val="75000"/>
                  </a:prstClr>
                </a:solidFill>
              </a:rPr>
            </a:fld>
            <a:endParaRPr lang="en-US">
              <a:solidFill>
                <a:prstClr val="black">
                  <a:tint val="75000"/>
                </a:prstClr>
              </a:solidFill>
            </a:endParaRPr>
          </a:p>
        </p:txBody>
      </p:sp>
      <p:pic>
        <p:nvPicPr>
          <p:cNvPr id="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857496"/>
            <a:ext cx="4071934" cy="18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5 CuadroTexto"/>
          <p:cNvSpPr txBox="1"/>
          <p:nvPr/>
        </p:nvSpPr>
        <p:spPr>
          <a:xfrm>
            <a:off x="152400" y="1714488"/>
            <a:ext cx="4348163" cy="1015663"/>
          </a:xfrm>
          <a:prstGeom prst="rect">
            <a:avLst/>
          </a:prstGeom>
          <a:noFill/>
        </p:spPr>
        <p:txBody>
          <a:bodyPr wrap="square" rtlCol="0">
            <a:spAutoFit/>
          </a:bodyPr>
          <a:lstStyle/>
          <a:p>
            <a:r>
              <a:rPr lang="en-US" sz="3000" b="1" dirty="0">
                <a:solidFill>
                  <a:prstClr val="black"/>
                </a:solidFill>
                <a:latin typeface="Trebuchet MS" panose="020B0603020202020204" pitchFamily="34" charset="0"/>
              </a:rPr>
              <a:t>Los </a:t>
            </a:r>
            <a:r>
              <a:rPr lang="en-US" sz="3000" b="1" dirty="0" err="1">
                <a:solidFill>
                  <a:prstClr val="black"/>
                </a:solidFill>
                <a:latin typeface="Trebuchet MS" panose="020B0603020202020204" pitchFamily="34" charset="0"/>
              </a:rPr>
              <a:t>requisitos</a:t>
            </a:r>
            <a:r>
              <a:rPr lang="en-US" sz="3000" b="1" dirty="0">
                <a:solidFill>
                  <a:prstClr val="black"/>
                </a:solidFill>
                <a:latin typeface="Trebuchet MS" panose="020B0603020202020204" pitchFamily="34" charset="0"/>
              </a:rPr>
              <a:t> </a:t>
            </a:r>
            <a:r>
              <a:rPr lang="en-US" sz="3000" b="1" dirty="0" err="1">
                <a:solidFill>
                  <a:prstClr val="black"/>
                </a:solidFill>
                <a:latin typeface="Trebuchet MS" panose="020B0603020202020204" pitchFamily="34" charset="0"/>
              </a:rPr>
              <a:t>definen</a:t>
            </a:r>
            <a:r>
              <a:rPr lang="en-US" sz="3000" b="1" dirty="0">
                <a:solidFill>
                  <a:prstClr val="black"/>
                </a:solidFill>
                <a:latin typeface="Trebuchet MS" panose="020B0603020202020204" pitchFamily="34" charset="0"/>
              </a:rPr>
              <a:t> el </a:t>
            </a:r>
            <a:r>
              <a:rPr lang="en-US" sz="3000" b="1" dirty="0" err="1">
                <a:solidFill>
                  <a:prstClr val="black"/>
                </a:solidFill>
                <a:latin typeface="Trebuchet MS" panose="020B0603020202020204" pitchFamily="34" charset="0"/>
              </a:rPr>
              <a:t>problema</a:t>
            </a:r>
            <a:r>
              <a:rPr lang="en-US" sz="3000" b="1" dirty="0">
                <a:solidFill>
                  <a:prstClr val="black"/>
                </a:solidFill>
                <a:latin typeface="Trebuchet MS" panose="020B0603020202020204" pitchFamily="34" charset="0"/>
              </a:rPr>
              <a:t> a resolver</a:t>
            </a:r>
            <a:endParaRPr lang="es-ES" sz="3000" b="1" dirty="0">
              <a:solidFill>
                <a:prstClr val="black"/>
              </a:solidFill>
              <a:latin typeface="Trebuchet MS" panose="020B0603020202020204" pitchFamily="34" charset="0"/>
            </a:endParaRPr>
          </a:p>
        </p:txBody>
      </p:sp>
      <p:grpSp>
        <p:nvGrpSpPr>
          <p:cNvPr id="16" name="9 Grupo"/>
          <p:cNvGrpSpPr/>
          <p:nvPr/>
        </p:nvGrpSpPr>
        <p:grpSpPr>
          <a:xfrm>
            <a:off x="4214810" y="2808928"/>
            <a:ext cx="4929190" cy="3620468"/>
            <a:chOff x="4214810" y="2808928"/>
            <a:chExt cx="4929190" cy="3620468"/>
          </a:xfrm>
        </p:grpSpPr>
        <p:pic>
          <p:nvPicPr>
            <p:cNvPr id="1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0562" y="3929066"/>
              <a:ext cx="4643438" cy="2500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7 CuadroTexto"/>
            <p:cNvSpPr txBox="1"/>
            <p:nvPr/>
          </p:nvSpPr>
          <p:spPr>
            <a:xfrm>
              <a:off x="4357686" y="2808928"/>
              <a:ext cx="4786314" cy="1477328"/>
            </a:xfrm>
            <a:prstGeom prst="rect">
              <a:avLst/>
            </a:prstGeom>
            <a:noFill/>
          </p:spPr>
          <p:txBody>
            <a:bodyPr wrap="square" rtlCol="0">
              <a:spAutoFit/>
            </a:bodyPr>
            <a:lstStyle/>
            <a:p>
              <a:pPr algn="r"/>
              <a:r>
                <a:rPr lang="en-US" sz="3000" b="1" dirty="0">
                  <a:solidFill>
                    <a:prstClr val="black"/>
                  </a:solidFill>
                  <a:latin typeface="Trebuchet MS" panose="020B0603020202020204" pitchFamily="34" charset="0"/>
                </a:rPr>
                <a:t>La </a:t>
              </a:r>
              <a:r>
                <a:rPr lang="en-US" sz="3000" b="1" dirty="0" err="1">
                  <a:solidFill>
                    <a:prstClr val="black"/>
                  </a:solidFill>
                  <a:latin typeface="Trebuchet MS" panose="020B0603020202020204" pitchFamily="34" charset="0"/>
                </a:rPr>
                <a:t>arquitectura</a:t>
              </a:r>
              <a:r>
                <a:rPr lang="en-US" sz="3000" b="1" dirty="0">
                  <a:solidFill>
                    <a:prstClr val="black"/>
                  </a:solidFill>
                  <a:latin typeface="Trebuchet MS" panose="020B0603020202020204" pitchFamily="34" charset="0"/>
                </a:rPr>
                <a:t> </a:t>
              </a:r>
              <a:r>
                <a:rPr lang="en-US" sz="3000" b="1" dirty="0" err="1">
                  <a:solidFill>
                    <a:prstClr val="black"/>
                  </a:solidFill>
                  <a:latin typeface="Trebuchet MS" panose="020B0603020202020204" pitchFamily="34" charset="0"/>
                </a:rPr>
                <a:t>garantiza</a:t>
              </a:r>
              <a:r>
                <a:rPr lang="en-US" sz="3000" b="1" dirty="0">
                  <a:solidFill>
                    <a:prstClr val="black"/>
                  </a:solidFill>
                  <a:latin typeface="Trebuchet MS" panose="020B0603020202020204" pitchFamily="34" charset="0"/>
                </a:rPr>
                <a:t> </a:t>
              </a:r>
              <a:r>
                <a:rPr lang="en-US" sz="3000" b="1" dirty="0" err="1">
                  <a:solidFill>
                    <a:prstClr val="black"/>
                  </a:solidFill>
                  <a:latin typeface="Trebuchet MS" panose="020B0603020202020204" pitchFamily="34" charset="0"/>
                </a:rPr>
                <a:t>que</a:t>
              </a:r>
              <a:r>
                <a:rPr lang="en-US" sz="3000" b="1" dirty="0">
                  <a:solidFill>
                    <a:prstClr val="black"/>
                  </a:solidFill>
                  <a:latin typeface="Trebuchet MS" panose="020B0603020202020204" pitchFamily="34" charset="0"/>
                </a:rPr>
                <a:t> la </a:t>
              </a:r>
              <a:r>
                <a:rPr lang="en-US" sz="3000" b="1" dirty="0" err="1">
                  <a:solidFill>
                    <a:prstClr val="black"/>
                  </a:solidFill>
                  <a:latin typeface="Trebuchet MS" panose="020B0603020202020204" pitchFamily="34" charset="0"/>
                </a:rPr>
                <a:t>solución</a:t>
              </a:r>
              <a:r>
                <a:rPr lang="en-US" sz="3000" b="1" dirty="0">
                  <a:solidFill>
                    <a:prstClr val="black"/>
                  </a:solidFill>
                  <a:latin typeface="Trebuchet MS" panose="020B0603020202020204" pitchFamily="34" charset="0"/>
                </a:rPr>
                <a:t> sea la </a:t>
              </a:r>
              <a:r>
                <a:rPr lang="en-US" sz="3000" b="1" dirty="0" err="1">
                  <a:solidFill>
                    <a:prstClr val="black"/>
                  </a:solidFill>
                  <a:latin typeface="Trebuchet MS" panose="020B0603020202020204" pitchFamily="34" charset="0"/>
                </a:rPr>
                <a:t>apropiada</a:t>
              </a:r>
              <a:endParaRPr lang="es-ES" sz="3000" b="1" dirty="0">
                <a:solidFill>
                  <a:prstClr val="black"/>
                </a:solidFill>
                <a:latin typeface="Trebuchet MS" panose="020B0603020202020204" pitchFamily="34" charset="0"/>
              </a:endParaRPr>
            </a:p>
          </p:txBody>
        </p:sp>
        <p:sp>
          <p:nvSpPr>
            <p:cNvPr id="19" name="8 Flecha abajo"/>
            <p:cNvSpPr/>
            <p:nvPr/>
          </p:nvSpPr>
          <p:spPr>
            <a:xfrm rot="-2220000">
              <a:off x="4214810" y="3643314"/>
              <a:ext cx="714380" cy="92869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prstClr val="white"/>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13314" name="Titre 1"/>
          <p:cNvSpPr>
            <a:spLocks noGrp="1"/>
          </p:cNvSpPr>
          <p:nvPr>
            <p:ph type="title"/>
          </p:nvPr>
        </p:nvSpPr>
        <p:spPr>
          <a:xfrm>
            <a:off x="304800" y="0"/>
            <a:ext cx="8610600" cy="1143000"/>
          </a:xfrm>
        </p:spPr>
        <p:txBody>
          <a:bodyPr/>
          <a:lstStyle/>
          <a:p>
            <a:pPr lvl="0" eaLnBrk="1" fontAlgn="auto" hangingPunct="1">
              <a:spcAft>
                <a:spcPts val="0"/>
              </a:spcAft>
              <a:defRPr/>
            </a:pPr>
            <a:r>
              <a:rPr lang="en-US" sz="4000" b="1" dirty="0" err="1">
                <a:solidFill>
                  <a:schemeClr val="bg1"/>
                </a:solidFill>
                <a:latin typeface="Trebuchet MS" panose="020B0603020202020204" pitchFamily="34" charset="0"/>
              </a:rPr>
              <a:t>Criterios</a:t>
            </a:r>
            <a:r>
              <a:rPr lang="en-US" sz="4000" b="1" dirty="0">
                <a:solidFill>
                  <a:schemeClr val="bg1"/>
                </a:solidFill>
                <a:latin typeface="Trebuchet MS" panose="020B0603020202020204" pitchFamily="34" charset="0"/>
              </a:rPr>
              <a:t> para la </a:t>
            </a:r>
            <a:r>
              <a:rPr lang="en-US" sz="4000" b="1" dirty="0" err="1">
                <a:solidFill>
                  <a:schemeClr val="bg1"/>
                </a:solidFill>
                <a:latin typeface="Trebuchet MS" panose="020B0603020202020204" pitchFamily="34" charset="0"/>
              </a:rPr>
              <a:t>selección</a:t>
            </a:r>
            <a:r>
              <a:rPr lang="en-US" sz="4000" b="1" dirty="0">
                <a:solidFill>
                  <a:schemeClr val="bg1"/>
                </a:solidFill>
                <a:latin typeface="Trebuchet MS" panose="020B0603020202020204" pitchFamily="34" charset="0"/>
              </a:rPr>
              <a:t> de la </a:t>
            </a:r>
            <a:r>
              <a:rPr lang="en-US" sz="4000" b="1" dirty="0" err="1">
                <a:solidFill>
                  <a:schemeClr val="bg1"/>
                </a:solidFill>
                <a:latin typeface="Trebuchet MS" panose="020B0603020202020204" pitchFamily="34" charset="0"/>
              </a:rPr>
              <a:t>Arquitectura</a:t>
            </a:r>
            <a:endParaRPr lang="es-ES" sz="4000" b="1" dirty="0">
              <a:solidFill>
                <a:schemeClr val="bg1"/>
              </a:solidFill>
              <a:latin typeface="Trebuchet MS" panose="020B0603020202020204" pitchFamily="34" charset="0"/>
            </a:endParaRPr>
          </a:p>
        </p:txBody>
      </p:sp>
      <p:sp>
        <p:nvSpPr>
          <p:cNvPr id="3" name="Text Box 4"/>
          <p:cNvSpPr txBox="1">
            <a:spLocks noChangeArrowheads="1"/>
          </p:cNvSpPr>
          <p:nvPr/>
        </p:nvSpPr>
        <p:spPr bwMode="auto">
          <a:xfrm>
            <a:off x="76200" y="1500170"/>
            <a:ext cx="8991600" cy="461665"/>
          </a:xfrm>
          <a:prstGeom prst="rect">
            <a:avLst/>
          </a:prstGeom>
          <a:noFill/>
          <a:ln w="12700">
            <a:noFill/>
            <a:miter lim="800000"/>
          </a:ln>
        </p:spPr>
        <p:txBody>
          <a:bodyPr wrap="square">
            <a:spAutoFit/>
          </a:bodyPr>
          <a:lstStyle/>
          <a:p>
            <a:pPr>
              <a:tabLst>
                <a:tab pos="285750" algn="l"/>
              </a:tabLst>
            </a:pPr>
            <a:endParaRPr lang="es-ES" sz="2400" b="1" dirty="0">
              <a:latin typeface="+mj-lt"/>
            </a:endParaRPr>
          </a:p>
        </p:txBody>
      </p:sp>
      <p:graphicFrame>
        <p:nvGraphicFramePr>
          <p:cNvPr id="2" name="Diagrama 1"/>
          <p:cNvGraphicFramePr/>
          <p:nvPr/>
        </p:nvGraphicFramePr>
        <p:xfrm>
          <a:off x="0" y="1143000"/>
          <a:ext cx="9448800" cy="5715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CuadroTexto 6"/>
          <p:cNvSpPr txBox="1"/>
          <p:nvPr/>
        </p:nvSpPr>
        <p:spPr>
          <a:xfrm>
            <a:off x="3429000" y="2895600"/>
            <a:ext cx="2590800" cy="1815882"/>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2800" dirty="0" err="1"/>
              <a:t>Es</a:t>
            </a:r>
            <a:r>
              <a:rPr lang="en-US" sz="2800" dirty="0"/>
              <a:t> </a:t>
            </a:r>
            <a:r>
              <a:rPr lang="en-US" sz="2800" dirty="0" err="1"/>
              <a:t>una</a:t>
            </a:r>
            <a:r>
              <a:rPr lang="en-US" sz="2800" dirty="0"/>
              <a:t> </a:t>
            </a:r>
            <a:r>
              <a:rPr lang="en-US" sz="2800" dirty="0" err="1"/>
              <a:t>radiopgrafía</a:t>
            </a:r>
            <a:r>
              <a:rPr lang="en-US" sz="2800" dirty="0"/>
              <a:t> del </a:t>
            </a:r>
            <a:r>
              <a:rPr lang="en-US" sz="2800" dirty="0" err="1"/>
              <a:t>sistema</a:t>
            </a:r>
            <a:r>
              <a:rPr lang="en-US" sz="2800" dirty="0"/>
              <a:t> que se </a:t>
            </a:r>
            <a:r>
              <a:rPr lang="en-US" sz="2800" dirty="0" err="1"/>
              <a:t>desarrolla</a:t>
            </a:r>
            <a:endParaRPr lang="es-ES" sz="2800"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13314" name="Titre 1"/>
          <p:cNvSpPr>
            <a:spLocks noGrp="1"/>
          </p:cNvSpPr>
          <p:nvPr>
            <p:ph type="title"/>
          </p:nvPr>
        </p:nvSpPr>
        <p:spPr/>
        <p:txBody>
          <a:bodyPr/>
          <a:lstStyle/>
          <a:p>
            <a:pPr eaLnBrk="1" hangingPunct="1"/>
            <a:r>
              <a:rPr lang="es-ES_tradnl" dirty="0">
                <a:solidFill>
                  <a:schemeClr val="bg1"/>
                </a:solidFill>
              </a:rPr>
              <a:t>Requerimientos no funcionales y la arquitectura de software</a:t>
            </a:r>
            <a:endParaRPr lang="fr-CA" dirty="0">
              <a:solidFill>
                <a:schemeClr val="bg1"/>
              </a:solidFill>
            </a:endParaRPr>
          </a:p>
        </p:txBody>
      </p:sp>
      <p:sp>
        <p:nvSpPr>
          <p:cNvPr id="4" name="3 Rectángulo"/>
          <p:cNvSpPr/>
          <p:nvPr/>
        </p:nvSpPr>
        <p:spPr>
          <a:xfrm>
            <a:off x="209550" y="1595021"/>
            <a:ext cx="8915400" cy="4524315"/>
          </a:xfrm>
          <a:prstGeom prst="rect">
            <a:avLst/>
          </a:prstGeom>
        </p:spPr>
        <p:txBody>
          <a:bodyPr wrap="square">
            <a:spAutoFit/>
          </a:bodyPr>
          <a:lstStyle/>
          <a:p>
            <a:pPr marL="457200" indent="-457200" algn="just">
              <a:buAutoNum type="arabicPeriod"/>
            </a:pPr>
            <a:r>
              <a:rPr lang="es-ES" sz="2400" b="1" i="1" dirty="0"/>
              <a:t>Rendimiento : </a:t>
            </a:r>
            <a:r>
              <a:rPr lang="es-ES" sz="2400" dirty="0"/>
              <a:t>Si el rendimiento es un requerimiento crítico, la arquitectura debe diseñarse para localizar operaciones críticas dentro de un pequeño número de componentes, con todos estos componentes desplegados en la misma computadora en vez de distribuirlos por la red. También puede considerar organizaciones del sistema en tiempo de operación que permitan a éste ser replicable y ejecutable en diferentes procesadores.</a:t>
            </a:r>
            <a:endParaRPr lang="es-ES" sz="2400" dirty="0"/>
          </a:p>
          <a:p>
            <a:pPr marL="457200" indent="-457200" algn="just">
              <a:buAutoNum type="arabicPeriod"/>
            </a:pPr>
            <a:endParaRPr lang="es-ES" sz="2400" dirty="0"/>
          </a:p>
          <a:p>
            <a:pPr algn="just"/>
            <a:r>
              <a:rPr lang="es-ES" sz="2400" b="1" dirty="0"/>
              <a:t>2. </a:t>
            </a:r>
            <a:r>
              <a:rPr lang="es-ES" sz="2400" b="1" i="1" dirty="0"/>
              <a:t>Seguridad: </a:t>
            </a:r>
            <a:r>
              <a:rPr lang="es-ES" sz="2400" dirty="0"/>
              <a:t>Si la seguridad es un requerimiento crítico, será necesario usar una estructura en capas para la arquitectura, con los activos más críticos protegidos en las capas más internas, y con un alto nivel de validación de seguridad aplicado a dichas capas.</a:t>
            </a:r>
            <a:endParaRPr lang="es-ES" sz="2400"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13314" name="Titre 1"/>
          <p:cNvSpPr>
            <a:spLocks noGrp="1"/>
          </p:cNvSpPr>
          <p:nvPr>
            <p:ph type="title"/>
          </p:nvPr>
        </p:nvSpPr>
        <p:spPr/>
        <p:txBody>
          <a:bodyPr/>
          <a:lstStyle/>
          <a:p>
            <a:pPr eaLnBrk="1" hangingPunct="1"/>
            <a:r>
              <a:rPr lang="es-ES_tradnl" dirty="0">
                <a:solidFill>
                  <a:schemeClr val="bg1"/>
                </a:solidFill>
              </a:rPr>
              <a:t>Requerimientos no funcionales y la arquitectura de software</a:t>
            </a:r>
            <a:endParaRPr lang="fr-CA" dirty="0">
              <a:solidFill>
                <a:schemeClr val="bg1"/>
              </a:solidFill>
            </a:endParaRPr>
          </a:p>
        </p:txBody>
      </p:sp>
      <p:sp>
        <p:nvSpPr>
          <p:cNvPr id="4" name="3 Rectángulo"/>
          <p:cNvSpPr/>
          <p:nvPr/>
        </p:nvSpPr>
        <p:spPr>
          <a:xfrm>
            <a:off x="19050" y="1905000"/>
            <a:ext cx="9144000" cy="3000821"/>
          </a:xfrm>
          <a:prstGeom prst="rect">
            <a:avLst/>
          </a:prstGeom>
        </p:spPr>
        <p:txBody>
          <a:bodyPr wrap="square">
            <a:spAutoFit/>
          </a:bodyPr>
          <a:lstStyle/>
          <a:p>
            <a:pPr algn="just"/>
            <a:endParaRPr lang="es-ES" sz="2100" dirty="0"/>
          </a:p>
          <a:p>
            <a:pPr algn="just"/>
            <a:r>
              <a:rPr lang="es-ES" sz="2100" b="1" dirty="0"/>
              <a:t>3. </a:t>
            </a:r>
            <a:r>
              <a:rPr lang="es-ES" sz="2100" b="1" i="1" dirty="0"/>
              <a:t>Disponibilidad: </a:t>
            </a:r>
            <a:r>
              <a:rPr lang="es-ES" sz="2100" dirty="0"/>
              <a:t>Si la disponibilidad es un requerimiento crítico, la arquitectura tiene que diseñarse para incluir componentes redundantes de manera que sea posible sustituir y actualizar componentes sin detener el sistema. </a:t>
            </a:r>
            <a:endParaRPr lang="es-ES" sz="2100" dirty="0"/>
          </a:p>
          <a:p>
            <a:pPr algn="just"/>
            <a:endParaRPr lang="es-ES" sz="2100" dirty="0"/>
          </a:p>
          <a:p>
            <a:pPr algn="just"/>
            <a:r>
              <a:rPr lang="es-ES" sz="2100" b="1" dirty="0"/>
              <a:t>4. </a:t>
            </a:r>
            <a:r>
              <a:rPr lang="es-ES" sz="2100" b="1" i="1" dirty="0" err="1"/>
              <a:t>Mantenibilidad</a:t>
            </a:r>
            <a:r>
              <a:rPr lang="es-ES" sz="2100" b="1" i="1" dirty="0"/>
              <a:t>: </a:t>
            </a:r>
            <a:r>
              <a:rPr lang="es-ES" sz="2100" dirty="0"/>
              <a:t>Si la </a:t>
            </a:r>
            <a:r>
              <a:rPr lang="es-ES" sz="2100" dirty="0" err="1"/>
              <a:t>mantenibilidad</a:t>
            </a:r>
            <a:r>
              <a:rPr lang="es-ES" sz="2100" dirty="0"/>
              <a:t> es un requerimiento crítico, la arquitectura del sistema debe diseñarse usando componentes </a:t>
            </a:r>
            <a:r>
              <a:rPr lang="es-ES" sz="2100" dirty="0" err="1"/>
              <a:t>autocontenidos</a:t>
            </a:r>
            <a:r>
              <a:rPr lang="es-ES" sz="2100" dirty="0"/>
              <a:t> de grano fino que puedan cambiarse con facilidad. Los productores de datos tienen que separarse de los consumidores y hay que evitar compartir las estructuras de datos.</a:t>
            </a:r>
            <a:endParaRPr lang="es-ES" sz="21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13314" name="Titre 1"/>
          <p:cNvSpPr>
            <a:spLocks noGrp="1"/>
          </p:cNvSpPr>
          <p:nvPr>
            <p:ph type="title"/>
          </p:nvPr>
        </p:nvSpPr>
        <p:spPr>
          <a:xfrm>
            <a:off x="385778" y="304800"/>
            <a:ext cx="8229600" cy="1143000"/>
          </a:xfrm>
        </p:spPr>
        <p:txBody>
          <a:bodyPr/>
          <a:lstStyle/>
          <a:p>
            <a:pPr lvl="0" eaLnBrk="1" fontAlgn="auto" hangingPunct="1">
              <a:spcAft>
                <a:spcPts val="0"/>
              </a:spcAft>
              <a:defRPr/>
            </a:pPr>
            <a:r>
              <a:rPr lang="es-ES" sz="3200" b="1" dirty="0">
                <a:solidFill>
                  <a:schemeClr val="bg1"/>
                </a:solidFill>
                <a:latin typeface="Trebuchet MS" panose="020B0603020202020204" pitchFamily="34" charset="0"/>
              </a:rPr>
              <a:t>Resolución No 210/2007 Reglamento para el trabajo docente metodológico</a:t>
            </a:r>
            <a:endParaRPr lang="es-ES" sz="3200" b="1" dirty="0">
              <a:solidFill>
                <a:schemeClr val="bg1"/>
              </a:solidFill>
              <a:latin typeface="Trebuchet MS" panose="020B0603020202020204" pitchFamily="34" charset="0"/>
            </a:endParaRPr>
          </a:p>
        </p:txBody>
      </p:sp>
      <p:sp>
        <p:nvSpPr>
          <p:cNvPr id="3" name="Rectangle 1"/>
          <p:cNvSpPr>
            <a:spLocks noChangeArrowheads="1"/>
          </p:cNvSpPr>
          <p:nvPr/>
        </p:nvSpPr>
        <p:spPr bwMode="auto">
          <a:xfrm>
            <a:off x="71438" y="1980486"/>
            <a:ext cx="8858280" cy="4801314"/>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s-ES" b="1" i="0" u="none" strike="noStrike" cap="none" normalizeH="0" baseline="0" dirty="0">
                <a:ln>
                  <a:noFill/>
                </a:ln>
                <a:solidFill>
                  <a:schemeClr val="tx1"/>
                </a:solidFill>
                <a:effectLst/>
                <a:latin typeface="Trebuchet MS" panose="020B0603020202020204" pitchFamily="34" charset="0"/>
                <a:ea typeface="Times New Roman" panose="02020603050405020304" pitchFamily="18" charset="0"/>
                <a:cs typeface="Arial" panose="020B0604020202020204" pitchFamily="34" charset="0"/>
              </a:rPr>
              <a:t>ARTÍCULO 182: </a:t>
            </a:r>
            <a:r>
              <a:rPr kumimoji="0" lang="es-ES" i="0" u="none" strike="noStrike" cap="none" normalizeH="0" baseline="0" dirty="0">
                <a:ln>
                  <a:noFill/>
                </a:ln>
                <a:solidFill>
                  <a:schemeClr val="tx1"/>
                </a:solidFill>
                <a:effectLst/>
                <a:latin typeface="Trebuchet MS" panose="020B0603020202020204" pitchFamily="34" charset="0"/>
                <a:ea typeface="Times New Roman" panose="02020603050405020304" pitchFamily="18" charset="0"/>
                <a:cs typeface="Arial" panose="020B0604020202020204" pitchFamily="34" charset="0"/>
              </a:rPr>
              <a:t>Los trabajos de curso, una vez concluidos, son entregados al profesor designado para la orientación científica de los estudiantes, quien los revisará y decidirá si se someten o no a la defensa. </a:t>
            </a:r>
            <a:endParaRPr kumimoji="0" lang="es-ES" i="0" u="none" strike="noStrike" cap="none" normalizeH="0" baseline="0" dirty="0">
              <a:ln>
                <a:noFill/>
              </a:ln>
              <a:solidFill>
                <a:schemeClr val="tx1"/>
              </a:solidFill>
              <a:effectLst/>
              <a:latin typeface="Trebuchet MS" panose="020B0603020202020204" pitchFamily="34" charset="0"/>
              <a:cs typeface="Arial" panose="020B060402020202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s-ES" i="0" u="none" strike="noStrike" cap="none" normalizeH="0" baseline="0" dirty="0">
                <a:ln>
                  <a:noFill/>
                </a:ln>
                <a:solidFill>
                  <a:schemeClr val="tx1"/>
                </a:solidFill>
                <a:effectLst/>
                <a:latin typeface="Trebuchet MS" panose="020B0603020202020204" pitchFamily="34" charset="0"/>
                <a:ea typeface="Times New Roman" panose="02020603050405020304" pitchFamily="18" charset="0"/>
                <a:cs typeface="Arial" panose="020B0604020202020204" pitchFamily="34" charset="0"/>
              </a:rPr>
              <a:t>Si el trabajo de curso no reúne las condiciones mínimas para ser defendido, se devolverá al estudiante para su corrección, estableciéndose un plazo para la nueva entrega, que dependerá de la complejidad del trabajo. De repetirse esa situación, recibirá la calificación de </a:t>
            </a:r>
            <a:r>
              <a:rPr kumimoji="0" lang="es-ES" b="1" i="0" u="none" strike="noStrike" cap="none" normalizeH="0" baseline="0" dirty="0">
                <a:ln>
                  <a:noFill/>
                </a:ln>
                <a:solidFill>
                  <a:srgbClr val="FF0000"/>
                </a:solidFill>
                <a:effectLst/>
                <a:latin typeface="Trebuchet MS" panose="020B0603020202020204" pitchFamily="34" charset="0"/>
                <a:ea typeface="Times New Roman" panose="02020603050405020304" pitchFamily="18" charset="0"/>
                <a:cs typeface="Arial" panose="020B0604020202020204" pitchFamily="34" charset="0"/>
              </a:rPr>
              <a:t>Mal (2). </a:t>
            </a:r>
            <a:endParaRPr kumimoji="0" lang="es-ES" b="1" i="0" u="none" strike="noStrike" cap="none" normalizeH="0" baseline="0" dirty="0">
              <a:ln>
                <a:noFill/>
              </a:ln>
              <a:solidFill>
                <a:srgbClr val="FF0000"/>
              </a:solidFill>
              <a:effectLst/>
              <a:latin typeface="Trebuchet MS" panose="020B0603020202020204" pitchFamily="34" charset="0"/>
              <a:cs typeface="Arial" panose="020B060402020202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s-ES" i="0" u="none" strike="noStrike" cap="none" normalizeH="0" baseline="0" dirty="0">
                <a:ln>
                  <a:noFill/>
                </a:ln>
                <a:solidFill>
                  <a:schemeClr val="tx1"/>
                </a:solidFill>
                <a:effectLst/>
                <a:latin typeface="Trebuchet MS" panose="020B0603020202020204" pitchFamily="34" charset="0"/>
                <a:ea typeface="Times New Roman" panose="02020603050405020304" pitchFamily="18" charset="0"/>
                <a:cs typeface="Arial" panose="020B0604020202020204" pitchFamily="34" charset="0"/>
              </a:rPr>
              <a:t>Si el estudiante realiza la defensa del trabajo y obtiene resultados desfavorables, recibirá la calificación de </a:t>
            </a:r>
            <a:r>
              <a:rPr kumimoji="0" lang="es-ES" b="1" i="0" u="none" strike="noStrike" cap="none" normalizeH="0" baseline="0" dirty="0">
                <a:ln>
                  <a:noFill/>
                </a:ln>
                <a:solidFill>
                  <a:srgbClr val="FF0000"/>
                </a:solidFill>
                <a:effectLst/>
                <a:latin typeface="Trebuchet MS" panose="020B0603020202020204" pitchFamily="34" charset="0"/>
                <a:ea typeface="Times New Roman" panose="02020603050405020304" pitchFamily="18" charset="0"/>
                <a:cs typeface="Arial" panose="020B0604020202020204" pitchFamily="34" charset="0"/>
              </a:rPr>
              <a:t>Mal (2). </a:t>
            </a:r>
            <a:r>
              <a:rPr kumimoji="0" lang="es-ES" i="0" u="none" strike="noStrike" cap="none" normalizeH="0" baseline="0" dirty="0">
                <a:ln>
                  <a:noFill/>
                </a:ln>
                <a:solidFill>
                  <a:schemeClr val="tx1"/>
                </a:solidFill>
                <a:effectLst/>
                <a:latin typeface="Trebuchet MS" panose="020B0603020202020204" pitchFamily="34" charset="0"/>
                <a:ea typeface="Times New Roman" panose="02020603050405020304" pitchFamily="18" charset="0"/>
                <a:cs typeface="Arial" panose="020B0604020202020204" pitchFamily="34" charset="0"/>
              </a:rPr>
              <a:t> </a:t>
            </a:r>
            <a:endParaRPr kumimoji="0" lang="es-ES" i="0" u="none" strike="noStrike" cap="none" normalizeH="0" baseline="0" dirty="0">
              <a:ln>
                <a:noFill/>
              </a:ln>
              <a:solidFill>
                <a:schemeClr val="tx1"/>
              </a:solidFill>
              <a:effectLst/>
              <a:latin typeface="Trebuchet MS" panose="020B0603020202020204" pitchFamily="34" charset="0"/>
              <a:cs typeface="Arial" panose="020B060402020202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s-ES" i="0" u="none" strike="noStrike" cap="none" normalizeH="0" baseline="0" dirty="0">
                <a:ln>
                  <a:noFill/>
                </a:ln>
                <a:solidFill>
                  <a:schemeClr val="tx1"/>
                </a:solidFill>
                <a:effectLst/>
                <a:latin typeface="Trebuchet MS" panose="020B0603020202020204" pitchFamily="34" charset="0"/>
                <a:ea typeface="Times New Roman" panose="02020603050405020304" pitchFamily="18" charset="0"/>
                <a:cs typeface="Arial" panose="020B0604020202020204" pitchFamily="34" charset="0"/>
              </a:rPr>
              <a:t>En los dos casos, se fijará una nueva fecha para su entrega y defensa o para la repetición de la defensa. Ambas situaciones serán consideradas como una segunda y última oportunidad.</a:t>
            </a:r>
            <a:endParaRPr kumimoji="0" lang="es-ES" i="0" u="none" strike="noStrike" cap="none" normalizeH="0" baseline="0" dirty="0">
              <a:ln>
                <a:noFill/>
              </a:ln>
              <a:solidFill>
                <a:schemeClr val="tx1"/>
              </a:solidFill>
              <a:effectLst/>
              <a:latin typeface="Trebuchet MS" panose="020B0603020202020204" pitchFamily="34" charset="0"/>
              <a:cs typeface="Arial" panose="020B060402020202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s-ES" i="0" u="none" strike="noStrike" cap="none" normalizeH="0" baseline="0" dirty="0">
                <a:ln>
                  <a:noFill/>
                </a:ln>
                <a:solidFill>
                  <a:schemeClr val="tx1"/>
                </a:solidFill>
                <a:effectLst/>
                <a:latin typeface="Trebuchet MS" panose="020B0603020202020204" pitchFamily="34" charset="0"/>
                <a:ea typeface="Times New Roman" panose="02020603050405020304" pitchFamily="18" charset="0"/>
                <a:cs typeface="Arial" panose="020B0604020202020204" pitchFamily="34" charset="0"/>
              </a:rPr>
              <a:t>La nueva fecha para la defensa se fijará siempre dentro de los límites del calendario académico del curso. </a:t>
            </a:r>
            <a:endParaRPr kumimoji="0" lang="es-ES" i="0" u="none" strike="noStrike" cap="none" normalizeH="0" baseline="0" dirty="0">
              <a:ln>
                <a:noFill/>
              </a:ln>
              <a:solidFill>
                <a:schemeClr val="tx1"/>
              </a:solidFill>
              <a:effectLst/>
              <a:latin typeface="Trebuchet MS" panose="020B0603020202020204" pitchFamily="34" charset="0"/>
              <a:cs typeface="Arial" panose="020B060402020202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s-ES" i="0" u="none" strike="noStrike" cap="none" normalizeH="0" baseline="0" dirty="0">
                <a:ln>
                  <a:noFill/>
                </a:ln>
                <a:solidFill>
                  <a:schemeClr val="tx1"/>
                </a:solidFill>
                <a:effectLst/>
                <a:latin typeface="Trebuchet MS" panose="020B0603020202020204" pitchFamily="34" charset="0"/>
                <a:ea typeface="Times New Roman" panose="02020603050405020304" pitchFamily="18" charset="0"/>
                <a:cs typeface="Arial" panose="020B0604020202020204" pitchFamily="34" charset="0"/>
              </a:rPr>
              <a:t>El estudiante que obtenga nuevamente la calificación de </a:t>
            </a:r>
            <a:r>
              <a:rPr kumimoji="0" lang="es-ES" b="1" i="0" u="none" strike="noStrike" cap="none" normalizeH="0" baseline="0" dirty="0">
                <a:ln>
                  <a:noFill/>
                </a:ln>
                <a:solidFill>
                  <a:srgbClr val="FF0000"/>
                </a:solidFill>
                <a:effectLst/>
                <a:latin typeface="Trebuchet MS" panose="020B0603020202020204" pitchFamily="34" charset="0"/>
                <a:ea typeface="Times New Roman" panose="02020603050405020304" pitchFamily="18" charset="0"/>
                <a:cs typeface="Arial" panose="020B0604020202020204" pitchFamily="34" charset="0"/>
              </a:rPr>
              <a:t>Mal (2), </a:t>
            </a:r>
            <a:r>
              <a:rPr kumimoji="0" lang="es-ES" i="0" u="none" strike="noStrike" cap="none" normalizeH="0" baseline="0" dirty="0">
                <a:ln>
                  <a:noFill/>
                </a:ln>
                <a:solidFill>
                  <a:schemeClr val="tx1"/>
                </a:solidFill>
                <a:effectLst/>
                <a:latin typeface="Trebuchet MS" panose="020B0603020202020204" pitchFamily="34" charset="0"/>
                <a:ea typeface="Times New Roman" panose="02020603050405020304" pitchFamily="18" charset="0"/>
                <a:cs typeface="Arial" panose="020B0604020202020204" pitchFamily="34" charset="0"/>
              </a:rPr>
              <a:t>en cualquiera de las dos situaciones, tendrá desaprobada la asignatura o el trabajo de curso en cuestión, según corresponda.</a:t>
            </a:r>
            <a:endParaRPr kumimoji="0" lang="es-ES" i="0" u="none" strike="noStrike" cap="none" normalizeH="0" baseline="0" dirty="0">
              <a:ln>
                <a:noFill/>
              </a:ln>
              <a:solidFill>
                <a:schemeClr val="tx1"/>
              </a:solidFill>
              <a:effectLst/>
              <a:latin typeface="Trebuchet MS" panose="020B0603020202020204" pitchFamily="34" charset="0"/>
              <a:cs typeface="Arial" panose="020B0604020202020204" pitchFamily="34" charset="0"/>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t="-6000" b="-6000"/>
          </a:stretch>
        </a:blipFill>
        <a:effectLst/>
      </p:bgPr>
    </p:bg>
    <p:spTree>
      <p:nvGrpSpPr>
        <p:cNvPr id="1" name=""/>
        <p:cNvGrpSpPr/>
        <p:nvPr/>
      </p:nvGrpSpPr>
      <p:grpSpPr>
        <a:xfrm>
          <a:off x="0" y="0"/>
          <a:ext cx="0" cy="0"/>
          <a:chOff x="0" y="0"/>
          <a:chExt cx="0" cy="0"/>
        </a:xfrm>
      </p:grpSpPr>
      <p:sp>
        <p:nvSpPr>
          <p:cNvPr id="73730" name="Titre 1"/>
          <p:cNvSpPr>
            <a:spLocks noGrp="1"/>
          </p:cNvSpPr>
          <p:nvPr>
            <p:ph type="title"/>
          </p:nvPr>
        </p:nvSpPr>
        <p:spPr/>
        <p:txBody>
          <a:bodyPr/>
          <a:lstStyle/>
          <a:p>
            <a:pPr eaLnBrk="1" hangingPunct="1"/>
            <a:r>
              <a:rPr lang="es-ES_tradnl" b="1">
                <a:solidFill>
                  <a:schemeClr val="bg1"/>
                </a:solidFill>
              </a:rPr>
              <a:t>Conclusiones</a:t>
            </a:r>
            <a:endParaRPr lang="es-ES_tradnl">
              <a:solidFill>
                <a:schemeClr val="bg1"/>
              </a:solidFill>
            </a:endParaRPr>
          </a:p>
        </p:txBody>
      </p:sp>
      <p:pic>
        <p:nvPicPr>
          <p:cNvPr id="73731" name="Imagen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209800"/>
            <a:ext cx="8229600" cy="410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re 1"/>
          <p:cNvSpPr txBox="1"/>
          <p:nvPr/>
        </p:nvSpPr>
        <p:spPr bwMode="auto">
          <a:xfrm>
            <a:off x="457200" y="274638"/>
            <a:ext cx="8229600" cy="1143000"/>
          </a:xfrm>
          <a:prstGeom prst="rect">
            <a:avLst/>
          </a:prstGeom>
          <a:noFill/>
          <a:ln w="9525">
            <a:noFill/>
            <a:miter lim="800000"/>
          </a:ln>
        </p:spPr>
        <p:txBody>
          <a:bodyPr anchor="ctr"/>
          <a:lstStyle/>
          <a:p>
            <a:pPr algn="ctr" fontAlgn="base">
              <a:spcBef>
                <a:spcPct val="0"/>
              </a:spcBef>
              <a:spcAft>
                <a:spcPct val="0"/>
              </a:spcAft>
              <a:defRPr/>
            </a:pPr>
            <a:r>
              <a:rPr lang="es-ES_tradnl" sz="4400" b="1">
                <a:solidFill>
                  <a:prstClr val="white"/>
                </a:solidFill>
                <a:cs typeface="Arial" panose="020B0604020202020204" pitchFamily="34" charset="0"/>
              </a:rPr>
              <a:t>Conclusiones</a:t>
            </a:r>
            <a:endParaRPr lang="es-ES_tradnl" sz="4400" b="1">
              <a:solidFill>
                <a:prstClr val="white"/>
              </a:solidFill>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pic>
        <p:nvPicPr>
          <p:cNvPr id="3" name="Imagen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250" y="2743200"/>
            <a:ext cx="3821350" cy="4015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4" name="Titre 1"/>
          <p:cNvSpPr>
            <a:spLocks noGrp="1"/>
          </p:cNvSpPr>
          <p:nvPr>
            <p:ph type="title"/>
          </p:nvPr>
        </p:nvSpPr>
        <p:spPr>
          <a:xfrm>
            <a:off x="659296" y="82266"/>
            <a:ext cx="8229600" cy="1143000"/>
          </a:xfrm>
        </p:spPr>
        <p:txBody>
          <a:bodyPr/>
          <a:lstStyle/>
          <a:p>
            <a:pPr eaLnBrk="1" hangingPunct="1"/>
            <a:r>
              <a:rPr lang="fr-CA" dirty="0" err="1">
                <a:solidFill>
                  <a:schemeClr val="bg1"/>
                </a:solidFill>
              </a:rPr>
              <a:t>Bibliografía</a:t>
            </a:r>
            <a:endParaRPr lang="fr-CA" dirty="0">
              <a:solidFill>
                <a:schemeClr val="bg1"/>
              </a:solidFill>
            </a:endParaRPr>
          </a:p>
        </p:txBody>
      </p:sp>
      <p:sp>
        <p:nvSpPr>
          <p:cNvPr id="5" name="CuadroTexto 1"/>
          <p:cNvSpPr txBox="1">
            <a:spLocks noChangeArrowheads="1"/>
          </p:cNvSpPr>
          <p:nvPr/>
        </p:nvSpPr>
        <p:spPr bwMode="auto">
          <a:xfrm>
            <a:off x="117872" y="944887"/>
            <a:ext cx="9026128"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Calibri" panose="020F0502020204030204" pitchFamily="34" charset="0"/>
              </a:defRPr>
            </a:lvl1pPr>
            <a:lvl2pPr marL="742950" indent="-285750">
              <a:defRPr sz="2400">
                <a:solidFill>
                  <a:schemeClr val="tx1"/>
                </a:solidFill>
                <a:latin typeface="Calibri" panose="020F0502020204030204" pitchFamily="34" charset="0"/>
              </a:defRPr>
            </a:lvl2pPr>
            <a:lvl3pPr>
              <a:defRPr sz="2000">
                <a:solidFill>
                  <a:schemeClr val="tx1"/>
                </a:solidFill>
                <a:latin typeface="Calibri" panose="020F0502020204030204" pitchFamily="34" charset="0"/>
              </a:defRPr>
            </a:lvl3pPr>
            <a:lvl4pPr>
              <a:defRPr>
                <a:solidFill>
                  <a:schemeClr val="tx1"/>
                </a:solidFill>
                <a:latin typeface="Calibri" panose="020F0502020204030204" pitchFamily="34" charset="0"/>
              </a:defRPr>
            </a:lvl4pPr>
            <a:lvl5pPr>
              <a:defRPr>
                <a:solidFill>
                  <a:schemeClr val="tx1"/>
                </a:solidFill>
                <a:latin typeface="Calibri" panose="020F0502020204030204" pitchFamily="34" charset="0"/>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defRPr>
            </a:lvl9pPr>
          </a:lstStyle>
          <a:p>
            <a:pPr algn="just" eaLnBrk="1" hangingPunct="1">
              <a:defRPr/>
            </a:pPr>
            <a:endParaRPr lang="es-ES" altLang="es-MX" sz="2000" i="1" dirty="0">
              <a:latin typeface="+mj-lt"/>
            </a:endParaRPr>
          </a:p>
          <a:p>
            <a:pPr algn="just" eaLnBrk="1" hangingPunct="1">
              <a:defRPr/>
            </a:pPr>
            <a:r>
              <a:rPr lang="es-ES" altLang="es-MX" sz="2000" i="1" dirty="0">
                <a:latin typeface="+mj-lt"/>
              </a:rPr>
              <a:t>“Hay muchos tipos de diferentes de sistemas de software, desde los sistemas embebidos, hasta los complejos sistemas de información mundial. No tiene sentido buscar notaciones, métodos o técnicas universales para la ingeniería de software, </a:t>
            </a:r>
            <a:r>
              <a:rPr lang="es-ES" altLang="es-MX" sz="2000" b="1" i="1" dirty="0">
                <a:solidFill>
                  <a:srgbClr val="C00000"/>
                </a:solidFill>
                <a:latin typeface="+mj-lt"/>
              </a:rPr>
              <a:t>ya que diferentes tipos de software requieren distintos enfoques</a:t>
            </a:r>
            <a:r>
              <a:rPr lang="es-ES" altLang="es-MX" sz="2000" i="1" dirty="0">
                <a:latin typeface="+mj-lt"/>
              </a:rPr>
              <a:t>”</a:t>
            </a:r>
            <a:endParaRPr lang="es-ES" altLang="es-MX" sz="2000" dirty="0">
              <a:latin typeface="+mj-lt"/>
            </a:endParaRPr>
          </a:p>
          <a:p>
            <a:pPr algn="just" eaLnBrk="1" hangingPunct="1">
              <a:defRPr/>
            </a:pPr>
            <a:r>
              <a:rPr lang="es-ES" altLang="es-MX" sz="2000" b="1" dirty="0">
                <a:latin typeface="+mj-lt"/>
              </a:rPr>
              <a:t>                                                                                                                            Ian </a:t>
            </a:r>
            <a:r>
              <a:rPr lang="es-ES" altLang="es-MX" sz="2000" b="1" dirty="0" err="1">
                <a:latin typeface="+mj-lt"/>
              </a:rPr>
              <a:t>Sommerville</a:t>
            </a:r>
            <a:endParaRPr lang="es-ES" altLang="es-MX" sz="2000" b="1" dirty="0">
              <a:latin typeface="+mj-lt"/>
            </a:endParaRPr>
          </a:p>
        </p:txBody>
      </p:sp>
      <p:graphicFrame>
        <p:nvGraphicFramePr>
          <p:cNvPr id="2" name="Diagrama 1"/>
          <p:cNvGraphicFramePr/>
          <p:nvPr/>
        </p:nvGraphicFramePr>
        <p:xfrm>
          <a:off x="4572000" y="3124200"/>
          <a:ext cx="44958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ángulo: esquinas redondeadas 5"/>
          <p:cNvSpPr/>
          <p:nvPr/>
        </p:nvSpPr>
        <p:spPr>
          <a:xfrm>
            <a:off x="5029200" y="2883879"/>
            <a:ext cx="3886200" cy="540363"/>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err="1"/>
              <a:t>Tipos</a:t>
            </a:r>
            <a:r>
              <a:rPr lang="en-US" dirty="0"/>
              <a:t> de </a:t>
            </a:r>
            <a:r>
              <a:rPr lang="en-US" dirty="0" err="1"/>
              <a:t>sistemas</a:t>
            </a:r>
            <a:endParaRPr lang="es-ES" dirty="0"/>
          </a:p>
        </p:txBody>
      </p:sp>
    </p:spTree>
  </p:cSld>
  <p:clrMapOvr>
    <a:masterClrMapping/>
  </p:clrMapOvr>
</p:sld>
</file>

<file path=ppt/tags/tag1.xml><?xml version="1.0" encoding="utf-8"?>
<p:tagLst xmlns:p="http://schemas.openxmlformats.org/presentationml/2006/main">
  <p:tag name="TABLE_ENDDRAG_ORIGIN_RECT" val="671*102"/>
  <p:tag name="TABLE_ENDDRAG_RECT" val="37*181*672*102"/>
</p:tagLst>
</file>

<file path=ppt/theme/theme1.xml><?xml version="1.0" encoding="utf-8"?>
<a:theme xmlns:a="http://schemas.openxmlformats.org/drawingml/2006/main" name="TS010380705">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4_TS010380705">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3_TS010380705">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7_TS010380705">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8_TS010380705">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1_TS010380705">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23351</Words>
  <Application>WPS Presentation</Application>
  <PresentationFormat>Presentación en pantalla (4:3)</PresentationFormat>
  <Paragraphs>798</Paragraphs>
  <Slides>80</Slides>
  <Notes>78</Notes>
  <HiddenSlides>15</HiddenSlides>
  <MMClips>0</MMClips>
  <ScaleCrop>false</ScaleCrop>
  <HeadingPairs>
    <vt:vector size="8" baseType="variant">
      <vt:variant>
        <vt:lpstr>已用的字体</vt:lpstr>
      </vt:variant>
      <vt:variant>
        <vt:i4>13</vt:i4>
      </vt:variant>
      <vt:variant>
        <vt:lpstr>主题</vt:lpstr>
      </vt:variant>
      <vt:variant>
        <vt:i4>6</vt:i4>
      </vt:variant>
      <vt:variant>
        <vt:lpstr>嵌入 OLE 服务器</vt:lpstr>
      </vt:variant>
      <vt:variant>
        <vt:i4>18</vt:i4>
      </vt:variant>
      <vt:variant>
        <vt:lpstr>幻灯片标题</vt:lpstr>
      </vt:variant>
      <vt:variant>
        <vt:i4>80</vt:i4>
      </vt:variant>
    </vt:vector>
  </HeadingPairs>
  <TitlesOfParts>
    <vt:vector size="117" baseType="lpstr">
      <vt:lpstr>Arial</vt:lpstr>
      <vt:lpstr>SimSun</vt:lpstr>
      <vt:lpstr>Wingdings</vt:lpstr>
      <vt:lpstr>Calibri</vt:lpstr>
      <vt:lpstr>Trebuchet MS</vt:lpstr>
      <vt:lpstr>Times New Roman</vt:lpstr>
      <vt:lpstr>Microsoft YaHei</vt:lpstr>
      <vt:lpstr>Arial Unicode MS</vt:lpstr>
      <vt:lpstr>Tahoma</vt:lpstr>
      <vt:lpstr>굴림</vt:lpstr>
      <vt:lpstr>Malgun Gothic</vt:lpstr>
      <vt:lpstr>Arial Black</vt:lpstr>
      <vt:lpstr>Calibri</vt:lpstr>
      <vt:lpstr>TS010380705</vt:lpstr>
      <vt:lpstr>4_TS010380705</vt:lpstr>
      <vt:lpstr>13_TS010380705</vt:lpstr>
      <vt:lpstr>17_TS010380705</vt:lpstr>
      <vt:lpstr>18_TS010380705</vt:lpstr>
      <vt:lpstr>1_TS010380705</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PBrush</vt:lpstr>
      <vt:lpstr>Diseño de Software</vt:lpstr>
      <vt:lpstr>Colectivo de profesores</vt:lpstr>
      <vt:lpstr>Reglas del Negocio de la Asignatura</vt:lpstr>
      <vt:lpstr>Proceso de desarrollo de software</vt:lpstr>
      <vt:lpstr>Ingeniería de Software</vt:lpstr>
      <vt:lpstr>Ingeniería de Software</vt:lpstr>
      <vt:lpstr>Distribución horas clases</vt:lpstr>
      <vt:lpstr>Resolución No 210/2007 Reglamento para el trabajo docente metodológico</vt:lpstr>
      <vt:lpstr>Bibliografía</vt:lpstr>
      <vt:lpstr>Construcción de una casa </vt:lpstr>
      <vt:lpstr>Objetivos</vt:lpstr>
      <vt:lpstr>Arquitectura de software  </vt:lpstr>
      <vt:lpstr>Requisitos del software</vt:lpstr>
      <vt:lpstr>Problemas frecuentes de sistemas de mediana y alta complejidad </vt:lpstr>
      <vt:lpstr>Problemas frecuentes de sistemas de mediana y alta complejidad </vt:lpstr>
      <vt:lpstr>PowerPoint 演示文稿</vt:lpstr>
      <vt:lpstr>Modelo general de Diseño</vt:lpstr>
      <vt:lpstr>Drivers de la arquitectura</vt:lpstr>
      <vt:lpstr>Drivers de la arquitectura</vt:lpstr>
      <vt:lpstr>Surgimiento de la arquitectura como necesidad </vt:lpstr>
      <vt:lpstr>Surgimiento de la arquitectura como necesidad </vt:lpstr>
      <vt:lpstr> Cuando se define la Arquitectura se obtiene</vt:lpstr>
      <vt:lpstr>Problemas que deberían especificarse como parte del diseño arquitectónico (Shaw y Garlan, 1995)</vt:lpstr>
      <vt:lpstr>Importancia de la arquitectura</vt:lpstr>
      <vt:lpstr>4+1 Vistas de la arquitectura </vt:lpstr>
      <vt:lpstr>4+1 Vistas de la arquitectura </vt:lpstr>
      <vt:lpstr>4+1 Vistas de la arquitectura </vt:lpstr>
      <vt:lpstr>4+1 Vistas de la arquitectura </vt:lpstr>
      <vt:lpstr>4+1 Vistas de la arquitectura </vt:lpstr>
      <vt:lpstr>4+1 Vistas de la arquitectura </vt:lpstr>
      <vt:lpstr>Algunas consideraciones de las vistas de la arquitectura </vt:lpstr>
      <vt:lpstr>PowerPoint 演示文稿</vt:lpstr>
      <vt:lpstr>Dominio de la arquitectura </vt:lpstr>
      <vt:lpstr>Papel del arquitecto </vt:lpstr>
      <vt:lpstr>PowerPoint 演示文稿</vt:lpstr>
      <vt:lpstr>Papel del arquitecto </vt:lpstr>
      <vt:lpstr>Papel del arquitecto </vt:lpstr>
      <vt:lpstr>PowerPoint 演示文稿</vt:lpstr>
      <vt:lpstr>Arquitecturas, niveles de  abstracción</vt:lpstr>
      <vt:lpstr>Arquitectura Candidata</vt:lpstr>
      <vt:lpstr>Arquitectura candidata. Objetivos</vt:lpstr>
      <vt:lpstr>Análisis de la arquitectura</vt:lpstr>
      <vt:lpstr>Arquitectura a prueba de concepto</vt:lpstr>
      <vt:lpstr>¿Cuándo emplear una arquitectura prueba  de concepto?</vt:lpstr>
      <vt:lpstr>Arquitectura de referencia</vt:lpstr>
      <vt:lpstr>¿Cuándo emplear una arquitectura de referencia?</vt:lpstr>
      <vt:lpstr>Pasos para definir la arquitectura</vt:lpstr>
      <vt:lpstr>Desarrollar una visión general de la arquitectura</vt:lpstr>
      <vt:lpstr>Inspecionar activos disponibles</vt:lpstr>
      <vt:lpstr>Crear una estructura inicial para el modelo de diseño</vt:lpstr>
      <vt:lpstr>Identificar abstracciones claves</vt:lpstr>
      <vt:lpstr>Identificar iteracciones estereotipadas</vt:lpstr>
      <vt:lpstr>Desarrollar una visión general del desarrollo</vt:lpstr>
      <vt:lpstr>Identificar abstracciones claves</vt:lpstr>
      <vt:lpstr>Revisar la arquitectura</vt:lpstr>
      <vt:lpstr>Técnicas de evaluación de la arquitectura</vt:lpstr>
      <vt:lpstr>Arquitectura para un sistema de control para un robot empacador</vt:lpstr>
      <vt:lpstr>PowerPoint 演示文稿</vt:lpstr>
      <vt:lpstr>PowerPoint 演示文稿</vt:lpstr>
      <vt:lpstr>Ejemplos de tipos de paquetes creados por el diseñador o reutilizados</vt:lpstr>
      <vt:lpstr>Subsistemas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Documento de arquitectura</vt:lpstr>
      <vt:lpstr>Pre-Requisito para la Implementación </vt:lpstr>
      <vt:lpstr>Criterios para la selección de la Arquitectura</vt:lpstr>
      <vt:lpstr>Requerimientos no funcionales y la arquitectura de software</vt:lpstr>
      <vt:lpstr>Requerimientos no funcionales y la arquitectura de software</vt:lpstr>
      <vt:lpstr>Conclusiones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Anabel Montero Posada</dc:creator>
  <cp:lastModifiedBy>BinaryFall</cp:lastModifiedBy>
  <cp:revision>255</cp:revision>
  <dcterms:created xsi:type="dcterms:W3CDTF">2006-08-16T00:00:00Z</dcterms:created>
  <dcterms:modified xsi:type="dcterms:W3CDTF">2024-06-09T15:59:12Z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4E7BE5998D2F40AEA12A70D378B2D973_12</vt:lpwstr>
  </property>
  <property fmtid="{D5CDD505-2E9C-101B-9397-08002B2CF9AE}" pid="3" name="KSOProductBuildVer">
    <vt:lpwstr>3082-12.2.0.17119</vt:lpwstr>
  </property>
</Properties>
</file>