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63A46-34E2-4D97-8B93-699F5BFAA8BB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603563-09F0-4A65-AF77-CCBF907C6641}">
      <dgm:prSet phldrT="[Text]"/>
      <dgm:spPr/>
      <dgm:t>
        <a:bodyPr/>
        <a:lstStyle/>
        <a:p>
          <a:r>
            <a:rPr lang="en-US" dirty="0" err="1" smtClean="0"/>
            <a:t>Modelos</a:t>
          </a:r>
          <a:endParaRPr lang="en-US" dirty="0"/>
        </a:p>
      </dgm:t>
    </dgm:pt>
    <dgm:pt modelId="{B806E6E6-19D0-4FB6-AFF8-225E7D83DA53}" type="parTrans" cxnId="{E2F2B9F1-11EE-4B19-8D3C-604B5BE25C0E}">
      <dgm:prSet/>
      <dgm:spPr/>
      <dgm:t>
        <a:bodyPr/>
        <a:lstStyle/>
        <a:p>
          <a:endParaRPr lang="en-US"/>
        </a:p>
      </dgm:t>
    </dgm:pt>
    <dgm:pt modelId="{5082BFEE-8B81-4CFF-975B-34ED5C7D660E}" type="sibTrans" cxnId="{E2F2B9F1-11EE-4B19-8D3C-604B5BE25C0E}">
      <dgm:prSet/>
      <dgm:spPr/>
      <dgm:t>
        <a:bodyPr/>
        <a:lstStyle/>
        <a:p>
          <a:endParaRPr lang="en-US"/>
        </a:p>
      </dgm:t>
    </dgm:pt>
    <dgm:pt modelId="{69E9DB88-800C-49C0-A1EC-B33FE28FCDD4}">
      <dgm:prSet phldrT="[Text]"/>
      <dgm:spPr/>
      <dgm:t>
        <a:bodyPr/>
        <a:lstStyle/>
        <a:p>
          <a:r>
            <a:rPr lang="en-US" dirty="0" err="1" smtClean="0"/>
            <a:t>Pato</a:t>
          </a:r>
          <a:r>
            <a:rPr lang="en-US" dirty="0" smtClean="0"/>
            <a:t> (</a:t>
          </a:r>
          <a:r>
            <a:rPr lang="en-US" dirty="0" err="1" smtClean="0"/>
            <a:t>animações</a:t>
          </a:r>
          <a:r>
            <a:rPr lang="en-US" dirty="0" smtClean="0"/>
            <a:t> e mesh)</a:t>
          </a:r>
          <a:endParaRPr lang="en-US" dirty="0"/>
        </a:p>
      </dgm:t>
    </dgm:pt>
    <dgm:pt modelId="{BCFAABA5-5B7F-4459-943B-F206B2229347}" type="parTrans" cxnId="{CABD328E-E17C-4616-ACE2-02F25F0CBD27}">
      <dgm:prSet/>
      <dgm:spPr/>
      <dgm:t>
        <a:bodyPr/>
        <a:lstStyle/>
        <a:p>
          <a:endParaRPr lang="en-US"/>
        </a:p>
      </dgm:t>
    </dgm:pt>
    <dgm:pt modelId="{A935E561-1814-4B89-BE27-EF8FFD45BB25}" type="sibTrans" cxnId="{CABD328E-E17C-4616-ACE2-02F25F0CBD27}">
      <dgm:prSet/>
      <dgm:spPr/>
      <dgm:t>
        <a:bodyPr/>
        <a:lstStyle/>
        <a:p>
          <a:endParaRPr lang="en-US"/>
        </a:p>
      </dgm:t>
    </dgm:pt>
    <dgm:pt modelId="{1BC246D4-27C9-4FE3-9AA3-49F56B821750}">
      <dgm:prSet phldrT="[Text]"/>
      <dgm:spPr/>
      <dgm:t>
        <a:bodyPr/>
        <a:lstStyle/>
        <a:p>
          <a:r>
            <a:rPr lang="en-US" dirty="0" err="1" smtClean="0"/>
            <a:t>Arbustos</a:t>
          </a:r>
          <a:endParaRPr lang="en-US" dirty="0"/>
        </a:p>
      </dgm:t>
    </dgm:pt>
    <dgm:pt modelId="{04455EF5-8ACE-47F6-B989-FB99C8060EC8}" type="parTrans" cxnId="{535CC4D2-4158-4BBE-B009-DACB551C9BCE}">
      <dgm:prSet/>
      <dgm:spPr/>
      <dgm:t>
        <a:bodyPr/>
        <a:lstStyle/>
        <a:p>
          <a:endParaRPr lang="en-US"/>
        </a:p>
      </dgm:t>
    </dgm:pt>
    <dgm:pt modelId="{8F2B0EED-1748-4EC9-AF4E-DD5BFE3CE38D}" type="sibTrans" cxnId="{535CC4D2-4158-4BBE-B009-DACB551C9BCE}">
      <dgm:prSet/>
      <dgm:spPr/>
      <dgm:t>
        <a:bodyPr/>
        <a:lstStyle/>
        <a:p>
          <a:endParaRPr lang="en-US"/>
        </a:p>
      </dgm:t>
    </dgm:pt>
    <dgm:pt modelId="{63D26BF0-3AF4-4870-9F97-54A452BE240A}">
      <dgm:prSet phldrT="[Text]"/>
      <dgm:spPr/>
      <dgm:t>
        <a:bodyPr/>
        <a:lstStyle/>
        <a:p>
          <a:r>
            <a:rPr lang="en-US" dirty="0" smtClean="0"/>
            <a:t>Interface</a:t>
          </a:r>
          <a:endParaRPr lang="en-US" dirty="0"/>
        </a:p>
      </dgm:t>
    </dgm:pt>
    <dgm:pt modelId="{4E6E126F-0A39-44F7-9282-3FC980798D22}" type="parTrans" cxnId="{AAD39B30-7603-46BB-8DE1-F9CA39957DDB}">
      <dgm:prSet/>
      <dgm:spPr/>
      <dgm:t>
        <a:bodyPr/>
        <a:lstStyle/>
        <a:p>
          <a:endParaRPr lang="en-US"/>
        </a:p>
      </dgm:t>
    </dgm:pt>
    <dgm:pt modelId="{AB6ADFA7-0A07-4D49-ADC9-5D1859294F88}" type="sibTrans" cxnId="{AAD39B30-7603-46BB-8DE1-F9CA39957DDB}">
      <dgm:prSet/>
      <dgm:spPr/>
      <dgm:t>
        <a:bodyPr/>
        <a:lstStyle/>
        <a:p>
          <a:endParaRPr lang="en-US"/>
        </a:p>
      </dgm:t>
    </dgm:pt>
    <dgm:pt modelId="{DEB73075-3B84-4268-9666-B977F524E00E}">
      <dgm:prSet phldrT="[Text]"/>
      <dgm:spPr/>
      <dgm:t>
        <a:bodyPr/>
        <a:lstStyle/>
        <a:p>
          <a:r>
            <a:rPr lang="en-US" dirty="0" err="1" smtClean="0"/>
            <a:t>Botão</a:t>
          </a:r>
          <a:r>
            <a:rPr lang="en-US" dirty="0" smtClean="0"/>
            <a:t> de </a:t>
          </a:r>
          <a:r>
            <a:rPr lang="en-US" dirty="0" err="1" smtClean="0"/>
            <a:t>disparo</a:t>
          </a:r>
          <a:r>
            <a:rPr lang="en-US" dirty="0" smtClean="0"/>
            <a:t> </a:t>
          </a:r>
          <a:endParaRPr lang="en-US" dirty="0"/>
        </a:p>
      </dgm:t>
    </dgm:pt>
    <dgm:pt modelId="{2757A7DA-D226-473A-9A21-E65D04971835}" type="parTrans" cxnId="{0344035A-2E2B-48AD-A87A-A776F87277F2}">
      <dgm:prSet/>
      <dgm:spPr/>
      <dgm:t>
        <a:bodyPr/>
        <a:lstStyle/>
        <a:p>
          <a:endParaRPr lang="en-US"/>
        </a:p>
      </dgm:t>
    </dgm:pt>
    <dgm:pt modelId="{D5391EC6-2554-40B4-975C-310737C5F5E3}" type="sibTrans" cxnId="{0344035A-2E2B-48AD-A87A-A776F87277F2}">
      <dgm:prSet/>
      <dgm:spPr/>
      <dgm:t>
        <a:bodyPr/>
        <a:lstStyle/>
        <a:p>
          <a:endParaRPr lang="en-US"/>
        </a:p>
      </dgm:t>
    </dgm:pt>
    <dgm:pt modelId="{B0FBB08A-AC1C-425F-84A9-7329F4DF0F79}">
      <dgm:prSet phldrT="[Text]"/>
      <dgm:spPr/>
      <dgm:t>
        <a:bodyPr/>
        <a:lstStyle/>
        <a:p>
          <a:r>
            <a:rPr lang="en-US" dirty="0" smtClean="0"/>
            <a:t>Crosshair</a:t>
          </a:r>
          <a:endParaRPr lang="en-US" dirty="0"/>
        </a:p>
      </dgm:t>
    </dgm:pt>
    <dgm:pt modelId="{22B6B158-40AB-464D-B6F4-A5FADA59B441}" type="parTrans" cxnId="{C782F422-3FAB-4FF8-987A-7D44EB41C5D2}">
      <dgm:prSet/>
      <dgm:spPr/>
      <dgm:t>
        <a:bodyPr/>
        <a:lstStyle/>
        <a:p>
          <a:endParaRPr lang="en-US"/>
        </a:p>
      </dgm:t>
    </dgm:pt>
    <dgm:pt modelId="{270475BE-563F-4E88-A67F-4DB3D2F77E77}" type="sibTrans" cxnId="{C782F422-3FAB-4FF8-987A-7D44EB41C5D2}">
      <dgm:prSet/>
      <dgm:spPr/>
      <dgm:t>
        <a:bodyPr/>
        <a:lstStyle/>
        <a:p>
          <a:endParaRPr lang="en-US"/>
        </a:p>
      </dgm:t>
    </dgm:pt>
    <dgm:pt modelId="{7EF9751D-4C75-4B25-87DA-9D04EC0A7A66}">
      <dgm:prSet phldrT="[Text]"/>
      <dgm:spPr/>
      <dgm:t>
        <a:bodyPr/>
        <a:lstStyle/>
        <a:p>
          <a:r>
            <a:rPr lang="en-US" dirty="0" smtClean="0"/>
            <a:t>Gameplay</a:t>
          </a:r>
          <a:endParaRPr lang="en-US" dirty="0"/>
        </a:p>
      </dgm:t>
    </dgm:pt>
    <dgm:pt modelId="{BE141290-A5FE-41B4-B3C6-C29C96E601F2}" type="parTrans" cxnId="{3C28D42B-2624-456E-89CB-BF539B4F3BE2}">
      <dgm:prSet/>
      <dgm:spPr/>
      <dgm:t>
        <a:bodyPr/>
        <a:lstStyle/>
        <a:p>
          <a:endParaRPr lang="en-US"/>
        </a:p>
      </dgm:t>
    </dgm:pt>
    <dgm:pt modelId="{B58B0CC1-AB47-4F01-B4CD-659A2F9EC2C2}" type="sibTrans" cxnId="{3C28D42B-2624-456E-89CB-BF539B4F3BE2}">
      <dgm:prSet/>
      <dgm:spPr/>
      <dgm:t>
        <a:bodyPr/>
        <a:lstStyle/>
        <a:p>
          <a:endParaRPr lang="en-US"/>
        </a:p>
      </dgm:t>
    </dgm:pt>
    <dgm:pt modelId="{8E870EA6-BFDE-4F3B-862A-254517A8911E}">
      <dgm:prSet phldrT="[Text]"/>
      <dgm:spPr/>
      <dgm:t>
        <a:bodyPr/>
        <a:lstStyle/>
        <a:p>
          <a:r>
            <a:rPr lang="en-US" dirty="0" smtClean="0"/>
            <a:t>Path finder para </a:t>
          </a:r>
          <a:r>
            <a:rPr lang="en-US" dirty="0" err="1" smtClean="0"/>
            <a:t>os</a:t>
          </a:r>
          <a:r>
            <a:rPr lang="en-US" dirty="0" smtClean="0"/>
            <a:t> </a:t>
          </a:r>
          <a:r>
            <a:rPr lang="en-US" dirty="0" err="1" smtClean="0"/>
            <a:t>patos</a:t>
          </a:r>
          <a:endParaRPr lang="en-US" dirty="0"/>
        </a:p>
      </dgm:t>
    </dgm:pt>
    <dgm:pt modelId="{77CD748C-C5BC-4A82-80FA-11DE51980F3D}" type="parTrans" cxnId="{3F43DA0A-B38F-4CA0-BEA2-C24D2401973B}">
      <dgm:prSet/>
      <dgm:spPr/>
      <dgm:t>
        <a:bodyPr/>
        <a:lstStyle/>
        <a:p>
          <a:endParaRPr lang="en-US"/>
        </a:p>
      </dgm:t>
    </dgm:pt>
    <dgm:pt modelId="{D4C90DF2-E277-4508-980A-ECC1CBBC3F06}" type="sibTrans" cxnId="{3F43DA0A-B38F-4CA0-BEA2-C24D2401973B}">
      <dgm:prSet/>
      <dgm:spPr/>
      <dgm:t>
        <a:bodyPr/>
        <a:lstStyle/>
        <a:p>
          <a:endParaRPr lang="en-US"/>
        </a:p>
      </dgm:t>
    </dgm:pt>
    <dgm:pt modelId="{744BE8C6-7EDD-4B2E-B084-12A1E32489E0}">
      <dgm:prSet phldrT="[Text]"/>
      <dgm:spPr/>
      <dgm:t>
        <a:bodyPr/>
        <a:lstStyle/>
        <a:p>
          <a:r>
            <a:rPr lang="en-US" dirty="0" smtClean="0"/>
            <a:t>Hitboxes</a:t>
          </a:r>
          <a:endParaRPr lang="en-US" dirty="0"/>
        </a:p>
      </dgm:t>
    </dgm:pt>
    <dgm:pt modelId="{F2F0E2E2-03A5-42CE-AB91-263277ABCC4C}" type="parTrans" cxnId="{882401D6-22A6-4F37-B38C-0FD7957D7CD5}">
      <dgm:prSet/>
      <dgm:spPr/>
      <dgm:t>
        <a:bodyPr/>
        <a:lstStyle/>
        <a:p>
          <a:endParaRPr lang="en-US"/>
        </a:p>
      </dgm:t>
    </dgm:pt>
    <dgm:pt modelId="{EAB1C6E0-82DC-42C5-8D80-7B33CC84E889}" type="sibTrans" cxnId="{882401D6-22A6-4F37-B38C-0FD7957D7CD5}">
      <dgm:prSet/>
      <dgm:spPr/>
      <dgm:t>
        <a:bodyPr/>
        <a:lstStyle/>
        <a:p>
          <a:endParaRPr lang="en-US"/>
        </a:p>
      </dgm:t>
    </dgm:pt>
    <dgm:pt modelId="{74209FCA-AB1D-4FA8-A654-15EA9127FB57}">
      <dgm:prSet phldrT="[Text]"/>
      <dgm:spPr/>
      <dgm:t>
        <a:bodyPr/>
        <a:lstStyle/>
        <a:p>
          <a:r>
            <a:rPr lang="en-US" dirty="0" smtClean="0"/>
            <a:t>Gameplay</a:t>
          </a:r>
          <a:endParaRPr lang="en-US" dirty="0"/>
        </a:p>
      </dgm:t>
    </dgm:pt>
    <dgm:pt modelId="{CBC8FC60-452E-422F-9498-FA6786AF4805}" type="parTrans" cxnId="{3CD8AC24-46B8-4997-BBFE-DC34D3014649}">
      <dgm:prSet/>
      <dgm:spPr/>
      <dgm:t>
        <a:bodyPr/>
        <a:lstStyle/>
        <a:p>
          <a:endParaRPr lang="en-US"/>
        </a:p>
      </dgm:t>
    </dgm:pt>
    <dgm:pt modelId="{2F2BFED1-8A53-4942-BF1D-E037F7D31816}" type="sibTrans" cxnId="{3CD8AC24-46B8-4997-BBFE-DC34D3014649}">
      <dgm:prSet/>
      <dgm:spPr/>
      <dgm:t>
        <a:bodyPr/>
        <a:lstStyle/>
        <a:p>
          <a:endParaRPr lang="en-US"/>
        </a:p>
      </dgm:t>
    </dgm:pt>
    <dgm:pt modelId="{7652B6C8-5B99-4099-8F32-BEDEEEE4E985}">
      <dgm:prSet phldrT="[Text]"/>
      <dgm:spPr/>
      <dgm:t>
        <a:bodyPr/>
        <a:lstStyle/>
        <a:p>
          <a:r>
            <a:rPr lang="en-US" dirty="0" err="1" smtClean="0"/>
            <a:t>PorwerPoint</a:t>
          </a:r>
          <a:r>
            <a:rPr lang="en-US" dirty="0" smtClean="0"/>
            <a:t> e </a:t>
          </a:r>
          <a:r>
            <a:rPr lang="en-US" dirty="0" err="1" smtClean="0"/>
            <a:t>Apresentação</a:t>
          </a:r>
          <a:endParaRPr lang="en-US" dirty="0"/>
        </a:p>
      </dgm:t>
    </dgm:pt>
    <dgm:pt modelId="{73B7809C-7FEB-4391-BD07-77198BFFB158}" type="parTrans" cxnId="{512D9E18-32C3-42D4-AADD-E5338573C5E3}">
      <dgm:prSet/>
      <dgm:spPr/>
      <dgm:t>
        <a:bodyPr/>
        <a:lstStyle/>
        <a:p>
          <a:endParaRPr lang="en-US"/>
        </a:p>
      </dgm:t>
    </dgm:pt>
    <dgm:pt modelId="{D4839FEE-707E-4552-A92E-59EE11F91F01}" type="sibTrans" cxnId="{512D9E18-32C3-42D4-AADD-E5338573C5E3}">
      <dgm:prSet/>
      <dgm:spPr/>
      <dgm:t>
        <a:bodyPr/>
        <a:lstStyle/>
        <a:p>
          <a:endParaRPr lang="en-US"/>
        </a:p>
      </dgm:t>
    </dgm:pt>
    <dgm:pt modelId="{DBB01FE7-4780-443F-AE79-AF1FC1EA143D}">
      <dgm:prSet phldrT="[Text]"/>
      <dgm:spPr/>
      <dgm:t>
        <a:bodyPr/>
        <a:lstStyle/>
        <a:p>
          <a:r>
            <a:rPr lang="en-US" dirty="0" err="1" smtClean="0"/>
            <a:t>Spawner</a:t>
          </a:r>
          <a:endParaRPr lang="en-US" dirty="0"/>
        </a:p>
      </dgm:t>
    </dgm:pt>
    <dgm:pt modelId="{5C20266B-AEBB-481E-BB08-A2242D2F12A3}" type="parTrans" cxnId="{D0F7C9D7-97EF-48C8-B885-80D8302B2710}">
      <dgm:prSet/>
      <dgm:spPr/>
      <dgm:t>
        <a:bodyPr/>
        <a:lstStyle/>
        <a:p>
          <a:endParaRPr lang="en-US"/>
        </a:p>
      </dgm:t>
    </dgm:pt>
    <dgm:pt modelId="{32181AD4-93DF-491E-B78D-7A872236DDB8}" type="sibTrans" cxnId="{D0F7C9D7-97EF-48C8-B885-80D8302B2710}">
      <dgm:prSet/>
      <dgm:spPr/>
      <dgm:t>
        <a:bodyPr/>
        <a:lstStyle/>
        <a:p>
          <a:endParaRPr lang="en-US"/>
        </a:p>
      </dgm:t>
    </dgm:pt>
    <dgm:pt modelId="{EA1F6DD3-4E65-41AE-8BE9-AF1B836096AE}">
      <dgm:prSet phldrT="[Text]"/>
      <dgm:spPr/>
      <dgm:t>
        <a:bodyPr/>
        <a:lstStyle/>
        <a:p>
          <a:r>
            <a:rPr lang="en-US" dirty="0" smtClean="0"/>
            <a:t>Score</a:t>
          </a:r>
          <a:endParaRPr lang="en-US" dirty="0"/>
        </a:p>
      </dgm:t>
    </dgm:pt>
    <dgm:pt modelId="{02B38E8C-7089-4B2C-BD5F-60898D4D3F25}" type="parTrans" cxnId="{27920231-DCD4-49C4-A29A-860FD23FF0ED}">
      <dgm:prSet/>
      <dgm:spPr/>
      <dgm:t>
        <a:bodyPr/>
        <a:lstStyle/>
        <a:p>
          <a:endParaRPr lang="en-US"/>
        </a:p>
      </dgm:t>
    </dgm:pt>
    <dgm:pt modelId="{6E1BA4E3-9F19-4FC2-8BE4-AD2D29CCD852}" type="sibTrans" cxnId="{27920231-DCD4-49C4-A29A-860FD23FF0ED}">
      <dgm:prSet/>
      <dgm:spPr/>
      <dgm:t>
        <a:bodyPr/>
        <a:lstStyle/>
        <a:p>
          <a:endParaRPr lang="en-US"/>
        </a:p>
      </dgm:t>
    </dgm:pt>
    <dgm:pt modelId="{55DC7DB7-359B-479B-B862-87895056E7FB}" type="pres">
      <dgm:prSet presAssocID="{0AE63A46-34E2-4D97-8B93-699F5BFAA8BB}" presName="Name0" presStyleCnt="0">
        <dgm:presLayoutVars>
          <dgm:dir/>
          <dgm:resizeHandles val="exact"/>
        </dgm:presLayoutVars>
      </dgm:prSet>
      <dgm:spPr/>
    </dgm:pt>
    <dgm:pt modelId="{EB58E74A-B6FC-42F6-B0F3-82D06D2FB7CB}" type="pres">
      <dgm:prSet presAssocID="{1B603563-09F0-4A65-AF77-CCBF907C6641}" presName="composite" presStyleCnt="0"/>
      <dgm:spPr/>
    </dgm:pt>
    <dgm:pt modelId="{E556346D-EDA0-4FB8-8F75-59D12AB7F52C}" type="pres">
      <dgm:prSet presAssocID="{1B603563-09F0-4A65-AF77-CCBF907C6641}" presName="imagSh" presStyleLbl="bgImgPlace1" presStyleIdx="0" presStyleCnt="5"/>
      <dgm:spPr/>
    </dgm:pt>
    <dgm:pt modelId="{A9F08F8F-E4E9-4EFB-958E-9D0D81798B22}" type="pres">
      <dgm:prSet presAssocID="{1B603563-09F0-4A65-AF77-CCBF907C6641}" presName="tx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1AF806-1964-4FD1-8D86-5EFE6659B849}" type="pres">
      <dgm:prSet presAssocID="{5082BFEE-8B81-4CFF-975B-34ED5C7D660E}" presName="sibTrans" presStyleLbl="sibTrans2D1" presStyleIdx="0" presStyleCnt="4"/>
      <dgm:spPr/>
    </dgm:pt>
    <dgm:pt modelId="{CE8E2A12-5AB3-4AC0-A410-1299CC004F8F}" type="pres">
      <dgm:prSet presAssocID="{5082BFEE-8B81-4CFF-975B-34ED5C7D660E}" presName="connTx" presStyleLbl="sibTrans2D1" presStyleIdx="0" presStyleCnt="4"/>
      <dgm:spPr/>
    </dgm:pt>
    <dgm:pt modelId="{6E7773CC-0948-4ECB-8EED-0B1895C0035B}" type="pres">
      <dgm:prSet presAssocID="{63D26BF0-3AF4-4870-9F97-54A452BE240A}" presName="composite" presStyleCnt="0"/>
      <dgm:spPr/>
    </dgm:pt>
    <dgm:pt modelId="{7FB4007C-E2AC-4EA5-9A76-0C813358123F}" type="pres">
      <dgm:prSet presAssocID="{63D26BF0-3AF4-4870-9F97-54A452BE240A}" presName="imagSh" presStyleLbl="bgImgPlace1" presStyleIdx="1" presStyleCnt="5"/>
      <dgm:spPr/>
    </dgm:pt>
    <dgm:pt modelId="{CE21B754-4ED5-4837-9A79-08C7EACD81E2}" type="pres">
      <dgm:prSet presAssocID="{63D26BF0-3AF4-4870-9F97-54A452BE240A}" presName="tx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BC940-8034-46C0-9268-DC33F4E9B7EE}" type="pres">
      <dgm:prSet presAssocID="{AB6ADFA7-0A07-4D49-ADC9-5D1859294F88}" presName="sibTrans" presStyleLbl="sibTrans2D1" presStyleIdx="1" presStyleCnt="4"/>
      <dgm:spPr/>
    </dgm:pt>
    <dgm:pt modelId="{E00AB0AA-E90E-4E45-9D49-85B6A9EDB948}" type="pres">
      <dgm:prSet presAssocID="{AB6ADFA7-0A07-4D49-ADC9-5D1859294F88}" presName="connTx" presStyleLbl="sibTrans2D1" presStyleIdx="1" presStyleCnt="4"/>
      <dgm:spPr/>
    </dgm:pt>
    <dgm:pt modelId="{3B84CDDA-43F4-43A0-9499-698FF83BD551}" type="pres">
      <dgm:prSet presAssocID="{7EF9751D-4C75-4B25-87DA-9D04EC0A7A66}" presName="composite" presStyleCnt="0"/>
      <dgm:spPr/>
    </dgm:pt>
    <dgm:pt modelId="{BE1D96EB-6045-4E01-BE74-4349DCA4BE9F}" type="pres">
      <dgm:prSet presAssocID="{7EF9751D-4C75-4B25-87DA-9D04EC0A7A66}" presName="imagSh" presStyleLbl="bgImgPlace1" presStyleIdx="2" presStyleCnt="5"/>
      <dgm:spPr/>
    </dgm:pt>
    <dgm:pt modelId="{FDFD71D7-24E5-41D7-B6A7-30E4542CE6F9}" type="pres">
      <dgm:prSet presAssocID="{7EF9751D-4C75-4B25-87DA-9D04EC0A7A66}" presName="tx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8F975C-BD39-497D-82FB-7250227B41A6}" type="pres">
      <dgm:prSet presAssocID="{B58B0CC1-AB47-4F01-B4CD-659A2F9EC2C2}" presName="sibTrans" presStyleLbl="sibTrans2D1" presStyleIdx="2" presStyleCnt="4"/>
      <dgm:spPr/>
    </dgm:pt>
    <dgm:pt modelId="{03BDFFB2-C1EF-4EF4-AFA4-AC9BD081A38A}" type="pres">
      <dgm:prSet presAssocID="{B58B0CC1-AB47-4F01-B4CD-659A2F9EC2C2}" presName="connTx" presStyleLbl="sibTrans2D1" presStyleIdx="2" presStyleCnt="4"/>
      <dgm:spPr/>
    </dgm:pt>
    <dgm:pt modelId="{27E07E3D-4EFA-42AD-97DE-3A1D9454ED60}" type="pres">
      <dgm:prSet presAssocID="{74209FCA-AB1D-4FA8-A654-15EA9127FB57}" presName="composite" presStyleCnt="0"/>
      <dgm:spPr/>
    </dgm:pt>
    <dgm:pt modelId="{6ED843E8-1A69-4922-A4C9-F76DF7E7939D}" type="pres">
      <dgm:prSet presAssocID="{74209FCA-AB1D-4FA8-A654-15EA9127FB57}" presName="imagSh" presStyleLbl="bgImgPlace1" presStyleIdx="3" presStyleCnt="5"/>
      <dgm:spPr/>
    </dgm:pt>
    <dgm:pt modelId="{C00E13EE-7982-4FAD-B74C-00BFF9D2FB2F}" type="pres">
      <dgm:prSet presAssocID="{74209FCA-AB1D-4FA8-A654-15EA9127FB57}" presName="tx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C670EC-759D-4C7B-891E-3B33CE56D1A7}" type="pres">
      <dgm:prSet presAssocID="{2F2BFED1-8A53-4942-BF1D-E037F7D31816}" presName="sibTrans" presStyleLbl="sibTrans2D1" presStyleIdx="3" presStyleCnt="4"/>
      <dgm:spPr/>
    </dgm:pt>
    <dgm:pt modelId="{69C97438-EEB9-4A07-81FC-0CBD35026589}" type="pres">
      <dgm:prSet presAssocID="{2F2BFED1-8A53-4942-BF1D-E037F7D31816}" presName="connTx" presStyleLbl="sibTrans2D1" presStyleIdx="3" presStyleCnt="4"/>
      <dgm:spPr/>
    </dgm:pt>
    <dgm:pt modelId="{C64BC6A3-4FD9-4309-A7AF-32839CA61815}" type="pres">
      <dgm:prSet presAssocID="{7652B6C8-5B99-4099-8F32-BEDEEEE4E985}" presName="composite" presStyleCnt="0"/>
      <dgm:spPr/>
    </dgm:pt>
    <dgm:pt modelId="{B89DE4E8-E58B-4D3C-9600-1556D3469E63}" type="pres">
      <dgm:prSet presAssocID="{7652B6C8-5B99-4099-8F32-BEDEEEE4E985}" presName="imagSh" presStyleLbl="bgImgPlace1" presStyleIdx="4" presStyleCnt="5"/>
      <dgm:spPr/>
    </dgm:pt>
    <dgm:pt modelId="{8C15B885-3B4D-4472-8192-C64C11919833}" type="pres">
      <dgm:prSet presAssocID="{7652B6C8-5B99-4099-8F32-BEDEEEE4E985}" presName="txNode" presStyleLbl="node1" presStyleIdx="4" presStyleCnt="5">
        <dgm:presLayoutVars>
          <dgm:bulletEnabled val="1"/>
        </dgm:presLayoutVars>
      </dgm:prSet>
      <dgm:spPr/>
    </dgm:pt>
  </dgm:ptLst>
  <dgm:cxnLst>
    <dgm:cxn modelId="{C782F422-3FAB-4FF8-987A-7D44EB41C5D2}" srcId="{63D26BF0-3AF4-4870-9F97-54A452BE240A}" destId="{B0FBB08A-AC1C-425F-84A9-7329F4DF0F79}" srcOrd="1" destOrd="0" parTransId="{22B6B158-40AB-464D-B6F4-A5FADA59B441}" sibTransId="{270475BE-563F-4E88-A67F-4DB3D2F77E77}"/>
    <dgm:cxn modelId="{3F43DA0A-B38F-4CA0-BEA2-C24D2401973B}" srcId="{7EF9751D-4C75-4B25-87DA-9D04EC0A7A66}" destId="{8E870EA6-BFDE-4F3B-862A-254517A8911E}" srcOrd="0" destOrd="0" parTransId="{77CD748C-C5BC-4A82-80FA-11DE51980F3D}" sibTransId="{D4C90DF2-E277-4508-980A-ECC1CBBC3F06}"/>
    <dgm:cxn modelId="{9892BDA1-9829-40EC-86F9-ABBE03A59100}" type="presOf" srcId="{63D26BF0-3AF4-4870-9F97-54A452BE240A}" destId="{CE21B754-4ED5-4837-9A79-08C7EACD81E2}" srcOrd="0" destOrd="0" presId="urn:microsoft.com/office/officeart/2005/8/layout/hProcess10"/>
    <dgm:cxn modelId="{C6E99A05-EE7E-4A9F-8BA3-96AFF7A78C25}" type="presOf" srcId="{2F2BFED1-8A53-4942-BF1D-E037F7D31816}" destId="{89C670EC-759D-4C7B-891E-3B33CE56D1A7}" srcOrd="0" destOrd="0" presId="urn:microsoft.com/office/officeart/2005/8/layout/hProcess10"/>
    <dgm:cxn modelId="{320DEA9C-324B-449E-B8FB-D626C7763AE3}" type="presOf" srcId="{0AE63A46-34E2-4D97-8B93-699F5BFAA8BB}" destId="{55DC7DB7-359B-479B-B862-87895056E7FB}" srcOrd="0" destOrd="0" presId="urn:microsoft.com/office/officeart/2005/8/layout/hProcess10"/>
    <dgm:cxn modelId="{2C9E4C33-9A1E-4095-8AC9-4153C2F8399E}" type="presOf" srcId="{5082BFEE-8B81-4CFF-975B-34ED5C7D660E}" destId="{CE8E2A12-5AB3-4AC0-A410-1299CC004F8F}" srcOrd="1" destOrd="0" presId="urn:microsoft.com/office/officeart/2005/8/layout/hProcess10"/>
    <dgm:cxn modelId="{C5A89A0C-3928-4B1F-AB4D-5C4D0FE6492F}" type="presOf" srcId="{B0FBB08A-AC1C-425F-84A9-7329F4DF0F79}" destId="{CE21B754-4ED5-4837-9A79-08C7EACD81E2}" srcOrd="0" destOrd="2" presId="urn:microsoft.com/office/officeart/2005/8/layout/hProcess10"/>
    <dgm:cxn modelId="{27920231-DCD4-49C4-A29A-860FD23FF0ED}" srcId="{74209FCA-AB1D-4FA8-A654-15EA9127FB57}" destId="{EA1F6DD3-4E65-41AE-8BE9-AF1B836096AE}" srcOrd="1" destOrd="0" parTransId="{02B38E8C-7089-4B2C-BD5F-60898D4D3F25}" sibTransId="{6E1BA4E3-9F19-4FC2-8BE4-AD2D29CCD852}"/>
    <dgm:cxn modelId="{0F4084EC-25AB-46F7-908A-19243A61EA8D}" type="presOf" srcId="{B58B0CC1-AB47-4F01-B4CD-659A2F9EC2C2}" destId="{078F975C-BD39-497D-82FB-7250227B41A6}" srcOrd="0" destOrd="0" presId="urn:microsoft.com/office/officeart/2005/8/layout/hProcess10"/>
    <dgm:cxn modelId="{0344035A-2E2B-48AD-A87A-A776F87277F2}" srcId="{63D26BF0-3AF4-4870-9F97-54A452BE240A}" destId="{DEB73075-3B84-4268-9666-B977F524E00E}" srcOrd="0" destOrd="0" parTransId="{2757A7DA-D226-473A-9A21-E65D04971835}" sibTransId="{D5391EC6-2554-40B4-975C-310737C5F5E3}"/>
    <dgm:cxn modelId="{7DCF1002-9B8E-47BA-9383-69C6B0F12A29}" type="presOf" srcId="{B58B0CC1-AB47-4F01-B4CD-659A2F9EC2C2}" destId="{03BDFFB2-C1EF-4EF4-AFA4-AC9BD081A38A}" srcOrd="1" destOrd="0" presId="urn:microsoft.com/office/officeart/2005/8/layout/hProcess10"/>
    <dgm:cxn modelId="{0BF11A31-CDF8-40E5-B0BF-7C3AD26BEBA5}" type="presOf" srcId="{1B603563-09F0-4A65-AF77-CCBF907C6641}" destId="{A9F08F8F-E4E9-4EFB-958E-9D0D81798B22}" srcOrd="0" destOrd="0" presId="urn:microsoft.com/office/officeart/2005/8/layout/hProcess10"/>
    <dgm:cxn modelId="{02C59E4F-E76B-48C5-9E9B-B61A03915A25}" type="presOf" srcId="{2F2BFED1-8A53-4942-BF1D-E037F7D31816}" destId="{69C97438-EEB9-4A07-81FC-0CBD35026589}" srcOrd="1" destOrd="0" presId="urn:microsoft.com/office/officeart/2005/8/layout/hProcess10"/>
    <dgm:cxn modelId="{20BF429D-ED1B-4082-9E5E-F2302EC11F74}" type="presOf" srcId="{69E9DB88-800C-49C0-A1EC-B33FE28FCDD4}" destId="{A9F08F8F-E4E9-4EFB-958E-9D0D81798B22}" srcOrd="0" destOrd="1" presId="urn:microsoft.com/office/officeart/2005/8/layout/hProcess10"/>
    <dgm:cxn modelId="{E2F2B9F1-11EE-4B19-8D3C-604B5BE25C0E}" srcId="{0AE63A46-34E2-4D97-8B93-699F5BFAA8BB}" destId="{1B603563-09F0-4A65-AF77-CCBF907C6641}" srcOrd="0" destOrd="0" parTransId="{B806E6E6-19D0-4FB6-AFF8-225E7D83DA53}" sibTransId="{5082BFEE-8B81-4CFF-975B-34ED5C7D660E}"/>
    <dgm:cxn modelId="{512D9E18-32C3-42D4-AADD-E5338573C5E3}" srcId="{0AE63A46-34E2-4D97-8B93-699F5BFAA8BB}" destId="{7652B6C8-5B99-4099-8F32-BEDEEEE4E985}" srcOrd="4" destOrd="0" parTransId="{73B7809C-7FEB-4391-BD07-77198BFFB158}" sibTransId="{D4839FEE-707E-4552-A92E-59EE11F91F01}"/>
    <dgm:cxn modelId="{D0F7C9D7-97EF-48C8-B885-80D8302B2710}" srcId="{74209FCA-AB1D-4FA8-A654-15EA9127FB57}" destId="{DBB01FE7-4780-443F-AE79-AF1FC1EA143D}" srcOrd="0" destOrd="0" parTransId="{5C20266B-AEBB-481E-BB08-A2242D2F12A3}" sibTransId="{32181AD4-93DF-491E-B78D-7A872236DDB8}"/>
    <dgm:cxn modelId="{E567E4BD-6551-450D-9FED-14862EB5D573}" type="presOf" srcId="{7EF9751D-4C75-4B25-87DA-9D04EC0A7A66}" destId="{FDFD71D7-24E5-41D7-B6A7-30E4542CE6F9}" srcOrd="0" destOrd="0" presId="urn:microsoft.com/office/officeart/2005/8/layout/hProcess10"/>
    <dgm:cxn modelId="{3CD8AC24-46B8-4997-BBFE-DC34D3014649}" srcId="{0AE63A46-34E2-4D97-8B93-699F5BFAA8BB}" destId="{74209FCA-AB1D-4FA8-A654-15EA9127FB57}" srcOrd="3" destOrd="0" parTransId="{CBC8FC60-452E-422F-9498-FA6786AF4805}" sibTransId="{2F2BFED1-8A53-4942-BF1D-E037F7D31816}"/>
    <dgm:cxn modelId="{A181823F-7BF0-4D49-8915-AD0734E16207}" type="presOf" srcId="{AB6ADFA7-0A07-4D49-ADC9-5D1859294F88}" destId="{94BBC940-8034-46C0-9268-DC33F4E9B7EE}" srcOrd="0" destOrd="0" presId="urn:microsoft.com/office/officeart/2005/8/layout/hProcess10"/>
    <dgm:cxn modelId="{51FC363C-F648-4D11-9592-67E75EC6E84F}" type="presOf" srcId="{744BE8C6-7EDD-4B2E-B084-12A1E32489E0}" destId="{FDFD71D7-24E5-41D7-B6A7-30E4542CE6F9}" srcOrd="0" destOrd="2" presId="urn:microsoft.com/office/officeart/2005/8/layout/hProcess10"/>
    <dgm:cxn modelId="{1B8EE9E4-CDA9-416C-93F7-8828C7E8C8D1}" type="presOf" srcId="{1BC246D4-27C9-4FE3-9AA3-49F56B821750}" destId="{A9F08F8F-E4E9-4EFB-958E-9D0D81798B22}" srcOrd="0" destOrd="2" presId="urn:microsoft.com/office/officeart/2005/8/layout/hProcess10"/>
    <dgm:cxn modelId="{3C28D42B-2624-456E-89CB-BF539B4F3BE2}" srcId="{0AE63A46-34E2-4D97-8B93-699F5BFAA8BB}" destId="{7EF9751D-4C75-4B25-87DA-9D04EC0A7A66}" srcOrd="2" destOrd="0" parTransId="{BE141290-A5FE-41B4-B3C6-C29C96E601F2}" sibTransId="{B58B0CC1-AB47-4F01-B4CD-659A2F9EC2C2}"/>
    <dgm:cxn modelId="{AAD39B30-7603-46BB-8DE1-F9CA39957DDB}" srcId="{0AE63A46-34E2-4D97-8B93-699F5BFAA8BB}" destId="{63D26BF0-3AF4-4870-9F97-54A452BE240A}" srcOrd="1" destOrd="0" parTransId="{4E6E126F-0A39-44F7-9282-3FC980798D22}" sibTransId="{AB6ADFA7-0A07-4D49-ADC9-5D1859294F88}"/>
    <dgm:cxn modelId="{535CC4D2-4158-4BBE-B009-DACB551C9BCE}" srcId="{1B603563-09F0-4A65-AF77-CCBF907C6641}" destId="{1BC246D4-27C9-4FE3-9AA3-49F56B821750}" srcOrd="1" destOrd="0" parTransId="{04455EF5-8ACE-47F6-B989-FB99C8060EC8}" sibTransId="{8F2B0EED-1748-4EC9-AF4E-DD5BFE3CE38D}"/>
    <dgm:cxn modelId="{83863CEE-A922-4D6C-ABBE-3A99F95FFD7B}" type="presOf" srcId="{DEB73075-3B84-4268-9666-B977F524E00E}" destId="{CE21B754-4ED5-4837-9A79-08C7EACD81E2}" srcOrd="0" destOrd="1" presId="urn:microsoft.com/office/officeart/2005/8/layout/hProcess10"/>
    <dgm:cxn modelId="{689B89CC-2BF5-4356-9336-6B96714BA125}" type="presOf" srcId="{DBB01FE7-4780-443F-AE79-AF1FC1EA143D}" destId="{C00E13EE-7982-4FAD-B74C-00BFF9D2FB2F}" srcOrd="0" destOrd="1" presId="urn:microsoft.com/office/officeart/2005/8/layout/hProcess10"/>
    <dgm:cxn modelId="{28B93401-A76D-479D-82AD-B305A91B2E00}" type="presOf" srcId="{EA1F6DD3-4E65-41AE-8BE9-AF1B836096AE}" destId="{C00E13EE-7982-4FAD-B74C-00BFF9D2FB2F}" srcOrd="0" destOrd="2" presId="urn:microsoft.com/office/officeart/2005/8/layout/hProcess10"/>
    <dgm:cxn modelId="{887EA8B4-9DB0-4887-ACC8-3332B0ABD270}" type="presOf" srcId="{74209FCA-AB1D-4FA8-A654-15EA9127FB57}" destId="{C00E13EE-7982-4FAD-B74C-00BFF9D2FB2F}" srcOrd="0" destOrd="0" presId="urn:microsoft.com/office/officeart/2005/8/layout/hProcess10"/>
    <dgm:cxn modelId="{882401D6-22A6-4F37-B38C-0FD7957D7CD5}" srcId="{7EF9751D-4C75-4B25-87DA-9D04EC0A7A66}" destId="{744BE8C6-7EDD-4B2E-B084-12A1E32489E0}" srcOrd="1" destOrd="0" parTransId="{F2F0E2E2-03A5-42CE-AB91-263277ABCC4C}" sibTransId="{EAB1C6E0-82DC-42C5-8D80-7B33CC84E889}"/>
    <dgm:cxn modelId="{FC24EA5A-2F23-4FC9-B8EF-A20F46E34A5E}" type="presOf" srcId="{7652B6C8-5B99-4099-8F32-BEDEEEE4E985}" destId="{8C15B885-3B4D-4472-8192-C64C11919833}" srcOrd="0" destOrd="0" presId="urn:microsoft.com/office/officeart/2005/8/layout/hProcess10"/>
    <dgm:cxn modelId="{CABD328E-E17C-4616-ACE2-02F25F0CBD27}" srcId="{1B603563-09F0-4A65-AF77-CCBF907C6641}" destId="{69E9DB88-800C-49C0-A1EC-B33FE28FCDD4}" srcOrd="0" destOrd="0" parTransId="{BCFAABA5-5B7F-4459-943B-F206B2229347}" sibTransId="{A935E561-1814-4B89-BE27-EF8FFD45BB25}"/>
    <dgm:cxn modelId="{95CD86FF-5821-4FB4-B009-37B54490DD89}" type="presOf" srcId="{AB6ADFA7-0A07-4D49-ADC9-5D1859294F88}" destId="{E00AB0AA-E90E-4E45-9D49-85B6A9EDB948}" srcOrd="1" destOrd="0" presId="urn:microsoft.com/office/officeart/2005/8/layout/hProcess10"/>
    <dgm:cxn modelId="{48DBAA0D-EBE8-460B-8BE3-31841A64D35C}" type="presOf" srcId="{8E870EA6-BFDE-4F3B-862A-254517A8911E}" destId="{FDFD71D7-24E5-41D7-B6A7-30E4542CE6F9}" srcOrd="0" destOrd="1" presId="urn:microsoft.com/office/officeart/2005/8/layout/hProcess10"/>
    <dgm:cxn modelId="{EDFD3F52-DF9E-4F6F-A75A-54FDD746DFB5}" type="presOf" srcId="{5082BFEE-8B81-4CFF-975B-34ED5C7D660E}" destId="{151AF806-1964-4FD1-8D86-5EFE6659B849}" srcOrd="0" destOrd="0" presId="urn:microsoft.com/office/officeart/2005/8/layout/hProcess10"/>
    <dgm:cxn modelId="{3561A9B1-2C2D-410E-AD22-1A61E9FBBE4A}" type="presParOf" srcId="{55DC7DB7-359B-479B-B862-87895056E7FB}" destId="{EB58E74A-B6FC-42F6-B0F3-82D06D2FB7CB}" srcOrd="0" destOrd="0" presId="urn:microsoft.com/office/officeart/2005/8/layout/hProcess10"/>
    <dgm:cxn modelId="{89817FF6-A367-415D-8616-F06835F375C1}" type="presParOf" srcId="{EB58E74A-B6FC-42F6-B0F3-82D06D2FB7CB}" destId="{E556346D-EDA0-4FB8-8F75-59D12AB7F52C}" srcOrd="0" destOrd="0" presId="urn:microsoft.com/office/officeart/2005/8/layout/hProcess10"/>
    <dgm:cxn modelId="{D434CACE-750D-4523-A4FD-025C27804037}" type="presParOf" srcId="{EB58E74A-B6FC-42F6-B0F3-82D06D2FB7CB}" destId="{A9F08F8F-E4E9-4EFB-958E-9D0D81798B22}" srcOrd="1" destOrd="0" presId="urn:microsoft.com/office/officeart/2005/8/layout/hProcess10"/>
    <dgm:cxn modelId="{CF91F63A-3505-4014-AE30-CC9C89F28C62}" type="presParOf" srcId="{55DC7DB7-359B-479B-B862-87895056E7FB}" destId="{151AF806-1964-4FD1-8D86-5EFE6659B849}" srcOrd="1" destOrd="0" presId="urn:microsoft.com/office/officeart/2005/8/layout/hProcess10"/>
    <dgm:cxn modelId="{BB7C7024-D9F6-464B-AC11-3A217DE04255}" type="presParOf" srcId="{151AF806-1964-4FD1-8D86-5EFE6659B849}" destId="{CE8E2A12-5AB3-4AC0-A410-1299CC004F8F}" srcOrd="0" destOrd="0" presId="urn:microsoft.com/office/officeart/2005/8/layout/hProcess10"/>
    <dgm:cxn modelId="{6235BB38-BC05-4E2E-88A0-579C59561AC8}" type="presParOf" srcId="{55DC7DB7-359B-479B-B862-87895056E7FB}" destId="{6E7773CC-0948-4ECB-8EED-0B1895C0035B}" srcOrd="2" destOrd="0" presId="urn:microsoft.com/office/officeart/2005/8/layout/hProcess10"/>
    <dgm:cxn modelId="{DAC6F7D3-85E5-4DBD-9EFF-262D65A987E8}" type="presParOf" srcId="{6E7773CC-0948-4ECB-8EED-0B1895C0035B}" destId="{7FB4007C-E2AC-4EA5-9A76-0C813358123F}" srcOrd="0" destOrd="0" presId="urn:microsoft.com/office/officeart/2005/8/layout/hProcess10"/>
    <dgm:cxn modelId="{56B9B1F3-16FB-46F4-97A4-8FFEE7D9CCE9}" type="presParOf" srcId="{6E7773CC-0948-4ECB-8EED-0B1895C0035B}" destId="{CE21B754-4ED5-4837-9A79-08C7EACD81E2}" srcOrd="1" destOrd="0" presId="urn:microsoft.com/office/officeart/2005/8/layout/hProcess10"/>
    <dgm:cxn modelId="{14FA6402-3266-4CF0-9FC0-E4519CBFEE70}" type="presParOf" srcId="{55DC7DB7-359B-479B-B862-87895056E7FB}" destId="{94BBC940-8034-46C0-9268-DC33F4E9B7EE}" srcOrd="3" destOrd="0" presId="urn:microsoft.com/office/officeart/2005/8/layout/hProcess10"/>
    <dgm:cxn modelId="{0D1E135B-5F3C-4336-A33D-BDF21E705303}" type="presParOf" srcId="{94BBC940-8034-46C0-9268-DC33F4E9B7EE}" destId="{E00AB0AA-E90E-4E45-9D49-85B6A9EDB948}" srcOrd="0" destOrd="0" presId="urn:microsoft.com/office/officeart/2005/8/layout/hProcess10"/>
    <dgm:cxn modelId="{63FBE0F2-BDB5-4ADF-9097-2BA60F320768}" type="presParOf" srcId="{55DC7DB7-359B-479B-B862-87895056E7FB}" destId="{3B84CDDA-43F4-43A0-9499-698FF83BD551}" srcOrd="4" destOrd="0" presId="urn:microsoft.com/office/officeart/2005/8/layout/hProcess10"/>
    <dgm:cxn modelId="{CD448690-F288-4582-91CD-050D75932229}" type="presParOf" srcId="{3B84CDDA-43F4-43A0-9499-698FF83BD551}" destId="{BE1D96EB-6045-4E01-BE74-4349DCA4BE9F}" srcOrd="0" destOrd="0" presId="urn:microsoft.com/office/officeart/2005/8/layout/hProcess10"/>
    <dgm:cxn modelId="{5AF429EC-F590-4E94-A8F1-9CDAEF19D068}" type="presParOf" srcId="{3B84CDDA-43F4-43A0-9499-698FF83BD551}" destId="{FDFD71D7-24E5-41D7-B6A7-30E4542CE6F9}" srcOrd="1" destOrd="0" presId="urn:microsoft.com/office/officeart/2005/8/layout/hProcess10"/>
    <dgm:cxn modelId="{6658A271-DEA2-4BA4-89A5-885390896163}" type="presParOf" srcId="{55DC7DB7-359B-479B-B862-87895056E7FB}" destId="{078F975C-BD39-497D-82FB-7250227B41A6}" srcOrd="5" destOrd="0" presId="urn:microsoft.com/office/officeart/2005/8/layout/hProcess10"/>
    <dgm:cxn modelId="{60CD4720-1983-47C4-8786-630C4E73F63B}" type="presParOf" srcId="{078F975C-BD39-497D-82FB-7250227B41A6}" destId="{03BDFFB2-C1EF-4EF4-AFA4-AC9BD081A38A}" srcOrd="0" destOrd="0" presId="urn:microsoft.com/office/officeart/2005/8/layout/hProcess10"/>
    <dgm:cxn modelId="{043E42D5-FA9A-43B9-B097-0F4F468BEA34}" type="presParOf" srcId="{55DC7DB7-359B-479B-B862-87895056E7FB}" destId="{27E07E3D-4EFA-42AD-97DE-3A1D9454ED60}" srcOrd="6" destOrd="0" presId="urn:microsoft.com/office/officeart/2005/8/layout/hProcess10"/>
    <dgm:cxn modelId="{D09528AB-9DD8-49C8-AD7B-E0FB6D1744AE}" type="presParOf" srcId="{27E07E3D-4EFA-42AD-97DE-3A1D9454ED60}" destId="{6ED843E8-1A69-4922-A4C9-F76DF7E7939D}" srcOrd="0" destOrd="0" presId="urn:microsoft.com/office/officeart/2005/8/layout/hProcess10"/>
    <dgm:cxn modelId="{10255D8A-72AE-475C-9515-D97A39CD8197}" type="presParOf" srcId="{27E07E3D-4EFA-42AD-97DE-3A1D9454ED60}" destId="{C00E13EE-7982-4FAD-B74C-00BFF9D2FB2F}" srcOrd="1" destOrd="0" presId="urn:microsoft.com/office/officeart/2005/8/layout/hProcess10"/>
    <dgm:cxn modelId="{794716FC-FA4A-4C1D-ABF3-5ADF3EECBA05}" type="presParOf" srcId="{55DC7DB7-359B-479B-B862-87895056E7FB}" destId="{89C670EC-759D-4C7B-891E-3B33CE56D1A7}" srcOrd="7" destOrd="0" presId="urn:microsoft.com/office/officeart/2005/8/layout/hProcess10"/>
    <dgm:cxn modelId="{78F1CFE7-CBD0-4AF0-BEC3-111E03737FBC}" type="presParOf" srcId="{89C670EC-759D-4C7B-891E-3B33CE56D1A7}" destId="{69C97438-EEB9-4A07-81FC-0CBD35026589}" srcOrd="0" destOrd="0" presId="urn:microsoft.com/office/officeart/2005/8/layout/hProcess10"/>
    <dgm:cxn modelId="{E9504323-1FAE-44DB-8D61-8D5C6D1BF955}" type="presParOf" srcId="{55DC7DB7-359B-479B-B862-87895056E7FB}" destId="{C64BC6A3-4FD9-4309-A7AF-32839CA61815}" srcOrd="8" destOrd="0" presId="urn:microsoft.com/office/officeart/2005/8/layout/hProcess10"/>
    <dgm:cxn modelId="{A2AA7ABC-B8B8-4F45-8D12-0C24F1AC317C}" type="presParOf" srcId="{C64BC6A3-4FD9-4309-A7AF-32839CA61815}" destId="{B89DE4E8-E58B-4D3C-9600-1556D3469E63}" srcOrd="0" destOrd="0" presId="urn:microsoft.com/office/officeart/2005/8/layout/hProcess10"/>
    <dgm:cxn modelId="{72F9197E-CD81-444D-953E-2BA3B687F0EC}" type="presParOf" srcId="{C64BC6A3-4FD9-4309-A7AF-32839CA61815}" destId="{8C15B885-3B4D-4472-8192-C64C1191983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6346D-EDA0-4FB8-8F75-59D12AB7F52C}">
      <dsp:nvSpPr>
        <dsp:cNvPr id="0" name=""/>
        <dsp:cNvSpPr/>
      </dsp:nvSpPr>
      <dsp:spPr>
        <a:xfrm>
          <a:off x="6725" y="1784072"/>
          <a:ext cx="1572354" cy="1572354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08F8F-E4E9-4EFB-958E-9D0D81798B22}">
      <dsp:nvSpPr>
        <dsp:cNvPr id="0" name=""/>
        <dsp:cNvSpPr/>
      </dsp:nvSpPr>
      <dsp:spPr>
        <a:xfrm>
          <a:off x="262690" y="2727484"/>
          <a:ext cx="1572354" cy="1572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Modelos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Pato</a:t>
          </a:r>
          <a:r>
            <a:rPr lang="en-US" sz="1400" kern="1200" dirty="0" smtClean="0"/>
            <a:t> (</a:t>
          </a:r>
          <a:r>
            <a:rPr lang="en-US" sz="1400" kern="1200" dirty="0" err="1" smtClean="0"/>
            <a:t>animações</a:t>
          </a:r>
          <a:r>
            <a:rPr lang="en-US" sz="1400" kern="1200" dirty="0" smtClean="0"/>
            <a:t> e mesh)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Arbustos</a:t>
          </a:r>
          <a:endParaRPr lang="en-US" sz="1400" kern="1200" dirty="0"/>
        </a:p>
      </dsp:txBody>
      <dsp:txXfrm>
        <a:off x="308743" y="2773537"/>
        <a:ext cx="1480248" cy="1480248"/>
      </dsp:txXfrm>
    </dsp:sp>
    <dsp:sp modelId="{151AF806-1964-4FD1-8D86-5EFE6659B849}">
      <dsp:nvSpPr>
        <dsp:cNvPr id="0" name=""/>
        <dsp:cNvSpPr/>
      </dsp:nvSpPr>
      <dsp:spPr>
        <a:xfrm>
          <a:off x="1881950" y="2381341"/>
          <a:ext cx="302870" cy="3778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881950" y="2456904"/>
        <a:ext cx="212009" cy="226688"/>
      </dsp:txXfrm>
    </dsp:sp>
    <dsp:sp modelId="{7FB4007C-E2AC-4EA5-9A76-0C813358123F}">
      <dsp:nvSpPr>
        <dsp:cNvPr id="0" name=""/>
        <dsp:cNvSpPr/>
      </dsp:nvSpPr>
      <dsp:spPr>
        <a:xfrm>
          <a:off x="2444423" y="1784072"/>
          <a:ext cx="1572354" cy="1572354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1B754-4ED5-4837-9A79-08C7EACD81E2}">
      <dsp:nvSpPr>
        <dsp:cNvPr id="0" name=""/>
        <dsp:cNvSpPr/>
      </dsp:nvSpPr>
      <dsp:spPr>
        <a:xfrm>
          <a:off x="2700387" y="2727484"/>
          <a:ext cx="1572354" cy="1572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Interface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Botão</a:t>
          </a:r>
          <a:r>
            <a:rPr lang="en-US" sz="1400" kern="1200" dirty="0" smtClean="0"/>
            <a:t> de </a:t>
          </a:r>
          <a:r>
            <a:rPr lang="en-US" sz="1400" kern="1200" dirty="0" err="1" smtClean="0"/>
            <a:t>disparo</a:t>
          </a:r>
          <a:r>
            <a:rPr lang="en-US" sz="1400" kern="1200" dirty="0" smtClean="0"/>
            <a:t>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Crosshair</a:t>
          </a:r>
          <a:endParaRPr lang="en-US" sz="1400" kern="1200" dirty="0"/>
        </a:p>
      </dsp:txBody>
      <dsp:txXfrm>
        <a:off x="2746440" y="2773537"/>
        <a:ext cx="1480248" cy="1480248"/>
      </dsp:txXfrm>
    </dsp:sp>
    <dsp:sp modelId="{94BBC940-8034-46C0-9268-DC33F4E9B7EE}">
      <dsp:nvSpPr>
        <dsp:cNvPr id="0" name=""/>
        <dsp:cNvSpPr/>
      </dsp:nvSpPr>
      <dsp:spPr>
        <a:xfrm>
          <a:off x="4319647" y="2381341"/>
          <a:ext cx="302870" cy="3778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319647" y="2456904"/>
        <a:ext cx="212009" cy="226688"/>
      </dsp:txXfrm>
    </dsp:sp>
    <dsp:sp modelId="{BE1D96EB-6045-4E01-BE74-4349DCA4BE9F}">
      <dsp:nvSpPr>
        <dsp:cNvPr id="0" name=""/>
        <dsp:cNvSpPr/>
      </dsp:nvSpPr>
      <dsp:spPr>
        <a:xfrm>
          <a:off x="4882120" y="1784072"/>
          <a:ext cx="1572354" cy="1572354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D71D7-24E5-41D7-B6A7-30E4542CE6F9}">
      <dsp:nvSpPr>
        <dsp:cNvPr id="0" name=""/>
        <dsp:cNvSpPr/>
      </dsp:nvSpPr>
      <dsp:spPr>
        <a:xfrm>
          <a:off x="5138085" y="2727484"/>
          <a:ext cx="1572354" cy="1572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Gameplay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Path finder para </a:t>
          </a:r>
          <a:r>
            <a:rPr lang="en-US" sz="1400" kern="1200" dirty="0" err="1" smtClean="0"/>
            <a:t>os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patos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Hitboxes</a:t>
          </a:r>
          <a:endParaRPr lang="en-US" sz="1400" kern="1200" dirty="0"/>
        </a:p>
      </dsp:txBody>
      <dsp:txXfrm>
        <a:off x="5184138" y="2773537"/>
        <a:ext cx="1480248" cy="1480248"/>
      </dsp:txXfrm>
    </dsp:sp>
    <dsp:sp modelId="{078F975C-BD39-497D-82FB-7250227B41A6}">
      <dsp:nvSpPr>
        <dsp:cNvPr id="0" name=""/>
        <dsp:cNvSpPr/>
      </dsp:nvSpPr>
      <dsp:spPr>
        <a:xfrm>
          <a:off x="6757344" y="2381341"/>
          <a:ext cx="302870" cy="3778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6757344" y="2456904"/>
        <a:ext cx="212009" cy="226688"/>
      </dsp:txXfrm>
    </dsp:sp>
    <dsp:sp modelId="{6ED843E8-1A69-4922-A4C9-F76DF7E7939D}">
      <dsp:nvSpPr>
        <dsp:cNvPr id="0" name=""/>
        <dsp:cNvSpPr/>
      </dsp:nvSpPr>
      <dsp:spPr>
        <a:xfrm>
          <a:off x="7319818" y="1784072"/>
          <a:ext cx="1572354" cy="1572354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0E13EE-7982-4FAD-B74C-00BFF9D2FB2F}">
      <dsp:nvSpPr>
        <dsp:cNvPr id="0" name=""/>
        <dsp:cNvSpPr/>
      </dsp:nvSpPr>
      <dsp:spPr>
        <a:xfrm>
          <a:off x="7575782" y="2727484"/>
          <a:ext cx="1572354" cy="1572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Gameplay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Spawner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Score</a:t>
          </a:r>
          <a:endParaRPr lang="en-US" sz="1400" kern="1200" dirty="0"/>
        </a:p>
      </dsp:txBody>
      <dsp:txXfrm>
        <a:off x="7621835" y="2773537"/>
        <a:ext cx="1480248" cy="1480248"/>
      </dsp:txXfrm>
    </dsp:sp>
    <dsp:sp modelId="{89C670EC-759D-4C7B-891E-3B33CE56D1A7}">
      <dsp:nvSpPr>
        <dsp:cNvPr id="0" name=""/>
        <dsp:cNvSpPr/>
      </dsp:nvSpPr>
      <dsp:spPr>
        <a:xfrm>
          <a:off x="9195042" y="2381341"/>
          <a:ext cx="302870" cy="3778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9195042" y="2456904"/>
        <a:ext cx="212009" cy="226688"/>
      </dsp:txXfrm>
    </dsp:sp>
    <dsp:sp modelId="{B89DE4E8-E58B-4D3C-9600-1556D3469E63}">
      <dsp:nvSpPr>
        <dsp:cNvPr id="0" name=""/>
        <dsp:cNvSpPr/>
      </dsp:nvSpPr>
      <dsp:spPr>
        <a:xfrm>
          <a:off x="9757515" y="1784072"/>
          <a:ext cx="1572354" cy="1572354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5B885-3B4D-4472-8192-C64C11919833}">
      <dsp:nvSpPr>
        <dsp:cNvPr id="0" name=""/>
        <dsp:cNvSpPr/>
      </dsp:nvSpPr>
      <dsp:spPr>
        <a:xfrm>
          <a:off x="10013480" y="2727484"/>
          <a:ext cx="1572354" cy="1572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PorwerPoint</a:t>
          </a:r>
          <a:r>
            <a:rPr lang="en-US" sz="1800" kern="1200" dirty="0" smtClean="0"/>
            <a:t> e </a:t>
          </a:r>
          <a:r>
            <a:rPr lang="en-US" sz="1800" kern="1200" dirty="0" err="1" smtClean="0"/>
            <a:t>Apresentação</a:t>
          </a:r>
          <a:endParaRPr lang="en-US" sz="1800" kern="1200" dirty="0"/>
        </a:p>
      </dsp:txBody>
      <dsp:txXfrm>
        <a:off x="10059533" y="2773537"/>
        <a:ext cx="1480248" cy="1480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4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5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5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8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79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6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3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9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1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7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81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>
                <a:latin typeface="+mn-lt"/>
                <a:cs typeface="Helvetica" panose="020B0604020202020204" pitchFamily="34" charset="0"/>
              </a:rPr>
              <a:t>Introducing</a:t>
            </a:r>
            <a:endParaRPr lang="pt-PT" dirty="0">
              <a:latin typeface="+mn-lt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7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412" y="279635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PT" sz="8000" dirty="0" err="1" smtClean="0">
                <a:latin typeface="+mn-lt"/>
                <a:cs typeface="Helvetica" panose="020B0604020202020204" pitchFamily="34" charset="0"/>
              </a:rPr>
              <a:t>DuckHunt</a:t>
            </a:r>
            <a:r>
              <a:rPr lang="pt-PT" sz="8000" dirty="0" smtClean="0">
                <a:latin typeface="+mn-lt"/>
                <a:cs typeface="Helvetica" panose="020B0604020202020204" pitchFamily="34" charset="0"/>
              </a:rPr>
              <a:t> AR</a:t>
            </a:r>
            <a:endParaRPr lang="pt-PT" sz="8000" dirty="0"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8028" y="3937250"/>
            <a:ext cx="508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solidFill>
                  <a:schemeClr val="bg1">
                    <a:lumMod val="65000"/>
                  </a:schemeClr>
                </a:solidFill>
                <a:cs typeface="Helvetica" panose="020B0604020202020204" pitchFamily="34" charset="0"/>
              </a:rPr>
              <a:t>Uma revolução em jogos </a:t>
            </a:r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AR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888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78536" y="1775012"/>
            <a:ext cx="10058400" cy="248965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PT" cap="none" dirty="0" smtClean="0">
                <a:cs typeface="Helvetica" panose="020B0604020202020204" pitchFamily="34" charset="0"/>
              </a:rPr>
              <a:t>Construído em apenas 5 dias, este jogo traz um marco para o retro </a:t>
            </a:r>
            <a:r>
              <a:rPr lang="pt-PT" cap="none" dirty="0" err="1" smtClean="0">
                <a:cs typeface="Helvetica" panose="020B0604020202020204" pitchFamily="34" charset="0"/>
              </a:rPr>
              <a:t>gaming</a:t>
            </a:r>
            <a:r>
              <a:rPr lang="pt-PT" cap="none" dirty="0" smtClean="0">
                <a:cs typeface="Helvetica" panose="020B0604020202020204" pitchFamily="34" charset="0"/>
              </a:rPr>
              <a:t> de volta para a ribalta. </a:t>
            </a:r>
          </a:p>
          <a:p>
            <a:pPr marL="0" indent="0" algn="ctr">
              <a:buNone/>
            </a:pPr>
            <a:endParaRPr lang="pt-PT" cap="none" dirty="0" smtClean="0"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pt-PT" cap="none" dirty="0" smtClean="0">
                <a:cs typeface="Helvetica" panose="020B0604020202020204" pitchFamily="34" charset="0"/>
              </a:rPr>
              <a:t>Agora com gráficos 3d da nova geração.</a:t>
            </a:r>
          </a:p>
          <a:p>
            <a:pPr marL="0" indent="0" algn="ctr">
              <a:buNone/>
            </a:pPr>
            <a:endParaRPr lang="pt-PT" cap="none" dirty="0" smtClean="0"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pt-PT" cap="none" dirty="0" smtClean="0">
                <a:cs typeface="Helvetica" panose="020B0604020202020204" pitchFamily="34" charset="0"/>
              </a:rPr>
              <a:t>E otimizado para ser jogado  em qr </a:t>
            </a:r>
            <a:r>
              <a:rPr lang="pt-PT" cap="none" dirty="0" err="1" smtClean="0">
                <a:cs typeface="Helvetica" panose="020B0604020202020204" pitchFamily="34" charset="0"/>
              </a:rPr>
              <a:t>codes</a:t>
            </a:r>
            <a:r>
              <a:rPr lang="pt-PT" cap="none" dirty="0" smtClean="0">
                <a:cs typeface="Helvetica" panose="020B0604020202020204" pitchFamily="34" charset="0"/>
              </a:rPr>
              <a:t>. Este jogo visa abanar as fundações do mundo </a:t>
            </a:r>
            <a:r>
              <a:rPr lang="pt-PT" cap="none" dirty="0" err="1" smtClean="0">
                <a:cs typeface="Helvetica" panose="020B0604020202020204" pitchFamily="34" charset="0"/>
              </a:rPr>
              <a:t>gaming</a:t>
            </a:r>
            <a:r>
              <a:rPr lang="pt-PT" cap="none" dirty="0" smtClean="0">
                <a:cs typeface="Helvetica" panose="020B0604020202020204" pitchFamily="34" charset="0"/>
              </a:rPr>
              <a:t>. </a:t>
            </a:r>
            <a:endParaRPr lang="pt-PT" cap="none" dirty="0"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743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Timeline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Tal como referido, este jogo foi feito em 5 dias e por isso decidimos recontar como o fizemos.</a:t>
            </a:r>
            <a:endParaRPr lang="pt-PT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05716420"/>
              </p:ext>
            </p:extLst>
          </p:nvPr>
        </p:nvGraphicFramePr>
        <p:xfrm>
          <a:off x="330200" y="1737360"/>
          <a:ext cx="11592560" cy="6083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6679" y="3581746"/>
            <a:ext cx="1420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/>
              <a:t>1º Dia</a:t>
            </a:r>
            <a:endParaRPr lang="pt-PT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904267" y="3530979"/>
            <a:ext cx="12909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/>
              <a:t>2º </a:t>
            </a:r>
            <a:r>
              <a:rPr lang="pt-PT" sz="3200" dirty="0"/>
              <a:t>Dia</a:t>
            </a:r>
          </a:p>
          <a:p>
            <a:endParaRPr lang="pt-PT" dirty="0"/>
          </a:p>
        </p:txBody>
      </p:sp>
      <p:sp>
        <p:nvSpPr>
          <p:cNvPr id="7" name="TextBox 6"/>
          <p:cNvSpPr txBox="1"/>
          <p:nvPr/>
        </p:nvSpPr>
        <p:spPr>
          <a:xfrm>
            <a:off x="5372848" y="3530979"/>
            <a:ext cx="128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3º </a:t>
            </a:r>
            <a:r>
              <a:rPr lang="pt-PT" sz="3200" dirty="0"/>
              <a:t>Dia</a:t>
            </a:r>
          </a:p>
          <a:p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7396705" y="3530979"/>
            <a:ext cx="1931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/>
              <a:t>4º Dia</a:t>
            </a:r>
            <a:endParaRPr lang="pt-PT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0072297" y="3581746"/>
            <a:ext cx="168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/>
              <a:t>5º Dia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75249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Complicações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Corrupção dos ficheiros do modelo do pato;</a:t>
            </a:r>
          </a:p>
          <a:p>
            <a:r>
              <a:rPr lang="pt-PT" dirty="0" smtClean="0"/>
              <a:t>Erros constantes em scripts de programação;</a:t>
            </a:r>
          </a:p>
          <a:p>
            <a:r>
              <a:rPr lang="pt-PT" dirty="0" smtClean="0"/>
              <a:t>Muitas dificuldades na criação do Score (obrigado Rita e André);</a:t>
            </a:r>
          </a:p>
          <a:p>
            <a:r>
              <a:rPr lang="pt-PT" dirty="0" smtClean="0"/>
              <a:t>Falta de horas de sono;</a:t>
            </a:r>
          </a:p>
          <a:p>
            <a:r>
              <a:rPr lang="pt-PT" dirty="0" smtClean="0"/>
              <a:t>Falta de nutrição;</a:t>
            </a:r>
          </a:p>
          <a:p>
            <a:r>
              <a:rPr lang="pt-PT" dirty="0" smtClean="0"/>
              <a:t>Paciência.</a:t>
            </a:r>
          </a:p>
          <a:p>
            <a:endParaRPr lang="pt-PT" dirty="0" smtClean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549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Divertimento/ Passar tempo;</a:t>
            </a:r>
          </a:p>
          <a:p>
            <a:endParaRPr lang="pt-PT" dirty="0"/>
          </a:p>
          <a:p>
            <a:r>
              <a:rPr lang="pt-PT" dirty="0" smtClean="0"/>
              <a:t>Como principal objetivo: Revolucionar o  mundo </a:t>
            </a:r>
            <a:r>
              <a:rPr lang="pt-PT" dirty="0" err="1" smtClean="0"/>
              <a:t>Gaming</a:t>
            </a:r>
            <a:r>
              <a:rPr lang="pt-PT" dirty="0" smtClean="0"/>
              <a:t>. </a:t>
            </a:r>
          </a:p>
          <a:p>
            <a:endParaRPr lang="pt-PT" dirty="0"/>
          </a:p>
          <a:p>
            <a:endParaRPr lang="pt-PT" dirty="0" smtClean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6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Expectativas VS realidade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        Expectativas             </a:t>
            </a:r>
          </a:p>
          <a:p>
            <a:endParaRPr lang="pt-PT" dirty="0" smtClean="0"/>
          </a:p>
          <a:p>
            <a:r>
              <a:rPr lang="pt-PT" dirty="0" smtClean="0"/>
              <a:t>Ter mais animações;</a:t>
            </a:r>
          </a:p>
          <a:p>
            <a:r>
              <a:rPr lang="pt-PT" dirty="0" smtClean="0"/>
              <a:t>Ter um background maior;</a:t>
            </a:r>
          </a:p>
          <a:p>
            <a:r>
              <a:rPr lang="pt-PT" dirty="0" smtClean="0"/>
              <a:t>Ter som;</a:t>
            </a:r>
          </a:p>
          <a:p>
            <a:r>
              <a:rPr lang="pt-PT" dirty="0" smtClean="0"/>
              <a:t>Qr </a:t>
            </a:r>
            <a:r>
              <a:rPr lang="pt-PT" dirty="0" err="1" smtClean="0"/>
              <a:t>code</a:t>
            </a:r>
            <a:r>
              <a:rPr lang="pt-PT" dirty="0" smtClean="0"/>
              <a:t> funcionar melhor.</a:t>
            </a:r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pt-PT" dirty="0"/>
              <a:t>Realidade</a:t>
            </a:r>
          </a:p>
          <a:p>
            <a:pPr algn="ctr"/>
            <a:endParaRPr lang="pt-P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dirty="0"/>
              <a:t>Aumentada;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dirty="0"/>
              <a:t>Uma só animação;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dirty="0"/>
              <a:t>Os movimentos dos patos são bruscos e imprevisíveis.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232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</TotalTime>
  <Words>206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Retrospect</vt:lpstr>
      <vt:lpstr>Introducing</vt:lpstr>
      <vt:lpstr>DuckHunt AR</vt:lpstr>
      <vt:lpstr>PowerPoint Presentation</vt:lpstr>
      <vt:lpstr>Timeline</vt:lpstr>
      <vt:lpstr>Complicações</vt:lpstr>
      <vt:lpstr>Objetivos</vt:lpstr>
      <vt:lpstr>Expectativas VS realidade</vt:lpstr>
    </vt:vector>
  </TitlesOfParts>
  <Company>Universidade do Porto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</dc:title>
  <dc:creator>Participantes  atividades  Universidade Junior 2018</dc:creator>
  <cp:lastModifiedBy>Participantes  atividades  Universidade Junior 2018</cp:lastModifiedBy>
  <cp:revision>16</cp:revision>
  <dcterms:created xsi:type="dcterms:W3CDTF">2018-07-20T08:16:27Z</dcterms:created>
  <dcterms:modified xsi:type="dcterms:W3CDTF">2018-07-20T10:32:47Z</dcterms:modified>
</cp:coreProperties>
</file>