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96" y="-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55082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variables that are local to enclosing scopes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Return outside of the enclosed scopes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Takes in an array and converts it to a list and stores it in “test” to add to the arraylist list of lists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 Final Project - Option 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Azaam Jamil, Eduardo Rios, Fred Yang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73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Bugs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49600" cy="37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the division sign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the greater than, less than, and greater than or equal to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cons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Recognize Negatives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abs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Added floats and fixed rounding function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syntax for strings and lists with single quotes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130300" y="445025"/>
            <a:ext cx="3702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/>
              <a:t>Enhancements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4761300" y="1137900"/>
            <a:ext cx="0" cy="28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56500" y="1152475"/>
            <a:ext cx="4449600" cy="37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Added sort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Added 2D lists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Beauty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2" y="2639924"/>
            <a:ext cx="8263374" cy="4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yacc.py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024" y="295777"/>
            <a:ext cx="3086649" cy="442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554550" y="1014625"/>
            <a:ext cx="2277600" cy="283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 major grammar rules of yacc.py: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Call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Oper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Declaration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Num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Lis.py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25" y="462712"/>
            <a:ext cx="6682452" cy="4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lex.py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525" y="445024"/>
            <a:ext cx="4906617" cy="39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00350" y="1399425"/>
            <a:ext cx="1834200" cy="236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Defines a few of the tokens we user: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Float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Int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/>
              <a:t>Text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Run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12" y="1200362"/>
            <a:ext cx="7098976" cy="27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Takeaways (from an “elements” perspective)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Why learn this?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biggest lesson someone can teach you is to </a:t>
            </a:r>
            <a:r>
              <a:rPr lang="en" b="1"/>
              <a:t>“learn how to learn”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Impress Recruiters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“Hey Apple!  I created my own subset of Swift!  Check it out on my Github ;)”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 have the tools to go even further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 can create our own language!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b="1"/>
              <a:t>Thanks Professor Cannata!!!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OO Python Closures through the “exec” function in Mini-Lisp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Java Stream Operations through “exec”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Mini-Lisp function utilizes Python List Comprehension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All the bugs we fixed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Swift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Closure (literally)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25" y="2636775"/>
            <a:ext cx="3312049" cy="22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3000" y="174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 - Tab.py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49" y="747023"/>
            <a:ext cx="4539801" cy="41506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430200" y="1251300"/>
            <a:ext cx="3243300" cy="3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Tab.py exhibits python closures through its tabWithTip() that takes two functions as arguments.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tabWithTip() returns the full tab for an individual person by using the tipCalc() and divTab() functions.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tipCalc() - calculates the tip based on specified tipRate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divTab() - splits the tab between a number of people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0" y="1827575"/>
            <a:ext cx="8608600" cy="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73375" y="2710450"/>
            <a:ext cx="7251900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100 = full tab without tip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0.15 = tip rate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6 = people paying tab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 - Stream.java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74" y="1017725"/>
            <a:ext cx="3940573" cy="35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337150" y="1259175"/>
            <a:ext cx="3306600" cy="325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arguments: 2D list, int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stream operations have functionality with arraylists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.mapToInt() and .average()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.mapToInt() and .sum()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5" y="2224537"/>
            <a:ext cx="8318849" cy="6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List Comprehension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809750"/>
            <a:ext cx="80581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List Comprehension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912" y="2067235"/>
            <a:ext cx="7196173" cy="10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List Comprehension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4" y="2234887"/>
            <a:ext cx="8677349" cy="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Macintosh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spearmint</vt:lpstr>
      <vt:lpstr>PL Final Project - Option A</vt:lpstr>
      <vt:lpstr>Overview</vt:lpstr>
      <vt:lpstr>Python Closure - Tab.py</vt:lpstr>
      <vt:lpstr>Python Closure </vt:lpstr>
      <vt:lpstr>Java Stream Operations - Stream.java</vt:lpstr>
      <vt:lpstr>Java Stream Operations </vt:lpstr>
      <vt:lpstr>Python List Comprehension </vt:lpstr>
      <vt:lpstr>Python List Comprehension</vt:lpstr>
      <vt:lpstr>Python List Comprehension </vt:lpstr>
      <vt:lpstr>Bugs</vt:lpstr>
      <vt:lpstr>Beauty</vt:lpstr>
      <vt:lpstr>Swift - yacc.py</vt:lpstr>
      <vt:lpstr>Swift - Lis.py</vt:lpstr>
      <vt:lpstr>Swift - lex.py </vt:lpstr>
      <vt:lpstr>Swift - Run</vt:lpstr>
      <vt:lpstr>Takeaways (from an “elements” perspective)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Final Project - Option A</dc:title>
  <cp:lastModifiedBy>Eduardo Rios</cp:lastModifiedBy>
  <cp:revision>1</cp:revision>
  <dcterms:modified xsi:type="dcterms:W3CDTF">2016-05-12T19:29:37Z</dcterms:modified>
</cp:coreProperties>
</file>