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15119350" cy="21383625"/>
  <p:notesSz cx="6858000" cy="9144000"/>
  <p:embeddedFontLst>
    <p:embeddedFont>
      <p:font typeface="Calibri" panose="020F0502020204030204" pitchFamily="34" charset="0"/>
      <p:regular r:id="rId4"/>
      <p:bold r:id="rId5"/>
      <p:italic r:id="rId6"/>
      <p:boldItalic r:id="rId7"/>
    </p:embeddedFont>
    <p:embeddedFont>
      <p:font typeface="Roboto" panose="02000000000000000000" pitchFamily="2"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735">
          <p15:clr>
            <a:srgbClr val="A4A3A4"/>
          </p15:clr>
        </p15:guide>
        <p15:guide id="2" pos="4762">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 roundtripDataSignature="AMtx7mhf8aJtYnGysbC11jYzj66RZSZhH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756" y="48"/>
      </p:cViewPr>
      <p:guideLst>
        <p:guide orient="horz" pos="6735"/>
        <p:guide pos="47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1133951" y="3499590"/>
            <a:ext cx="12851448" cy="7444669"/>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9921"/>
              <a:buFont typeface="Calibri"/>
              <a:buNone/>
              <a:defRPr sz="992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1889919" y="11231355"/>
            <a:ext cx="11339513" cy="516275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654"/>
              </a:spcBef>
              <a:spcAft>
                <a:spcPts val="0"/>
              </a:spcAft>
              <a:buClr>
                <a:schemeClr val="dk1"/>
              </a:buClr>
              <a:buSzPts val="3968"/>
              <a:buNone/>
              <a:defRPr sz="3968"/>
            </a:lvl1pPr>
            <a:lvl2pPr lvl="1" algn="ctr">
              <a:lnSpc>
                <a:spcPct val="90000"/>
              </a:lnSpc>
              <a:spcBef>
                <a:spcPts val="827"/>
              </a:spcBef>
              <a:spcAft>
                <a:spcPts val="0"/>
              </a:spcAft>
              <a:buClr>
                <a:schemeClr val="dk1"/>
              </a:buClr>
              <a:buSzPts val="3307"/>
              <a:buNone/>
              <a:defRPr sz="3307"/>
            </a:lvl2pPr>
            <a:lvl3pPr lvl="2" algn="ctr">
              <a:lnSpc>
                <a:spcPct val="90000"/>
              </a:lnSpc>
              <a:spcBef>
                <a:spcPts val="827"/>
              </a:spcBef>
              <a:spcAft>
                <a:spcPts val="0"/>
              </a:spcAft>
              <a:buClr>
                <a:schemeClr val="dk1"/>
              </a:buClr>
              <a:buSzPts val="2976"/>
              <a:buNone/>
              <a:defRPr sz="2976"/>
            </a:lvl3pPr>
            <a:lvl4pPr lvl="3" algn="ctr">
              <a:lnSpc>
                <a:spcPct val="90000"/>
              </a:lnSpc>
              <a:spcBef>
                <a:spcPts val="827"/>
              </a:spcBef>
              <a:spcAft>
                <a:spcPts val="0"/>
              </a:spcAft>
              <a:buClr>
                <a:schemeClr val="dk1"/>
              </a:buClr>
              <a:buSzPts val="2646"/>
              <a:buNone/>
              <a:defRPr sz="2646"/>
            </a:lvl4pPr>
            <a:lvl5pPr lvl="4" algn="ctr">
              <a:lnSpc>
                <a:spcPct val="90000"/>
              </a:lnSpc>
              <a:spcBef>
                <a:spcPts val="827"/>
              </a:spcBef>
              <a:spcAft>
                <a:spcPts val="0"/>
              </a:spcAft>
              <a:buClr>
                <a:schemeClr val="dk1"/>
              </a:buClr>
              <a:buSzPts val="2646"/>
              <a:buNone/>
              <a:defRPr sz="2646"/>
            </a:lvl5pPr>
            <a:lvl6pPr lvl="5" algn="ctr">
              <a:lnSpc>
                <a:spcPct val="90000"/>
              </a:lnSpc>
              <a:spcBef>
                <a:spcPts val="827"/>
              </a:spcBef>
              <a:spcAft>
                <a:spcPts val="0"/>
              </a:spcAft>
              <a:buClr>
                <a:schemeClr val="dk1"/>
              </a:buClr>
              <a:buSzPts val="2646"/>
              <a:buNone/>
              <a:defRPr sz="2646"/>
            </a:lvl6pPr>
            <a:lvl7pPr lvl="6" algn="ctr">
              <a:lnSpc>
                <a:spcPct val="90000"/>
              </a:lnSpc>
              <a:spcBef>
                <a:spcPts val="827"/>
              </a:spcBef>
              <a:spcAft>
                <a:spcPts val="0"/>
              </a:spcAft>
              <a:buClr>
                <a:schemeClr val="dk1"/>
              </a:buClr>
              <a:buSzPts val="2646"/>
              <a:buNone/>
              <a:defRPr sz="2646"/>
            </a:lvl7pPr>
            <a:lvl8pPr lvl="7" algn="ctr">
              <a:lnSpc>
                <a:spcPct val="90000"/>
              </a:lnSpc>
              <a:spcBef>
                <a:spcPts val="827"/>
              </a:spcBef>
              <a:spcAft>
                <a:spcPts val="0"/>
              </a:spcAft>
              <a:buClr>
                <a:schemeClr val="dk1"/>
              </a:buClr>
              <a:buSzPts val="2646"/>
              <a:buNone/>
              <a:defRPr sz="2646"/>
            </a:lvl8pPr>
            <a:lvl9pPr lvl="8" algn="ctr">
              <a:lnSpc>
                <a:spcPct val="90000"/>
              </a:lnSpc>
              <a:spcBef>
                <a:spcPts val="827"/>
              </a:spcBef>
              <a:spcAft>
                <a:spcPts val="0"/>
              </a:spcAft>
              <a:buClr>
                <a:schemeClr val="dk1"/>
              </a:buClr>
              <a:buSzPts val="2646"/>
              <a:buNone/>
              <a:defRPr sz="2646"/>
            </a:lvl9pPr>
          </a:lstStyle>
          <a:p>
            <a:endParaRPr/>
          </a:p>
        </p:txBody>
      </p:sp>
      <p:sp>
        <p:nvSpPr>
          <p:cNvPr id="14" name="Google Shape;14;p3"/>
          <p:cNvSpPr txBox="1">
            <a:spLocks noGrp="1"/>
          </p:cNvSpPr>
          <p:nvPr>
            <p:ph type="dt" idx="10"/>
          </p:nvPr>
        </p:nvSpPr>
        <p:spPr>
          <a:xfrm>
            <a:off x="1039455" y="19819457"/>
            <a:ext cx="3401854" cy="113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5008285" y="19819457"/>
            <a:ext cx="5102781" cy="11384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10678041" y="19819457"/>
            <a:ext cx="3401854" cy="11384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1039456" y="1138485"/>
            <a:ext cx="13040439" cy="4133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775818" y="5956038"/>
            <a:ext cx="13567714" cy="130404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654"/>
              </a:spcBef>
              <a:spcAft>
                <a:spcPts val="0"/>
              </a:spcAft>
              <a:buClr>
                <a:schemeClr val="dk1"/>
              </a:buClr>
              <a:buSzPts val="1800"/>
              <a:buChar char="•"/>
              <a:defRPr/>
            </a:lvl1pPr>
            <a:lvl2pPr marL="914400" lvl="1" indent="-342900" algn="l">
              <a:lnSpc>
                <a:spcPct val="90000"/>
              </a:lnSpc>
              <a:spcBef>
                <a:spcPts val="827"/>
              </a:spcBef>
              <a:spcAft>
                <a:spcPts val="0"/>
              </a:spcAft>
              <a:buClr>
                <a:schemeClr val="dk1"/>
              </a:buClr>
              <a:buSzPts val="1800"/>
              <a:buChar char="•"/>
              <a:defRPr/>
            </a:lvl2pPr>
            <a:lvl3pPr marL="1371600" lvl="2" indent="-342900" algn="l">
              <a:lnSpc>
                <a:spcPct val="90000"/>
              </a:lnSpc>
              <a:spcBef>
                <a:spcPts val="827"/>
              </a:spcBef>
              <a:spcAft>
                <a:spcPts val="0"/>
              </a:spcAft>
              <a:buClr>
                <a:schemeClr val="dk1"/>
              </a:buClr>
              <a:buSzPts val="1800"/>
              <a:buChar char="•"/>
              <a:defRPr/>
            </a:lvl3pPr>
            <a:lvl4pPr marL="1828800" lvl="3" indent="-342900" algn="l">
              <a:lnSpc>
                <a:spcPct val="90000"/>
              </a:lnSpc>
              <a:spcBef>
                <a:spcPts val="827"/>
              </a:spcBef>
              <a:spcAft>
                <a:spcPts val="0"/>
              </a:spcAft>
              <a:buClr>
                <a:schemeClr val="dk1"/>
              </a:buClr>
              <a:buSzPts val="1800"/>
              <a:buChar char="•"/>
              <a:defRPr/>
            </a:lvl4pPr>
            <a:lvl5pPr marL="2286000" lvl="4" indent="-342900" algn="l">
              <a:lnSpc>
                <a:spcPct val="90000"/>
              </a:lnSpc>
              <a:spcBef>
                <a:spcPts val="827"/>
              </a:spcBef>
              <a:spcAft>
                <a:spcPts val="0"/>
              </a:spcAft>
              <a:buClr>
                <a:schemeClr val="dk1"/>
              </a:buClr>
              <a:buSzPts val="1800"/>
              <a:buChar char="•"/>
              <a:defRPr/>
            </a:lvl5pPr>
            <a:lvl6pPr marL="2743200" lvl="5" indent="-342900" algn="l">
              <a:lnSpc>
                <a:spcPct val="90000"/>
              </a:lnSpc>
              <a:spcBef>
                <a:spcPts val="827"/>
              </a:spcBef>
              <a:spcAft>
                <a:spcPts val="0"/>
              </a:spcAft>
              <a:buClr>
                <a:schemeClr val="dk1"/>
              </a:buClr>
              <a:buSzPts val="1800"/>
              <a:buChar char="•"/>
              <a:defRPr/>
            </a:lvl6pPr>
            <a:lvl7pPr marL="3200400" lvl="6" indent="-342900" algn="l">
              <a:lnSpc>
                <a:spcPct val="90000"/>
              </a:lnSpc>
              <a:spcBef>
                <a:spcPts val="827"/>
              </a:spcBef>
              <a:spcAft>
                <a:spcPts val="0"/>
              </a:spcAft>
              <a:buClr>
                <a:schemeClr val="dk1"/>
              </a:buClr>
              <a:buSzPts val="1800"/>
              <a:buChar char="•"/>
              <a:defRPr/>
            </a:lvl7pPr>
            <a:lvl8pPr marL="3657600" lvl="7" indent="-342900" algn="l">
              <a:lnSpc>
                <a:spcPct val="90000"/>
              </a:lnSpc>
              <a:spcBef>
                <a:spcPts val="827"/>
              </a:spcBef>
              <a:spcAft>
                <a:spcPts val="0"/>
              </a:spcAft>
              <a:buClr>
                <a:schemeClr val="dk1"/>
              </a:buClr>
              <a:buSzPts val="1800"/>
              <a:buChar char="•"/>
              <a:defRPr/>
            </a:lvl8pPr>
            <a:lvl9pPr marL="4114800" lvl="8" indent="-342900" algn="l">
              <a:lnSpc>
                <a:spcPct val="90000"/>
              </a:lnSpc>
              <a:spcBef>
                <a:spcPts val="827"/>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1039455" y="19819457"/>
            <a:ext cx="3401854" cy="113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5008285" y="19819457"/>
            <a:ext cx="5102781" cy="11384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10678041" y="19819457"/>
            <a:ext cx="3401854" cy="11384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o e Título Vertical"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3389024" y="8569242"/>
            <a:ext cx="18121634" cy="326011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3225692" y="5403628"/>
            <a:ext cx="18121634" cy="959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654"/>
              </a:spcBef>
              <a:spcAft>
                <a:spcPts val="0"/>
              </a:spcAft>
              <a:buClr>
                <a:schemeClr val="dk1"/>
              </a:buClr>
              <a:buSzPts val="1800"/>
              <a:buChar char="•"/>
              <a:defRPr/>
            </a:lvl1pPr>
            <a:lvl2pPr marL="914400" lvl="1" indent="-342900" algn="l">
              <a:lnSpc>
                <a:spcPct val="90000"/>
              </a:lnSpc>
              <a:spcBef>
                <a:spcPts val="827"/>
              </a:spcBef>
              <a:spcAft>
                <a:spcPts val="0"/>
              </a:spcAft>
              <a:buClr>
                <a:schemeClr val="dk1"/>
              </a:buClr>
              <a:buSzPts val="1800"/>
              <a:buChar char="•"/>
              <a:defRPr/>
            </a:lvl2pPr>
            <a:lvl3pPr marL="1371600" lvl="2" indent="-342900" algn="l">
              <a:lnSpc>
                <a:spcPct val="90000"/>
              </a:lnSpc>
              <a:spcBef>
                <a:spcPts val="827"/>
              </a:spcBef>
              <a:spcAft>
                <a:spcPts val="0"/>
              </a:spcAft>
              <a:buClr>
                <a:schemeClr val="dk1"/>
              </a:buClr>
              <a:buSzPts val="1800"/>
              <a:buChar char="•"/>
              <a:defRPr/>
            </a:lvl3pPr>
            <a:lvl4pPr marL="1828800" lvl="3" indent="-342900" algn="l">
              <a:lnSpc>
                <a:spcPct val="90000"/>
              </a:lnSpc>
              <a:spcBef>
                <a:spcPts val="827"/>
              </a:spcBef>
              <a:spcAft>
                <a:spcPts val="0"/>
              </a:spcAft>
              <a:buClr>
                <a:schemeClr val="dk1"/>
              </a:buClr>
              <a:buSzPts val="1800"/>
              <a:buChar char="•"/>
              <a:defRPr/>
            </a:lvl4pPr>
            <a:lvl5pPr marL="2286000" lvl="4" indent="-342900" algn="l">
              <a:lnSpc>
                <a:spcPct val="90000"/>
              </a:lnSpc>
              <a:spcBef>
                <a:spcPts val="827"/>
              </a:spcBef>
              <a:spcAft>
                <a:spcPts val="0"/>
              </a:spcAft>
              <a:buClr>
                <a:schemeClr val="dk1"/>
              </a:buClr>
              <a:buSzPts val="1800"/>
              <a:buChar char="•"/>
              <a:defRPr/>
            </a:lvl5pPr>
            <a:lvl6pPr marL="2743200" lvl="5" indent="-342900" algn="l">
              <a:lnSpc>
                <a:spcPct val="90000"/>
              </a:lnSpc>
              <a:spcBef>
                <a:spcPts val="827"/>
              </a:spcBef>
              <a:spcAft>
                <a:spcPts val="0"/>
              </a:spcAft>
              <a:buClr>
                <a:schemeClr val="dk1"/>
              </a:buClr>
              <a:buSzPts val="1800"/>
              <a:buChar char="•"/>
              <a:defRPr/>
            </a:lvl6pPr>
            <a:lvl7pPr marL="3200400" lvl="6" indent="-342900" algn="l">
              <a:lnSpc>
                <a:spcPct val="90000"/>
              </a:lnSpc>
              <a:spcBef>
                <a:spcPts val="827"/>
              </a:spcBef>
              <a:spcAft>
                <a:spcPts val="0"/>
              </a:spcAft>
              <a:buClr>
                <a:schemeClr val="dk1"/>
              </a:buClr>
              <a:buSzPts val="1800"/>
              <a:buChar char="•"/>
              <a:defRPr/>
            </a:lvl7pPr>
            <a:lvl8pPr marL="3657600" lvl="7" indent="-342900" algn="l">
              <a:lnSpc>
                <a:spcPct val="90000"/>
              </a:lnSpc>
              <a:spcBef>
                <a:spcPts val="827"/>
              </a:spcBef>
              <a:spcAft>
                <a:spcPts val="0"/>
              </a:spcAft>
              <a:buClr>
                <a:schemeClr val="dk1"/>
              </a:buClr>
              <a:buSzPts val="1800"/>
              <a:buChar char="•"/>
              <a:defRPr/>
            </a:lvl8pPr>
            <a:lvl9pPr marL="4114800" lvl="8" indent="-342900" algn="l">
              <a:lnSpc>
                <a:spcPct val="90000"/>
              </a:lnSpc>
              <a:spcBef>
                <a:spcPts val="827"/>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1039455" y="19819457"/>
            <a:ext cx="3401854" cy="113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5008285" y="19819457"/>
            <a:ext cx="5102781" cy="11384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10678041" y="19819457"/>
            <a:ext cx="3401854" cy="11384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1039456" y="1138485"/>
            <a:ext cx="13040439" cy="4133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1039456" y="5692400"/>
            <a:ext cx="13040439" cy="1356771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654"/>
              </a:spcBef>
              <a:spcAft>
                <a:spcPts val="0"/>
              </a:spcAft>
              <a:buClr>
                <a:schemeClr val="dk1"/>
              </a:buClr>
              <a:buSzPts val="1800"/>
              <a:buChar char="•"/>
              <a:defRPr/>
            </a:lvl1pPr>
            <a:lvl2pPr marL="914400" lvl="1" indent="-342900" algn="l">
              <a:lnSpc>
                <a:spcPct val="90000"/>
              </a:lnSpc>
              <a:spcBef>
                <a:spcPts val="827"/>
              </a:spcBef>
              <a:spcAft>
                <a:spcPts val="0"/>
              </a:spcAft>
              <a:buClr>
                <a:schemeClr val="dk1"/>
              </a:buClr>
              <a:buSzPts val="1800"/>
              <a:buChar char="•"/>
              <a:defRPr/>
            </a:lvl2pPr>
            <a:lvl3pPr marL="1371600" lvl="2" indent="-342900" algn="l">
              <a:lnSpc>
                <a:spcPct val="90000"/>
              </a:lnSpc>
              <a:spcBef>
                <a:spcPts val="827"/>
              </a:spcBef>
              <a:spcAft>
                <a:spcPts val="0"/>
              </a:spcAft>
              <a:buClr>
                <a:schemeClr val="dk1"/>
              </a:buClr>
              <a:buSzPts val="1800"/>
              <a:buChar char="•"/>
              <a:defRPr/>
            </a:lvl3pPr>
            <a:lvl4pPr marL="1828800" lvl="3" indent="-342900" algn="l">
              <a:lnSpc>
                <a:spcPct val="90000"/>
              </a:lnSpc>
              <a:spcBef>
                <a:spcPts val="827"/>
              </a:spcBef>
              <a:spcAft>
                <a:spcPts val="0"/>
              </a:spcAft>
              <a:buClr>
                <a:schemeClr val="dk1"/>
              </a:buClr>
              <a:buSzPts val="1800"/>
              <a:buChar char="•"/>
              <a:defRPr/>
            </a:lvl4pPr>
            <a:lvl5pPr marL="2286000" lvl="4" indent="-342900" algn="l">
              <a:lnSpc>
                <a:spcPct val="90000"/>
              </a:lnSpc>
              <a:spcBef>
                <a:spcPts val="827"/>
              </a:spcBef>
              <a:spcAft>
                <a:spcPts val="0"/>
              </a:spcAft>
              <a:buClr>
                <a:schemeClr val="dk1"/>
              </a:buClr>
              <a:buSzPts val="1800"/>
              <a:buChar char="•"/>
              <a:defRPr/>
            </a:lvl5pPr>
            <a:lvl6pPr marL="2743200" lvl="5" indent="-342900" algn="l">
              <a:lnSpc>
                <a:spcPct val="90000"/>
              </a:lnSpc>
              <a:spcBef>
                <a:spcPts val="827"/>
              </a:spcBef>
              <a:spcAft>
                <a:spcPts val="0"/>
              </a:spcAft>
              <a:buClr>
                <a:schemeClr val="dk1"/>
              </a:buClr>
              <a:buSzPts val="1800"/>
              <a:buChar char="•"/>
              <a:defRPr/>
            </a:lvl6pPr>
            <a:lvl7pPr marL="3200400" lvl="6" indent="-342900" algn="l">
              <a:lnSpc>
                <a:spcPct val="90000"/>
              </a:lnSpc>
              <a:spcBef>
                <a:spcPts val="827"/>
              </a:spcBef>
              <a:spcAft>
                <a:spcPts val="0"/>
              </a:spcAft>
              <a:buClr>
                <a:schemeClr val="dk1"/>
              </a:buClr>
              <a:buSzPts val="1800"/>
              <a:buChar char="•"/>
              <a:defRPr/>
            </a:lvl7pPr>
            <a:lvl8pPr marL="3657600" lvl="7" indent="-342900" algn="l">
              <a:lnSpc>
                <a:spcPct val="90000"/>
              </a:lnSpc>
              <a:spcBef>
                <a:spcPts val="827"/>
              </a:spcBef>
              <a:spcAft>
                <a:spcPts val="0"/>
              </a:spcAft>
              <a:buClr>
                <a:schemeClr val="dk1"/>
              </a:buClr>
              <a:buSzPts val="1800"/>
              <a:buChar char="•"/>
              <a:defRPr/>
            </a:lvl8pPr>
            <a:lvl9pPr marL="4114800" lvl="8" indent="-342900" algn="l">
              <a:lnSpc>
                <a:spcPct val="90000"/>
              </a:lnSpc>
              <a:spcBef>
                <a:spcPts val="827"/>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1039455" y="19819457"/>
            <a:ext cx="3401854" cy="113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5008285" y="19819457"/>
            <a:ext cx="5102781" cy="11384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10678041" y="19819457"/>
            <a:ext cx="3401854" cy="11384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1031582" y="5331063"/>
            <a:ext cx="13040439" cy="889499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9921"/>
              <a:buFont typeface="Calibri"/>
              <a:buNone/>
              <a:defRPr sz="992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1031582" y="14310205"/>
            <a:ext cx="13040439" cy="467766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654"/>
              </a:spcBef>
              <a:spcAft>
                <a:spcPts val="0"/>
              </a:spcAft>
              <a:buClr>
                <a:schemeClr val="dk1"/>
              </a:buClr>
              <a:buSzPts val="3968"/>
              <a:buNone/>
              <a:defRPr sz="3968">
                <a:solidFill>
                  <a:schemeClr val="dk1"/>
                </a:solidFill>
              </a:defRPr>
            </a:lvl1pPr>
            <a:lvl2pPr marL="914400" lvl="1" indent="-228600" algn="l">
              <a:lnSpc>
                <a:spcPct val="90000"/>
              </a:lnSpc>
              <a:spcBef>
                <a:spcPts val="827"/>
              </a:spcBef>
              <a:spcAft>
                <a:spcPts val="0"/>
              </a:spcAft>
              <a:buClr>
                <a:srgbClr val="888888"/>
              </a:buClr>
              <a:buSzPts val="3307"/>
              <a:buNone/>
              <a:defRPr sz="3307">
                <a:solidFill>
                  <a:srgbClr val="888888"/>
                </a:solidFill>
              </a:defRPr>
            </a:lvl2pPr>
            <a:lvl3pPr marL="1371600" lvl="2" indent="-228600" algn="l">
              <a:lnSpc>
                <a:spcPct val="90000"/>
              </a:lnSpc>
              <a:spcBef>
                <a:spcPts val="827"/>
              </a:spcBef>
              <a:spcAft>
                <a:spcPts val="0"/>
              </a:spcAft>
              <a:buClr>
                <a:srgbClr val="888888"/>
              </a:buClr>
              <a:buSzPts val="2976"/>
              <a:buNone/>
              <a:defRPr sz="2976">
                <a:solidFill>
                  <a:srgbClr val="888888"/>
                </a:solidFill>
              </a:defRPr>
            </a:lvl3pPr>
            <a:lvl4pPr marL="1828800" lvl="3" indent="-228600" algn="l">
              <a:lnSpc>
                <a:spcPct val="90000"/>
              </a:lnSpc>
              <a:spcBef>
                <a:spcPts val="827"/>
              </a:spcBef>
              <a:spcAft>
                <a:spcPts val="0"/>
              </a:spcAft>
              <a:buClr>
                <a:srgbClr val="888888"/>
              </a:buClr>
              <a:buSzPts val="2646"/>
              <a:buNone/>
              <a:defRPr sz="2646">
                <a:solidFill>
                  <a:srgbClr val="888888"/>
                </a:solidFill>
              </a:defRPr>
            </a:lvl4pPr>
            <a:lvl5pPr marL="2286000" lvl="4" indent="-228600" algn="l">
              <a:lnSpc>
                <a:spcPct val="90000"/>
              </a:lnSpc>
              <a:spcBef>
                <a:spcPts val="827"/>
              </a:spcBef>
              <a:spcAft>
                <a:spcPts val="0"/>
              </a:spcAft>
              <a:buClr>
                <a:srgbClr val="888888"/>
              </a:buClr>
              <a:buSzPts val="2646"/>
              <a:buNone/>
              <a:defRPr sz="2646">
                <a:solidFill>
                  <a:srgbClr val="888888"/>
                </a:solidFill>
              </a:defRPr>
            </a:lvl5pPr>
            <a:lvl6pPr marL="2743200" lvl="5" indent="-228600" algn="l">
              <a:lnSpc>
                <a:spcPct val="90000"/>
              </a:lnSpc>
              <a:spcBef>
                <a:spcPts val="827"/>
              </a:spcBef>
              <a:spcAft>
                <a:spcPts val="0"/>
              </a:spcAft>
              <a:buClr>
                <a:srgbClr val="888888"/>
              </a:buClr>
              <a:buSzPts val="2646"/>
              <a:buNone/>
              <a:defRPr sz="2646">
                <a:solidFill>
                  <a:srgbClr val="888888"/>
                </a:solidFill>
              </a:defRPr>
            </a:lvl6pPr>
            <a:lvl7pPr marL="3200400" lvl="6" indent="-228600" algn="l">
              <a:lnSpc>
                <a:spcPct val="90000"/>
              </a:lnSpc>
              <a:spcBef>
                <a:spcPts val="827"/>
              </a:spcBef>
              <a:spcAft>
                <a:spcPts val="0"/>
              </a:spcAft>
              <a:buClr>
                <a:srgbClr val="888888"/>
              </a:buClr>
              <a:buSzPts val="2646"/>
              <a:buNone/>
              <a:defRPr sz="2646">
                <a:solidFill>
                  <a:srgbClr val="888888"/>
                </a:solidFill>
              </a:defRPr>
            </a:lvl7pPr>
            <a:lvl8pPr marL="3657600" lvl="7" indent="-228600" algn="l">
              <a:lnSpc>
                <a:spcPct val="90000"/>
              </a:lnSpc>
              <a:spcBef>
                <a:spcPts val="827"/>
              </a:spcBef>
              <a:spcAft>
                <a:spcPts val="0"/>
              </a:spcAft>
              <a:buClr>
                <a:srgbClr val="888888"/>
              </a:buClr>
              <a:buSzPts val="2646"/>
              <a:buNone/>
              <a:defRPr sz="2646">
                <a:solidFill>
                  <a:srgbClr val="888888"/>
                </a:solidFill>
              </a:defRPr>
            </a:lvl8pPr>
            <a:lvl9pPr marL="4114800" lvl="8" indent="-228600" algn="l">
              <a:lnSpc>
                <a:spcPct val="90000"/>
              </a:lnSpc>
              <a:spcBef>
                <a:spcPts val="827"/>
              </a:spcBef>
              <a:spcAft>
                <a:spcPts val="0"/>
              </a:spcAft>
              <a:buClr>
                <a:srgbClr val="888888"/>
              </a:buClr>
              <a:buSzPts val="2646"/>
              <a:buNone/>
              <a:defRPr sz="2646">
                <a:solidFill>
                  <a:srgbClr val="888888"/>
                </a:solidFill>
              </a:defRPr>
            </a:lvl9pPr>
          </a:lstStyle>
          <a:p>
            <a:endParaRPr/>
          </a:p>
        </p:txBody>
      </p:sp>
      <p:sp>
        <p:nvSpPr>
          <p:cNvPr id="26" name="Google Shape;26;p5"/>
          <p:cNvSpPr txBox="1">
            <a:spLocks noGrp="1"/>
          </p:cNvSpPr>
          <p:nvPr>
            <p:ph type="dt" idx="10"/>
          </p:nvPr>
        </p:nvSpPr>
        <p:spPr>
          <a:xfrm>
            <a:off x="1039455" y="19819457"/>
            <a:ext cx="3401854" cy="113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5008285" y="19819457"/>
            <a:ext cx="5102781" cy="11384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10678041" y="19819457"/>
            <a:ext cx="3401854" cy="11384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039456" y="1138485"/>
            <a:ext cx="13040439" cy="4133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1039455" y="5692400"/>
            <a:ext cx="6425724" cy="1356771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654"/>
              </a:spcBef>
              <a:spcAft>
                <a:spcPts val="0"/>
              </a:spcAft>
              <a:buClr>
                <a:schemeClr val="dk1"/>
              </a:buClr>
              <a:buSzPts val="1800"/>
              <a:buChar char="•"/>
              <a:defRPr/>
            </a:lvl1pPr>
            <a:lvl2pPr marL="914400" lvl="1" indent="-342900" algn="l">
              <a:lnSpc>
                <a:spcPct val="90000"/>
              </a:lnSpc>
              <a:spcBef>
                <a:spcPts val="827"/>
              </a:spcBef>
              <a:spcAft>
                <a:spcPts val="0"/>
              </a:spcAft>
              <a:buClr>
                <a:schemeClr val="dk1"/>
              </a:buClr>
              <a:buSzPts val="1800"/>
              <a:buChar char="•"/>
              <a:defRPr/>
            </a:lvl2pPr>
            <a:lvl3pPr marL="1371600" lvl="2" indent="-342900" algn="l">
              <a:lnSpc>
                <a:spcPct val="90000"/>
              </a:lnSpc>
              <a:spcBef>
                <a:spcPts val="827"/>
              </a:spcBef>
              <a:spcAft>
                <a:spcPts val="0"/>
              </a:spcAft>
              <a:buClr>
                <a:schemeClr val="dk1"/>
              </a:buClr>
              <a:buSzPts val="1800"/>
              <a:buChar char="•"/>
              <a:defRPr/>
            </a:lvl3pPr>
            <a:lvl4pPr marL="1828800" lvl="3" indent="-342900" algn="l">
              <a:lnSpc>
                <a:spcPct val="90000"/>
              </a:lnSpc>
              <a:spcBef>
                <a:spcPts val="827"/>
              </a:spcBef>
              <a:spcAft>
                <a:spcPts val="0"/>
              </a:spcAft>
              <a:buClr>
                <a:schemeClr val="dk1"/>
              </a:buClr>
              <a:buSzPts val="1800"/>
              <a:buChar char="•"/>
              <a:defRPr/>
            </a:lvl4pPr>
            <a:lvl5pPr marL="2286000" lvl="4" indent="-342900" algn="l">
              <a:lnSpc>
                <a:spcPct val="90000"/>
              </a:lnSpc>
              <a:spcBef>
                <a:spcPts val="827"/>
              </a:spcBef>
              <a:spcAft>
                <a:spcPts val="0"/>
              </a:spcAft>
              <a:buClr>
                <a:schemeClr val="dk1"/>
              </a:buClr>
              <a:buSzPts val="1800"/>
              <a:buChar char="•"/>
              <a:defRPr/>
            </a:lvl5pPr>
            <a:lvl6pPr marL="2743200" lvl="5" indent="-342900" algn="l">
              <a:lnSpc>
                <a:spcPct val="90000"/>
              </a:lnSpc>
              <a:spcBef>
                <a:spcPts val="827"/>
              </a:spcBef>
              <a:spcAft>
                <a:spcPts val="0"/>
              </a:spcAft>
              <a:buClr>
                <a:schemeClr val="dk1"/>
              </a:buClr>
              <a:buSzPts val="1800"/>
              <a:buChar char="•"/>
              <a:defRPr/>
            </a:lvl6pPr>
            <a:lvl7pPr marL="3200400" lvl="6" indent="-342900" algn="l">
              <a:lnSpc>
                <a:spcPct val="90000"/>
              </a:lnSpc>
              <a:spcBef>
                <a:spcPts val="827"/>
              </a:spcBef>
              <a:spcAft>
                <a:spcPts val="0"/>
              </a:spcAft>
              <a:buClr>
                <a:schemeClr val="dk1"/>
              </a:buClr>
              <a:buSzPts val="1800"/>
              <a:buChar char="•"/>
              <a:defRPr/>
            </a:lvl7pPr>
            <a:lvl8pPr marL="3657600" lvl="7" indent="-342900" algn="l">
              <a:lnSpc>
                <a:spcPct val="90000"/>
              </a:lnSpc>
              <a:spcBef>
                <a:spcPts val="827"/>
              </a:spcBef>
              <a:spcAft>
                <a:spcPts val="0"/>
              </a:spcAft>
              <a:buClr>
                <a:schemeClr val="dk1"/>
              </a:buClr>
              <a:buSzPts val="1800"/>
              <a:buChar char="•"/>
              <a:defRPr/>
            </a:lvl8pPr>
            <a:lvl9pPr marL="4114800" lvl="8" indent="-342900" algn="l">
              <a:lnSpc>
                <a:spcPct val="90000"/>
              </a:lnSpc>
              <a:spcBef>
                <a:spcPts val="827"/>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7654171" y="5692400"/>
            <a:ext cx="6425724" cy="1356771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654"/>
              </a:spcBef>
              <a:spcAft>
                <a:spcPts val="0"/>
              </a:spcAft>
              <a:buClr>
                <a:schemeClr val="dk1"/>
              </a:buClr>
              <a:buSzPts val="1800"/>
              <a:buChar char="•"/>
              <a:defRPr/>
            </a:lvl1pPr>
            <a:lvl2pPr marL="914400" lvl="1" indent="-342900" algn="l">
              <a:lnSpc>
                <a:spcPct val="90000"/>
              </a:lnSpc>
              <a:spcBef>
                <a:spcPts val="827"/>
              </a:spcBef>
              <a:spcAft>
                <a:spcPts val="0"/>
              </a:spcAft>
              <a:buClr>
                <a:schemeClr val="dk1"/>
              </a:buClr>
              <a:buSzPts val="1800"/>
              <a:buChar char="•"/>
              <a:defRPr/>
            </a:lvl2pPr>
            <a:lvl3pPr marL="1371600" lvl="2" indent="-342900" algn="l">
              <a:lnSpc>
                <a:spcPct val="90000"/>
              </a:lnSpc>
              <a:spcBef>
                <a:spcPts val="827"/>
              </a:spcBef>
              <a:spcAft>
                <a:spcPts val="0"/>
              </a:spcAft>
              <a:buClr>
                <a:schemeClr val="dk1"/>
              </a:buClr>
              <a:buSzPts val="1800"/>
              <a:buChar char="•"/>
              <a:defRPr/>
            </a:lvl3pPr>
            <a:lvl4pPr marL="1828800" lvl="3" indent="-342900" algn="l">
              <a:lnSpc>
                <a:spcPct val="90000"/>
              </a:lnSpc>
              <a:spcBef>
                <a:spcPts val="827"/>
              </a:spcBef>
              <a:spcAft>
                <a:spcPts val="0"/>
              </a:spcAft>
              <a:buClr>
                <a:schemeClr val="dk1"/>
              </a:buClr>
              <a:buSzPts val="1800"/>
              <a:buChar char="•"/>
              <a:defRPr/>
            </a:lvl4pPr>
            <a:lvl5pPr marL="2286000" lvl="4" indent="-342900" algn="l">
              <a:lnSpc>
                <a:spcPct val="90000"/>
              </a:lnSpc>
              <a:spcBef>
                <a:spcPts val="827"/>
              </a:spcBef>
              <a:spcAft>
                <a:spcPts val="0"/>
              </a:spcAft>
              <a:buClr>
                <a:schemeClr val="dk1"/>
              </a:buClr>
              <a:buSzPts val="1800"/>
              <a:buChar char="•"/>
              <a:defRPr/>
            </a:lvl5pPr>
            <a:lvl6pPr marL="2743200" lvl="5" indent="-342900" algn="l">
              <a:lnSpc>
                <a:spcPct val="90000"/>
              </a:lnSpc>
              <a:spcBef>
                <a:spcPts val="827"/>
              </a:spcBef>
              <a:spcAft>
                <a:spcPts val="0"/>
              </a:spcAft>
              <a:buClr>
                <a:schemeClr val="dk1"/>
              </a:buClr>
              <a:buSzPts val="1800"/>
              <a:buChar char="•"/>
              <a:defRPr/>
            </a:lvl6pPr>
            <a:lvl7pPr marL="3200400" lvl="6" indent="-342900" algn="l">
              <a:lnSpc>
                <a:spcPct val="90000"/>
              </a:lnSpc>
              <a:spcBef>
                <a:spcPts val="827"/>
              </a:spcBef>
              <a:spcAft>
                <a:spcPts val="0"/>
              </a:spcAft>
              <a:buClr>
                <a:schemeClr val="dk1"/>
              </a:buClr>
              <a:buSzPts val="1800"/>
              <a:buChar char="•"/>
              <a:defRPr/>
            </a:lvl7pPr>
            <a:lvl8pPr marL="3657600" lvl="7" indent="-342900" algn="l">
              <a:lnSpc>
                <a:spcPct val="90000"/>
              </a:lnSpc>
              <a:spcBef>
                <a:spcPts val="827"/>
              </a:spcBef>
              <a:spcAft>
                <a:spcPts val="0"/>
              </a:spcAft>
              <a:buClr>
                <a:schemeClr val="dk1"/>
              </a:buClr>
              <a:buSzPts val="1800"/>
              <a:buChar char="•"/>
              <a:defRPr/>
            </a:lvl8pPr>
            <a:lvl9pPr marL="4114800" lvl="8" indent="-342900" algn="l">
              <a:lnSpc>
                <a:spcPct val="90000"/>
              </a:lnSpc>
              <a:spcBef>
                <a:spcPts val="827"/>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1039455" y="19819457"/>
            <a:ext cx="3401854" cy="113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5008285" y="19819457"/>
            <a:ext cx="5102781" cy="11384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10678041" y="19819457"/>
            <a:ext cx="3401854" cy="11384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1041425" y="1138485"/>
            <a:ext cx="13040439" cy="4133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1041426" y="5241960"/>
            <a:ext cx="6396193" cy="2569003"/>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654"/>
              </a:spcBef>
              <a:spcAft>
                <a:spcPts val="0"/>
              </a:spcAft>
              <a:buClr>
                <a:schemeClr val="dk1"/>
              </a:buClr>
              <a:buSzPts val="3968"/>
              <a:buNone/>
              <a:defRPr sz="3968" b="1"/>
            </a:lvl1pPr>
            <a:lvl2pPr marL="914400" lvl="1" indent="-228600" algn="l">
              <a:lnSpc>
                <a:spcPct val="90000"/>
              </a:lnSpc>
              <a:spcBef>
                <a:spcPts val="827"/>
              </a:spcBef>
              <a:spcAft>
                <a:spcPts val="0"/>
              </a:spcAft>
              <a:buClr>
                <a:schemeClr val="dk1"/>
              </a:buClr>
              <a:buSzPts val="3307"/>
              <a:buNone/>
              <a:defRPr sz="3307" b="1"/>
            </a:lvl2pPr>
            <a:lvl3pPr marL="1371600" lvl="2" indent="-228600" algn="l">
              <a:lnSpc>
                <a:spcPct val="90000"/>
              </a:lnSpc>
              <a:spcBef>
                <a:spcPts val="827"/>
              </a:spcBef>
              <a:spcAft>
                <a:spcPts val="0"/>
              </a:spcAft>
              <a:buClr>
                <a:schemeClr val="dk1"/>
              </a:buClr>
              <a:buSzPts val="2976"/>
              <a:buNone/>
              <a:defRPr sz="2976" b="1"/>
            </a:lvl3pPr>
            <a:lvl4pPr marL="1828800" lvl="3" indent="-228600" algn="l">
              <a:lnSpc>
                <a:spcPct val="90000"/>
              </a:lnSpc>
              <a:spcBef>
                <a:spcPts val="827"/>
              </a:spcBef>
              <a:spcAft>
                <a:spcPts val="0"/>
              </a:spcAft>
              <a:buClr>
                <a:schemeClr val="dk1"/>
              </a:buClr>
              <a:buSzPts val="2646"/>
              <a:buNone/>
              <a:defRPr sz="2646" b="1"/>
            </a:lvl4pPr>
            <a:lvl5pPr marL="2286000" lvl="4" indent="-228600" algn="l">
              <a:lnSpc>
                <a:spcPct val="90000"/>
              </a:lnSpc>
              <a:spcBef>
                <a:spcPts val="827"/>
              </a:spcBef>
              <a:spcAft>
                <a:spcPts val="0"/>
              </a:spcAft>
              <a:buClr>
                <a:schemeClr val="dk1"/>
              </a:buClr>
              <a:buSzPts val="2646"/>
              <a:buNone/>
              <a:defRPr sz="2646" b="1"/>
            </a:lvl5pPr>
            <a:lvl6pPr marL="2743200" lvl="5" indent="-228600" algn="l">
              <a:lnSpc>
                <a:spcPct val="90000"/>
              </a:lnSpc>
              <a:spcBef>
                <a:spcPts val="827"/>
              </a:spcBef>
              <a:spcAft>
                <a:spcPts val="0"/>
              </a:spcAft>
              <a:buClr>
                <a:schemeClr val="dk1"/>
              </a:buClr>
              <a:buSzPts val="2646"/>
              <a:buNone/>
              <a:defRPr sz="2646" b="1"/>
            </a:lvl6pPr>
            <a:lvl7pPr marL="3200400" lvl="6" indent="-228600" algn="l">
              <a:lnSpc>
                <a:spcPct val="90000"/>
              </a:lnSpc>
              <a:spcBef>
                <a:spcPts val="827"/>
              </a:spcBef>
              <a:spcAft>
                <a:spcPts val="0"/>
              </a:spcAft>
              <a:buClr>
                <a:schemeClr val="dk1"/>
              </a:buClr>
              <a:buSzPts val="2646"/>
              <a:buNone/>
              <a:defRPr sz="2646" b="1"/>
            </a:lvl7pPr>
            <a:lvl8pPr marL="3657600" lvl="7" indent="-228600" algn="l">
              <a:lnSpc>
                <a:spcPct val="90000"/>
              </a:lnSpc>
              <a:spcBef>
                <a:spcPts val="827"/>
              </a:spcBef>
              <a:spcAft>
                <a:spcPts val="0"/>
              </a:spcAft>
              <a:buClr>
                <a:schemeClr val="dk1"/>
              </a:buClr>
              <a:buSzPts val="2646"/>
              <a:buNone/>
              <a:defRPr sz="2646" b="1"/>
            </a:lvl8pPr>
            <a:lvl9pPr marL="4114800" lvl="8" indent="-228600" algn="l">
              <a:lnSpc>
                <a:spcPct val="90000"/>
              </a:lnSpc>
              <a:spcBef>
                <a:spcPts val="827"/>
              </a:spcBef>
              <a:spcAft>
                <a:spcPts val="0"/>
              </a:spcAft>
              <a:buClr>
                <a:schemeClr val="dk1"/>
              </a:buClr>
              <a:buSzPts val="2646"/>
              <a:buNone/>
              <a:defRPr sz="2646" b="1"/>
            </a:lvl9pPr>
          </a:lstStyle>
          <a:p>
            <a:endParaRPr/>
          </a:p>
        </p:txBody>
      </p:sp>
      <p:sp>
        <p:nvSpPr>
          <p:cNvPr id="39" name="Google Shape;39;p7"/>
          <p:cNvSpPr txBox="1">
            <a:spLocks noGrp="1"/>
          </p:cNvSpPr>
          <p:nvPr>
            <p:ph type="body" idx="2"/>
          </p:nvPr>
        </p:nvSpPr>
        <p:spPr>
          <a:xfrm>
            <a:off x="1041426" y="7810963"/>
            <a:ext cx="6396193" cy="1148875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654"/>
              </a:spcBef>
              <a:spcAft>
                <a:spcPts val="0"/>
              </a:spcAft>
              <a:buClr>
                <a:schemeClr val="dk1"/>
              </a:buClr>
              <a:buSzPts val="1800"/>
              <a:buChar char="•"/>
              <a:defRPr/>
            </a:lvl1pPr>
            <a:lvl2pPr marL="914400" lvl="1" indent="-342900" algn="l">
              <a:lnSpc>
                <a:spcPct val="90000"/>
              </a:lnSpc>
              <a:spcBef>
                <a:spcPts val="827"/>
              </a:spcBef>
              <a:spcAft>
                <a:spcPts val="0"/>
              </a:spcAft>
              <a:buClr>
                <a:schemeClr val="dk1"/>
              </a:buClr>
              <a:buSzPts val="1800"/>
              <a:buChar char="•"/>
              <a:defRPr/>
            </a:lvl2pPr>
            <a:lvl3pPr marL="1371600" lvl="2" indent="-342900" algn="l">
              <a:lnSpc>
                <a:spcPct val="90000"/>
              </a:lnSpc>
              <a:spcBef>
                <a:spcPts val="827"/>
              </a:spcBef>
              <a:spcAft>
                <a:spcPts val="0"/>
              </a:spcAft>
              <a:buClr>
                <a:schemeClr val="dk1"/>
              </a:buClr>
              <a:buSzPts val="1800"/>
              <a:buChar char="•"/>
              <a:defRPr/>
            </a:lvl3pPr>
            <a:lvl4pPr marL="1828800" lvl="3" indent="-342900" algn="l">
              <a:lnSpc>
                <a:spcPct val="90000"/>
              </a:lnSpc>
              <a:spcBef>
                <a:spcPts val="827"/>
              </a:spcBef>
              <a:spcAft>
                <a:spcPts val="0"/>
              </a:spcAft>
              <a:buClr>
                <a:schemeClr val="dk1"/>
              </a:buClr>
              <a:buSzPts val="1800"/>
              <a:buChar char="•"/>
              <a:defRPr/>
            </a:lvl4pPr>
            <a:lvl5pPr marL="2286000" lvl="4" indent="-342900" algn="l">
              <a:lnSpc>
                <a:spcPct val="90000"/>
              </a:lnSpc>
              <a:spcBef>
                <a:spcPts val="827"/>
              </a:spcBef>
              <a:spcAft>
                <a:spcPts val="0"/>
              </a:spcAft>
              <a:buClr>
                <a:schemeClr val="dk1"/>
              </a:buClr>
              <a:buSzPts val="1800"/>
              <a:buChar char="•"/>
              <a:defRPr/>
            </a:lvl5pPr>
            <a:lvl6pPr marL="2743200" lvl="5" indent="-342900" algn="l">
              <a:lnSpc>
                <a:spcPct val="90000"/>
              </a:lnSpc>
              <a:spcBef>
                <a:spcPts val="827"/>
              </a:spcBef>
              <a:spcAft>
                <a:spcPts val="0"/>
              </a:spcAft>
              <a:buClr>
                <a:schemeClr val="dk1"/>
              </a:buClr>
              <a:buSzPts val="1800"/>
              <a:buChar char="•"/>
              <a:defRPr/>
            </a:lvl6pPr>
            <a:lvl7pPr marL="3200400" lvl="6" indent="-342900" algn="l">
              <a:lnSpc>
                <a:spcPct val="90000"/>
              </a:lnSpc>
              <a:spcBef>
                <a:spcPts val="827"/>
              </a:spcBef>
              <a:spcAft>
                <a:spcPts val="0"/>
              </a:spcAft>
              <a:buClr>
                <a:schemeClr val="dk1"/>
              </a:buClr>
              <a:buSzPts val="1800"/>
              <a:buChar char="•"/>
              <a:defRPr/>
            </a:lvl7pPr>
            <a:lvl8pPr marL="3657600" lvl="7" indent="-342900" algn="l">
              <a:lnSpc>
                <a:spcPct val="90000"/>
              </a:lnSpc>
              <a:spcBef>
                <a:spcPts val="827"/>
              </a:spcBef>
              <a:spcAft>
                <a:spcPts val="0"/>
              </a:spcAft>
              <a:buClr>
                <a:schemeClr val="dk1"/>
              </a:buClr>
              <a:buSzPts val="1800"/>
              <a:buChar char="•"/>
              <a:defRPr/>
            </a:lvl8pPr>
            <a:lvl9pPr marL="4114800" lvl="8" indent="-342900" algn="l">
              <a:lnSpc>
                <a:spcPct val="90000"/>
              </a:lnSpc>
              <a:spcBef>
                <a:spcPts val="827"/>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7654172" y="5241960"/>
            <a:ext cx="6427693" cy="2569003"/>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654"/>
              </a:spcBef>
              <a:spcAft>
                <a:spcPts val="0"/>
              </a:spcAft>
              <a:buClr>
                <a:schemeClr val="dk1"/>
              </a:buClr>
              <a:buSzPts val="3968"/>
              <a:buNone/>
              <a:defRPr sz="3968" b="1"/>
            </a:lvl1pPr>
            <a:lvl2pPr marL="914400" lvl="1" indent="-228600" algn="l">
              <a:lnSpc>
                <a:spcPct val="90000"/>
              </a:lnSpc>
              <a:spcBef>
                <a:spcPts val="827"/>
              </a:spcBef>
              <a:spcAft>
                <a:spcPts val="0"/>
              </a:spcAft>
              <a:buClr>
                <a:schemeClr val="dk1"/>
              </a:buClr>
              <a:buSzPts val="3307"/>
              <a:buNone/>
              <a:defRPr sz="3307" b="1"/>
            </a:lvl2pPr>
            <a:lvl3pPr marL="1371600" lvl="2" indent="-228600" algn="l">
              <a:lnSpc>
                <a:spcPct val="90000"/>
              </a:lnSpc>
              <a:spcBef>
                <a:spcPts val="827"/>
              </a:spcBef>
              <a:spcAft>
                <a:spcPts val="0"/>
              </a:spcAft>
              <a:buClr>
                <a:schemeClr val="dk1"/>
              </a:buClr>
              <a:buSzPts val="2976"/>
              <a:buNone/>
              <a:defRPr sz="2976" b="1"/>
            </a:lvl3pPr>
            <a:lvl4pPr marL="1828800" lvl="3" indent="-228600" algn="l">
              <a:lnSpc>
                <a:spcPct val="90000"/>
              </a:lnSpc>
              <a:spcBef>
                <a:spcPts val="827"/>
              </a:spcBef>
              <a:spcAft>
                <a:spcPts val="0"/>
              </a:spcAft>
              <a:buClr>
                <a:schemeClr val="dk1"/>
              </a:buClr>
              <a:buSzPts val="2646"/>
              <a:buNone/>
              <a:defRPr sz="2646" b="1"/>
            </a:lvl4pPr>
            <a:lvl5pPr marL="2286000" lvl="4" indent="-228600" algn="l">
              <a:lnSpc>
                <a:spcPct val="90000"/>
              </a:lnSpc>
              <a:spcBef>
                <a:spcPts val="827"/>
              </a:spcBef>
              <a:spcAft>
                <a:spcPts val="0"/>
              </a:spcAft>
              <a:buClr>
                <a:schemeClr val="dk1"/>
              </a:buClr>
              <a:buSzPts val="2646"/>
              <a:buNone/>
              <a:defRPr sz="2646" b="1"/>
            </a:lvl5pPr>
            <a:lvl6pPr marL="2743200" lvl="5" indent="-228600" algn="l">
              <a:lnSpc>
                <a:spcPct val="90000"/>
              </a:lnSpc>
              <a:spcBef>
                <a:spcPts val="827"/>
              </a:spcBef>
              <a:spcAft>
                <a:spcPts val="0"/>
              </a:spcAft>
              <a:buClr>
                <a:schemeClr val="dk1"/>
              </a:buClr>
              <a:buSzPts val="2646"/>
              <a:buNone/>
              <a:defRPr sz="2646" b="1"/>
            </a:lvl6pPr>
            <a:lvl7pPr marL="3200400" lvl="6" indent="-228600" algn="l">
              <a:lnSpc>
                <a:spcPct val="90000"/>
              </a:lnSpc>
              <a:spcBef>
                <a:spcPts val="827"/>
              </a:spcBef>
              <a:spcAft>
                <a:spcPts val="0"/>
              </a:spcAft>
              <a:buClr>
                <a:schemeClr val="dk1"/>
              </a:buClr>
              <a:buSzPts val="2646"/>
              <a:buNone/>
              <a:defRPr sz="2646" b="1"/>
            </a:lvl7pPr>
            <a:lvl8pPr marL="3657600" lvl="7" indent="-228600" algn="l">
              <a:lnSpc>
                <a:spcPct val="90000"/>
              </a:lnSpc>
              <a:spcBef>
                <a:spcPts val="827"/>
              </a:spcBef>
              <a:spcAft>
                <a:spcPts val="0"/>
              </a:spcAft>
              <a:buClr>
                <a:schemeClr val="dk1"/>
              </a:buClr>
              <a:buSzPts val="2646"/>
              <a:buNone/>
              <a:defRPr sz="2646" b="1"/>
            </a:lvl8pPr>
            <a:lvl9pPr marL="4114800" lvl="8" indent="-228600" algn="l">
              <a:lnSpc>
                <a:spcPct val="90000"/>
              </a:lnSpc>
              <a:spcBef>
                <a:spcPts val="827"/>
              </a:spcBef>
              <a:spcAft>
                <a:spcPts val="0"/>
              </a:spcAft>
              <a:buClr>
                <a:schemeClr val="dk1"/>
              </a:buClr>
              <a:buSzPts val="2646"/>
              <a:buNone/>
              <a:defRPr sz="2646" b="1"/>
            </a:lvl9pPr>
          </a:lstStyle>
          <a:p>
            <a:endParaRPr/>
          </a:p>
        </p:txBody>
      </p:sp>
      <p:sp>
        <p:nvSpPr>
          <p:cNvPr id="41" name="Google Shape;41;p7"/>
          <p:cNvSpPr txBox="1">
            <a:spLocks noGrp="1"/>
          </p:cNvSpPr>
          <p:nvPr>
            <p:ph type="body" idx="4"/>
          </p:nvPr>
        </p:nvSpPr>
        <p:spPr>
          <a:xfrm>
            <a:off x="7654172" y="7810963"/>
            <a:ext cx="6427693" cy="1148875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654"/>
              </a:spcBef>
              <a:spcAft>
                <a:spcPts val="0"/>
              </a:spcAft>
              <a:buClr>
                <a:schemeClr val="dk1"/>
              </a:buClr>
              <a:buSzPts val="1800"/>
              <a:buChar char="•"/>
              <a:defRPr/>
            </a:lvl1pPr>
            <a:lvl2pPr marL="914400" lvl="1" indent="-342900" algn="l">
              <a:lnSpc>
                <a:spcPct val="90000"/>
              </a:lnSpc>
              <a:spcBef>
                <a:spcPts val="827"/>
              </a:spcBef>
              <a:spcAft>
                <a:spcPts val="0"/>
              </a:spcAft>
              <a:buClr>
                <a:schemeClr val="dk1"/>
              </a:buClr>
              <a:buSzPts val="1800"/>
              <a:buChar char="•"/>
              <a:defRPr/>
            </a:lvl2pPr>
            <a:lvl3pPr marL="1371600" lvl="2" indent="-342900" algn="l">
              <a:lnSpc>
                <a:spcPct val="90000"/>
              </a:lnSpc>
              <a:spcBef>
                <a:spcPts val="827"/>
              </a:spcBef>
              <a:spcAft>
                <a:spcPts val="0"/>
              </a:spcAft>
              <a:buClr>
                <a:schemeClr val="dk1"/>
              </a:buClr>
              <a:buSzPts val="1800"/>
              <a:buChar char="•"/>
              <a:defRPr/>
            </a:lvl3pPr>
            <a:lvl4pPr marL="1828800" lvl="3" indent="-342900" algn="l">
              <a:lnSpc>
                <a:spcPct val="90000"/>
              </a:lnSpc>
              <a:spcBef>
                <a:spcPts val="827"/>
              </a:spcBef>
              <a:spcAft>
                <a:spcPts val="0"/>
              </a:spcAft>
              <a:buClr>
                <a:schemeClr val="dk1"/>
              </a:buClr>
              <a:buSzPts val="1800"/>
              <a:buChar char="•"/>
              <a:defRPr/>
            </a:lvl4pPr>
            <a:lvl5pPr marL="2286000" lvl="4" indent="-342900" algn="l">
              <a:lnSpc>
                <a:spcPct val="90000"/>
              </a:lnSpc>
              <a:spcBef>
                <a:spcPts val="827"/>
              </a:spcBef>
              <a:spcAft>
                <a:spcPts val="0"/>
              </a:spcAft>
              <a:buClr>
                <a:schemeClr val="dk1"/>
              </a:buClr>
              <a:buSzPts val="1800"/>
              <a:buChar char="•"/>
              <a:defRPr/>
            </a:lvl5pPr>
            <a:lvl6pPr marL="2743200" lvl="5" indent="-342900" algn="l">
              <a:lnSpc>
                <a:spcPct val="90000"/>
              </a:lnSpc>
              <a:spcBef>
                <a:spcPts val="827"/>
              </a:spcBef>
              <a:spcAft>
                <a:spcPts val="0"/>
              </a:spcAft>
              <a:buClr>
                <a:schemeClr val="dk1"/>
              </a:buClr>
              <a:buSzPts val="1800"/>
              <a:buChar char="•"/>
              <a:defRPr/>
            </a:lvl6pPr>
            <a:lvl7pPr marL="3200400" lvl="6" indent="-342900" algn="l">
              <a:lnSpc>
                <a:spcPct val="90000"/>
              </a:lnSpc>
              <a:spcBef>
                <a:spcPts val="827"/>
              </a:spcBef>
              <a:spcAft>
                <a:spcPts val="0"/>
              </a:spcAft>
              <a:buClr>
                <a:schemeClr val="dk1"/>
              </a:buClr>
              <a:buSzPts val="1800"/>
              <a:buChar char="•"/>
              <a:defRPr/>
            </a:lvl7pPr>
            <a:lvl8pPr marL="3657600" lvl="7" indent="-342900" algn="l">
              <a:lnSpc>
                <a:spcPct val="90000"/>
              </a:lnSpc>
              <a:spcBef>
                <a:spcPts val="827"/>
              </a:spcBef>
              <a:spcAft>
                <a:spcPts val="0"/>
              </a:spcAft>
              <a:buClr>
                <a:schemeClr val="dk1"/>
              </a:buClr>
              <a:buSzPts val="1800"/>
              <a:buChar char="•"/>
              <a:defRPr/>
            </a:lvl8pPr>
            <a:lvl9pPr marL="4114800" lvl="8" indent="-342900" algn="l">
              <a:lnSpc>
                <a:spcPct val="90000"/>
              </a:lnSpc>
              <a:spcBef>
                <a:spcPts val="827"/>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1039455" y="19819457"/>
            <a:ext cx="3401854" cy="113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5008285" y="19819457"/>
            <a:ext cx="5102781" cy="11384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10678041" y="19819457"/>
            <a:ext cx="3401854" cy="11384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039456" y="1138485"/>
            <a:ext cx="13040439" cy="4133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1039455" y="19819457"/>
            <a:ext cx="3401854" cy="113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5008285" y="19819457"/>
            <a:ext cx="5102781" cy="11384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10678041" y="19819457"/>
            <a:ext cx="3401854" cy="11384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1039455" y="19819457"/>
            <a:ext cx="3401854" cy="113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5008285" y="19819457"/>
            <a:ext cx="5102781" cy="11384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10678041" y="19819457"/>
            <a:ext cx="3401854" cy="11384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1041425" y="1425575"/>
            <a:ext cx="4876384" cy="498951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5291"/>
              <a:buFont typeface="Calibri"/>
              <a:buNone/>
              <a:defRPr sz="529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6427693" y="3078850"/>
            <a:ext cx="7654171" cy="15196234"/>
          </a:xfrm>
          <a:prstGeom prst="rect">
            <a:avLst/>
          </a:prstGeom>
          <a:noFill/>
          <a:ln>
            <a:noFill/>
          </a:ln>
        </p:spPr>
        <p:txBody>
          <a:bodyPr spcFirstLastPara="1" wrap="square" lIns="91425" tIns="45700" rIns="91425" bIns="45700" anchor="t" anchorCtr="0">
            <a:normAutofit/>
          </a:bodyPr>
          <a:lstStyle>
            <a:lvl1pPr marL="457200" lvl="0" indent="-564578" algn="l">
              <a:lnSpc>
                <a:spcPct val="90000"/>
              </a:lnSpc>
              <a:spcBef>
                <a:spcPts val="1654"/>
              </a:spcBef>
              <a:spcAft>
                <a:spcPts val="0"/>
              </a:spcAft>
              <a:buClr>
                <a:schemeClr val="dk1"/>
              </a:buClr>
              <a:buSzPts val="5291"/>
              <a:buChar char="•"/>
              <a:defRPr sz="5291"/>
            </a:lvl1pPr>
            <a:lvl2pPr marL="914400" lvl="1" indent="-522605" algn="l">
              <a:lnSpc>
                <a:spcPct val="90000"/>
              </a:lnSpc>
              <a:spcBef>
                <a:spcPts val="827"/>
              </a:spcBef>
              <a:spcAft>
                <a:spcPts val="0"/>
              </a:spcAft>
              <a:buClr>
                <a:schemeClr val="dk1"/>
              </a:buClr>
              <a:buSzPts val="4630"/>
              <a:buChar char="•"/>
              <a:defRPr sz="4630"/>
            </a:lvl2pPr>
            <a:lvl3pPr marL="1371600" lvl="2" indent="-480567" algn="l">
              <a:lnSpc>
                <a:spcPct val="90000"/>
              </a:lnSpc>
              <a:spcBef>
                <a:spcPts val="827"/>
              </a:spcBef>
              <a:spcAft>
                <a:spcPts val="0"/>
              </a:spcAft>
              <a:buClr>
                <a:schemeClr val="dk1"/>
              </a:buClr>
              <a:buSzPts val="3968"/>
              <a:buChar char="•"/>
              <a:defRPr sz="3968"/>
            </a:lvl3pPr>
            <a:lvl4pPr marL="1828800" lvl="3" indent="-438594" algn="l">
              <a:lnSpc>
                <a:spcPct val="90000"/>
              </a:lnSpc>
              <a:spcBef>
                <a:spcPts val="827"/>
              </a:spcBef>
              <a:spcAft>
                <a:spcPts val="0"/>
              </a:spcAft>
              <a:buClr>
                <a:schemeClr val="dk1"/>
              </a:buClr>
              <a:buSzPts val="3307"/>
              <a:buChar char="•"/>
              <a:defRPr sz="3307"/>
            </a:lvl4pPr>
            <a:lvl5pPr marL="2286000" lvl="4" indent="-438594" algn="l">
              <a:lnSpc>
                <a:spcPct val="90000"/>
              </a:lnSpc>
              <a:spcBef>
                <a:spcPts val="827"/>
              </a:spcBef>
              <a:spcAft>
                <a:spcPts val="0"/>
              </a:spcAft>
              <a:buClr>
                <a:schemeClr val="dk1"/>
              </a:buClr>
              <a:buSzPts val="3307"/>
              <a:buChar char="•"/>
              <a:defRPr sz="3307"/>
            </a:lvl5pPr>
            <a:lvl6pPr marL="2743200" lvl="5" indent="-438594" algn="l">
              <a:lnSpc>
                <a:spcPct val="90000"/>
              </a:lnSpc>
              <a:spcBef>
                <a:spcPts val="827"/>
              </a:spcBef>
              <a:spcAft>
                <a:spcPts val="0"/>
              </a:spcAft>
              <a:buClr>
                <a:schemeClr val="dk1"/>
              </a:buClr>
              <a:buSzPts val="3307"/>
              <a:buChar char="•"/>
              <a:defRPr sz="3307"/>
            </a:lvl6pPr>
            <a:lvl7pPr marL="3200400" lvl="6" indent="-438594" algn="l">
              <a:lnSpc>
                <a:spcPct val="90000"/>
              </a:lnSpc>
              <a:spcBef>
                <a:spcPts val="827"/>
              </a:spcBef>
              <a:spcAft>
                <a:spcPts val="0"/>
              </a:spcAft>
              <a:buClr>
                <a:schemeClr val="dk1"/>
              </a:buClr>
              <a:buSzPts val="3307"/>
              <a:buChar char="•"/>
              <a:defRPr sz="3307"/>
            </a:lvl7pPr>
            <a:lvl8pPr marL="3657600" lvl="7" indent="-438594" algn="l">
              <a:lnSpc>
                <a:spcPct val="90000"/>
              </a:lnSpc>
              <a:spcBef>
                <a:spcPts val="827"/>
              </a:spcBef>
              <a:spcAft>
                <a:spcPts val="0"/>
              </a:spcAft>
              <a:buClr>
                <a:schemeClr val="dk1"/>
              </a:buClr>
              <a:buSzPts val="3307"/>
              <a:buChar char="•"/>
              <a:defRPr sz="3307"/>
            </a:lvl8pPr>
            <a:lvl9pPr marL="4114800" lvl="8" indent="-438594" algn="l">
              <a:lnSpc>
                <a:spcPct val="90000"/>
              </a:lnSpc>
              <a:spcBef>
                <a:spcPts val="827"/>
              </a:spcBef>
              <a:spcAft>
                <a:spcPts val="0"/>
              </a:spcAft>
              <a:buClr>
                <a:schemeClr val="dk1"/>
              </a:buClr>
              <a:buSzPts val="3307"/>
              <a:buChar char="•"/>
              <a:defRPr sz="3307"/>
            </a:lvl9pPr>
          </a:lstStyle>
          <a:p>
            <a:endParaRPr/>
          </a:p>
        </p:txBody>
      </p:sp>
      <p:sp>
        <p:nvSpPr>
          <p:cNvPr id="57" name="Google Shape;57;p10"/>
          <p:cNvSpPr txBox="1">
            <a:spLocks noGrp="1"/>
          </p:cNvSpPr>
          <p:nvPr>
            <p:ph type="body" idx="2"/>
          </p:nvPr>
        </p:nvSpPr>
        <p:spPr>
          <a:xfrm>
            <a:off x="1041425" y="6415088"/>
            <a:ext cx="4876384" cy="118847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654"/>
              </a:spcBef>
              <a:spcAft>
                <a:spcPts val="0"/>
              </a:spcAft>
              <a:buClr>
                <a:schemeClr val="dk1"/>
              </a:buClr>
              <a:buSzPts val="2646"/>
              <a:buNone/>
              <a:defRPr sz="2646"/>
            </a:lvl1pPr>
            <a:lvl2pPr marL="914400" lvl="1" indent="-228600" algn="l">
              <a:lnSpc>
                <a:spcPct val="90000"/>
              </a:lnSpc>
              <a:spcBef>
                <a:spcPts val="827"/>
              </a:spcBef>
              <a:spcAft>
                <a:spcPts val="0"/>
              </a:spcAft>
              <a:buClr>
                <a:schemeClr val="dk1"/>
              </a:buClr>
              <a:buSzPts val="2315"/>
              <a:buNone/>
              <a:defRPr sz="2315"/>
            </a:lvl2pPr>
            <a:lvl3pPr marL="1371600" lvl="2" indent="-228600" algn="l">
              <a:lnSpc>
                <a:spcPct val="90000"/>
              </a:lnSpc>
              <a:spcBef>
                <a:spcPts val="827"/>
              </a:spcBef>
              <a:spcAft>
                <a:spcPts val="0"/>
              </a:spcAft>
              <a:buClr>
                <a:schemeClr val="dk1"/>
              </a:buClr>
              <a:buSzPts val="1984"/>
              <a:buNone/>
              <a:defRPr sz="1984"/>
            </a:lvl3pPr>
            <a:lvl4pPr marL="1828800" lvl="3" indent="-228600" algn="l">
              <a:lnSpc>
                <a:spcPct val="90000"/>
              </a:lnSpc>
              <a:spcBef>
                <a:spcPts val="827"/>
              </a:spcBef>
              <a:spcAft>
                <a:spcPts val="0"/>
              </a:spcAft>
              <a:buClr>
                <a:schemeClr val="dk1"/>
              </a:buClr>
              <a:buSzPts val="1654"/>
              <a:buNone/>
              <a:defRPr sz="1654"/>
            </a:lvl4pPr>
            <a:lvl5pPr marL="2286000" lvl="4" indent="-228600" algn="l">
              <a:lnSpc>
                <a:spcPct val="90000"/>
              </a:lnSpc>
              <a:spcBef>
                <a:spcPts val="827"/>
              </a:spcBef>
              <a:spcAft>
                <a:spcPts val="0"/>
              </a:spcAft>
              <a:buClr>
                <a:schemeClr val="dk1"/>
              </a:buClr>
              <a:buSzPts val="1654"/>
              <a:buNone/>
              <a:defRPr sz="1654"/>
            </a:lvl5pPr>
            <a:lvl6pPr marL="2743200" lvl="5" indent="-228600" algn="l">
              <a:lnSpc>
                <a:spcPct val="90000"/>
              </a:lnSpc>
              <a:spcBef>
                <a:spcPts val="827"/>
              </a:spcBef>
              <a:spcAft>
                <a:spcPts val="0"/>
              </a:spcAft>
              <a:buClr>
                <a:schemeClr val="dk1"/>
              </a:buClr>
              <a:buSzPts val="1654"/>
              <a:buNone/>
              <a:defRPr sz="1654"/>
            </a:lvl6pPr>
            <a:lvl7pPr marL="3200400" lvl="6" indent="-228600" algn="l">
              <a:lnSpc>
                <a:spcPct val="90000"/>
              </a:lnSpc>
              <a:spcBef>
                <a:spcPts val="827"/>
              </a:spcBef>
              <a:spcAft>
                <a:spcPts val="0"/>
              </a:spcAft>
              <a:buClr>
                <a:schemeClr val="dk1"/>
              </a:buClr>
              <a:buSzPts val="1654"/>
              <a:buNone/>
              <a:defRPr sz="1654"/>
            </a:lvl7pPr>
            <a:lvl8pPr marL="3657600" lvl="7" indent="-228600" algn="l">
              <a:lnSpc>
                <a:spcPct val="90000"/>
              </a:lnSpc>
              <a:spcBef>
                <a:spcPts val="827"/>
              </a:spcBef>
              <a:spcAft>
                <a:spcPts val="0"/>
              </a:spcAft>
              <a:buClr>
                <a:schemeClr val="dk1"/>
              </a:buClr>
              <a:buSzPts val="1654"/>
              <a:buNone/>
              <a:defRPr sz="1654"/>
            </a:lvl8pPr>
            <a:lvl9pPr marL="4114800" lvl="8" indent="-228600" algn="l">
              <a:lnSpc>
                <a:spcPct val="90000"/>
              </a:lnSpc>
              <a:spcBef>
                <a:spcPts val="827"/>
              </a:spcBef>
              <a:spcAft>
                <a:spcPts val="0"/>
              </a:spcAft>
              <a:buClr>
                <a:schemeClr val="dk1"/>
              </a:buClr>
              <a:buSzPts val="1654"/>
              <a:buNone/>
              <a:defRPr sz="1654"/>
            </a:lvl9pPr>
          </a:lstStyle>
          <a:p>
            <a:endParaRPr/>
          </a:p>
        </p:txBody>
      </p:sp>
      <p:sp>
        <p:nvSpPr>
          <p:cNvPr id="58" name="Google Shape;58;p10"/>
          <p:cNvSpPr txBox="1">
            <a:spLocks noGrp="1"/>
          </p:cNvSpPr>
          <p:nvPr>
            <p:ph type="dt" idx="10"/>
          </p:nvPr>
        </p:nvSpPr>
        <p:spPr>
          <a:xfrm>
            <a:off x="1039455" y="19819457"/>
            <a:ext cx="3401854" cy="113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5008285" y="19819457"/>
            <a:ext cx="5102781" cy="11384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10678041" y="19819457"/>
            <a:ext cx="3401854" cy="11384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1041425" y="1425575"/>
            <a:ext cx="4876384" cy="498951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5291"/>
              <a:buFont typeface="Calibri"/>
              <a:buNone/>
              <a:defRPr sz="529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6427693" y="3078850"/>
            <a:ext cx="7654171" cy="15196234"/>
          </a:xfrm>
          <a:prstGeom prst="rect">
            <a:avLst/>
          </a:prstGeom>
          <a:noFill/>
          <a:ln>
            <a:noFill/>
          </a:ln>
        </p:spPr>
      </p:sp>
      <p:sp>
        <p:nvSpPr>
          <p:cNvPr id="64" name="Google Shape;64;p11"/>
          <p:cNvSpPr txBox="1">
            <a:spLocks noGrp="1"/>
          </p:cNvSpPr>
          <p:nvPr>
            <p:ph type="body" idx="1"/>
          </p:nvPr>
        </p:nvSpPr>
        <p:spPr>
          <a:xfrm>
            <a:off x="1041425" y="6415088"/>
            <a:ext cx="4876384" cy="118847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654"/>
              </a:spcBef>
              <a:spcAft>
                <a:spcPts val="0"/>
              </a:spcAft>
              <a:buClr>
                <a:schemeClr val="dk1"/>
              </a:buClr>
              <a:buSzPts val="2646"/>
              <a:buNone/>
              <a:defRPr sz="2646"/>
            </a:lvl1pPr>
            <a:lvl2pPr marL="914400" lvl="1" indent="-228600" algn="l">
              <a:lnSpc>
                <a:spcPct val="90000"/>
              </a:lnSpc>
              <a:spcBef>
                <a:spcPts val="827"/>
              </a:spcBef>
              <a:spcAft>
                <a:spcPts val="0"/>
              </a:spcAft>
              <a:buClr>
                <a:schemeClr val="dk1"/>
              </a:buClr>
              <a:buSzPts val="2315"/>
              <a:buNone/>
              <a:defRPr sz="2315"/>
            </a:lvl2pPr>
            <a:lvl3pPr marL="1371600" lvl="2" indent="-228600" algn="l">
              <a:lnSpc>
                <a:spcPct val="90000"/>
              </a:lnSpc>
              <a:spcBef>
                <a:spcPts val="827"/>
              </a:spcBef>
              <a:spcAft>
                <a:spcPts val="0"/>
              </a:spcAft>
              <a:buClr>
                <a:schemeClr val="dk1"/>
              </a:buClr>
              <a:buSzPts val="1984"/>
              <a:buNone/>
              <a:defRPr sz="1984"/>
            </a:lvl3pPr>
            <a:lvl4pPr marL="1828800" lvl="3" indent="-228600" algn="l">
              <a:lnSpc>
                <a:spcPct val="90000"/>
              </a:lnSpc>
              <a:spcBef>
                <a:spcPts val="827"/>
              </a:spcBef>
              <a:spcAft>
                <a:spcPts val="0"/>
              </a:spcAft>
              <a:buClr>
                <a:schemeClr val="dk1"/>
              </a:buClr>
              <a:buSzPts val="1654"/>
              <a:buNone/>
              <a:defRPr sz="1654"/>
            </a:lvl4pPr>
            <a:lvl5pPr marL="2286000" lvl="4" indent="-228600" algn="l">
              <a:lnSpc>
                <a:spcPct val="90000"/>
              </a:lnSpc>
              <a:spcBef>
                <a:spcPts val="827"/>
              </a:spcBef>
              <a:spcAft>
                <a:spcPts val="0"/>
              </a:spcAft>
              <a:buClr>
                <a:schemeClr val="dk1"/>
              </a:buClr>
              <a:buSzPts val="1654"/>
              <a:buNone/>
              <a:defRPr sz="1654"/>
            </a:lvl5pPr>
            <a:lvl6pPr marL="2743200" lvl="5" indent="-228600" algn="l">
              <a:lnSpc>
                <a:spcPct val="90000"/>
              </a:lnSpc>
              <a:spcBef>
                <a:spcPts val="827"/>
              </a:spcBef>
              <a:spcAft>
                <a:spcPts val="0"/>
              </a:spcAft>
              <a:buClr>
                <a:schemeClr val="dk1"/>
              </a:buClr>
              <a:buSzPts val="1654"/>
              <a:buNone/>
              <a:defRPr sz="1654"/>
            </a:lvl6pPr>
            <a:lvl7pPr marL="3200400" lvl="6" indent="-228600" algn="l">
              <a:lnSpc>
                <a:spcPct val="90000"/>
              </a:lnSpc>
              <a:spcBef>
                <a:spcPts val="827"/>
              </a:spcBef>
              <a:spcAft>
                <a:spcPts val="0"/>
              </a:spcAft>
              <a:buClr>
                <a:schemeClr val="dk1"/>
              </a:buClr>
              <a:buSzPts val="1654"/>
              <a:buNone/>
              <a:defRPr sz="1654"/>
            </a:lvl7pPr>
            <a:lvl8pPr marL="3657600" lvl="7" indent="-228600" algn="l">
              <a:lnSpc>
                <a:spcPct val="90000"/>
              </a:lnSpc>
              <a:spcBef>
                <a:spcPts val="827"/>
              </a:spcBef>
              <a:spcAft>
                <a:spcPts val="0"/>
              </a:spcAft>
              <a:buClr>
                <a:schemeClr val="dk1"/>
              </a:buClr>
              <a:buSzPts val="1654"/>
              <a:buNone/>
              <a:defRPr sz="1654"/>
            </a:lvl8pPr>
            <a:lvl9pPr marL="4114800" lvl="8" indent="-228600" algn="l">
              <a:lnSpc>
                <a:spcPct val="90000"/>
              </a:lnSpc>
              <a:spcBef>
                <a:spcPts val="827"/>
              </a:spcBef>
              <a:spcAft>
                <a:spcPts val="0"/>
              </a:spcAft>
              <a:buClr>
                <a:schemeClr val="dk1"/>
              </a:buClr>
              <a:buSzPts val="1654"/>
              <a:buNone/>
              <a:defRPr sz="1654"/>
            </a:lvl9pPr>
          </a:lstStyle>
          <a:p>
            <a:endParaRPr/>
          </a:p>
        </p:txBody>
      </p:sp>
      <p:sp>
        <p:nvSpPr>
          <p:cNvPr id="65" name="Google Shape;65;p11"/>
          <p:cNvSpPr txBox="1">
            <a:spLocks noGrp="1"/>
          </p:cNvSpPr>
          <p:nvPr>
            <p:ph type="dt" idx="10"/>
          </p:nvPr>
        </p:nvSpPr>
        <p:spPr>
          <a:xfrm>
            <a:off x="1039455" y="19819457"/>
            <a:ext cx="3401854" cy="113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5008285" y="19819457"/>
            <a:ext cx="5102781" cy="11384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10678041" y="19819457"/>
            <a:ext cx="3401854" cy="11384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1039456" y="1138485"/>
            <a:ext cx="13040439" cy="4133179"/>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7275"/>
              <a:buFont typeface="Calibri"/>
              <a:buNone/>
              <a:defRPr sz="7275"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1039456" y="5692400"/>
            <a:ext cx="13040439" cy="13567714"/>
          </a:xfrm>
          <a:prstGeom prst="rect">
            <a:avLst/>
          </a:prstGeom>
          <a:noFill/>
          <a:ln>
            <a:noFill/>
          </a:ln>
        </p:spPr>
        <p:txBody>
          <a:bodyPr spcFirstLastPara="1" wrap="square" lIns="91425" tIns="45700" rIns="91425" bIns="45700" anchor="t" anchorCtr="0">
            <a:normAutofit/>
          </a:bodyPr>
          <a:lstStyle>
            <a:lvl1pPr marL="457200" marR="0" lvl="0" indent="-522605" algn="l" rtl="0">
              <a:lnSpc>
                <a:spcPct val="90000"/>
              </a:lnSpc>
              <a:spcBef>
                <a:spcPts val="1654"/>
              </a:spcBef>
              <a:spcAft>
                <a:spcPts val="0"/>
              </a:spcAft>
              <a:buClr>
                <a:schemeClr val="dk1"/>
              </a:buClr>
              <a:buSzPts val="4630"/>
              <a:buFont typeface="Arial"/>
              <a:buChar char="•"/>
              <a:defRPr sz="4630" b="0" i="0" u="none" strike="noStrike" cap="none">
                <a:solidFill>
                  <a:schemeClr val="dk1"/>
                </a:solidFill>
                <a:latin typeface="Calibri"/>
                <a:ea typeface="Calibri"/>
                <a:cs typeface="Calibri"/>
                <a:sym typeface="Calibri"/>
              </a:defRPr>
            </a:lvl1pPr>
            <a:lvl2pPr marL="914400" marR="0" lvl="1" indent="-480568" algn="l" rtl="0">
              <a:lnSpc>
                <a:spcPct val="90000"/>
              </a:lnSpc>
              <a:spcBef>
                <a:spcPts val="827"/>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2pPr>
            <a:lvl3pPr marL="1371600" marR="0" lvl="2" indent="-438594" algn="l" rtl="0">
              <a:lnSpc>
                <a:spcPct val="90000"/>
              </a:lnSpc>
              <a:spcBef>
                <a:spcPts val="827"/>
              </a:spcBef>
              <a:spcAft>
                <a:spcPts val="0"/>
              </a:spcAft>
              <a:buClr>
                <a:schemeClr val="dk1"/>
              </a:buClr>
              <a:buSzPts val="3307"/>
              <a:buFont typeface="Arial"/>
              <a:buChar char="•"/>
              <a:defRPr sz="3307" b="0" i="0" u="none" strike="noStrike" cap="none">
                <a:solidFill>
                  <a:schemeClr val="dk1"/>
                </a:solidFill>
                <a:latin typeface="Calibri"/>
                <a:ea typeface="Calibri"/>
                <a:cs typeface="Calibri"/>
                <a:sym typeface="Calibri"/>
              </a:defRPr>
            </a:lvl3pPr>
            <a:lvl4pPr marL="1828800" marR="0" lvl="3" indent="-417575" algn="l" rtl="0">
              <a:lnSpc>
                <a:spcPct val="90000"/>
              </a:lnSpc>
              <a:spcBef>
                <a:spcPts val="827"/>
              </a:spcBef>
              <a:spcAft>
                <a:spcPts val="0"/>
              </a:spcAft>
              <a:buClr>
                <a:schemeClr val="dk1"/>
              </a:buClr>
              <a:buSzPts val="2976"/>
              <a:buFont typeface="Arial"/>
              <a:buChar char="•"/>
              <a:defRPr sz="2976" b="0" i="0" u="none" strike="noStrike" cap="none">
                <a:solidFill>
                  <a:schemeClr val="dk1"/>
                </a:solidFill>
                <a:latin typeface="Calibri"/>
                <a:ea typeface="Calibri"/>
                <a:cs typeface="Calibri"/>
                <a:sym typeface="Calibri"/>
              </a:defRPr>
            </a:lvl4pPr>
            <a:lvl5pPr marL="2286000" marR="0" lvl="4" indent="-417576" algn="l" rtl="0">
              <a:lnSpc>
                <a:spcPct val="90000"/>
              </a:lnSpc>
              <a:spcBef>
                <a:spcPts val="827"/>
              </a:spcBef>
              <a:spcAft>
                <a:spcPts val="0"/>
              </a:spcAft>
              <a:buClr>
                <a:schemeClr val="dk1"/>
              </a:buClr>
              <a:buSzPts val="2976"/>
              <a:buFont typeface="Arial"/>
              <a:buChar char="•"/>
              <a:defRPr sz="2976" b="0" i="0" u="none" strike="noStrike" cap="none">
                <a:solidFill>
                  <a:schemeClr val="dk1"/>
                </a:solidFill>
                <a:latin typeface="Calibri"/>
                <a:ea typeface="Calibri"/>
                <a:cs typeface="Calibri"/>
                <a:sym typeface="Calibri"/>
              </a:defRPr>
            </a:lvl5pPr>
            <a:lvl6pPr marL="2743200" marR="0" lvl="5" indent="-417576" algn="l" rtl="0">
              <a:lnSpc>
                <a:spcPct val="90000"/>
              </a:lnSpc>
              <a:spcBef>
                <a:spcPts val="827"/>
              </a:spcBef>
              <a:spcAft>
                <a:spcPts val="0"/>
              </a:spcAft>
              <a:buClr>
                <a:schemeClr val="dk1"/>
              </a:buClr>
              <a:buSzPts val="2976"/>
              <a:buFont typeface="Arial"/>
              <a:buChar char="•"/>
              <a:defRPr sz="2976" b="0" i="0" u="none" strike="noStrike" cap="none">
                <a:solidFill>
                  <a:schemeClr val="dk1"/>
                </a:solidFill>
                <a:latin typeface="Calibri"/>
                <a:ea typeface="Calibri"/>
                <a:cs typeface="Calibri"/>
                <a:sym typeface="Calibri"/>
              </a:defRPr>
            </a:lvl6pPr>
            <a:lvl7pPr marL="3200400" marR="0" lvl="6" indent="-417576" algn="l" rtl="0">
              <a:lnSpc>
                <a:spcPct val="90000"/>
              </a:lnSpc>
              <a:spcBef>
                <a:spcPts val="827"/>
              </a:spcBef>
              <a:spcAft>
                <a:spcPts val="0"/>
              </a:spcAft>
              <a:buClr>
                <a:schemeClr val="dk1"/>
              </a:buClr>
              <a:buSzPts val="2976"/>
              <a:buFont typeface="Arial"/>
              <a:buChar char="•"/>
              <a:defRPr sz="2976" b="0" i="0" u="none" strike="noStrike" cap="none">
                <a:solidFill>
                  <a:schemeClr val="dk1"/>
                </a:solidFill>
                <a:latin typeface="Calibri"/>
                <a:ea typeface="Calibri"/>
                <a:cs typeface="Calibri"/>
                <a:sym typeface="Calibri"/>
              </a:defRPr>
            </a:lvl7pPr>
            <a:lvl8pPr marL="3657600" marR="0" lvl="7" indent="-417576" algn="l" rtl="0">
              <a:lnSpc>
                <a:spcPct val="90000"/>
              </a:lnSpc>
              <a:spcBef>
                <a:spcPts val="827"/>
              </a:spcBef>
              <a:spcAft>
                <a:spcPts val="0"/>
              </a:spcAft>
              <a:buClr>
                <a:schemeClr val="dk1"/>
              </a:buClr>
              <a:buSzPts val="2976"/>
              <a:buFont typeface="Arial"/>
              <a:buChar char="•"/>
              <a:defRPr sz="2976" b="0" i="0" u="none" strike="noStrike" cap="none">
                <a:solidFill>
                  <a:schemeClr val="dk1"/>
                </a:solidFill>
                <a:latin typeface="Calibri"/>
                <a:ea typeface="Calibri"/>
                <a:cs typeface="Calibri"/>
                <a:sym typeface="Calibri"/>
              </a:defRPr>
            </a:lvl8pPr>
            <a:lvl9pPr marL="4114800" marR="0" lvl="8" indent="-417576" algn="l" rtl="0">
              <a:lnSpc>
                <a:spcPct val="90000"/>
              </a:lnSpc>
              <a:spcBef>
                <a:spcPts val="827"/>
              </a:spcBef>
              <a:spcAft>
                <a:spcPts val="0"/>
              </a:spcAft>
              <a:buClr>
                <a:schemeClr val="dk1"/>
              </a:buClr>
              <a:buSzPts val="2976"/>
              <a:buFont typeface="Arial"/>
              <a:buChar char="•"/>
              <a:defRPr sz="2976"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1039455" y="19819457"/>
            <a:ext cx="3401854" cy="11384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984"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5008285" y="19819457"/>
            <a:ext cx="5102781" cy="113848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984"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10678041" y="19819457"/>
            <a:ext cx="3401854" cy="11384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984" b="0" i="0" u="none" strike="noStrike" cap="none">
                <a:solidFill>
                  <a:srgbClr val="888888"/>
                </a:solidFill>
                <a:latin typeface="Calibri"/>
                <a:ea typeface="Calibri"/>
                <a:cs typeface="Calibri"/>
                <a:sym typeface="Calibri"/>
              </a:defRPr>
            </a:lvl1pPr>
            <a:lvl2pPr marL="0" marR="0" lvl="1" indent="0" algn="r" rtl="0">
              <a:spcBef>
                <a:spcPts val="0"/>
              </a:spcBef>
              <a:buNone/>
              <a:defRPr sz="1984" b="0" i="0" u="none" strike="noStrike" cap="none">
                <a:solidFill>
                  <a:srgbClr val="888888"/>
                </a:solidFill>
                <a:latin typeface="Calibri"/>
                <a:ea typeface="Calibri"/>
                <a:cs typeface="Calibri"/>
                <a:sym typeface="Calibri"/>
              </a:defRPr>
            </a:lvl2pPr>
            <a:lvl3pPr marL="0" marR="0" lvl="2" indent="0" algn="r" rtl="0">
              <a:spcBef>
                <a:spcPts val="0"/>
              </a:spcBef>
              <a:buNone/>
              <a:defRPr sz="1984" b="0" i="0" u="none" strike="noStrike" cap="none">
                <a:solidFill>
                  <a:srgbClr val="888888"/>
                </a:solidFill>
                <a:latin typeface="Calibri"/>
                <a:ea typeface="Calibri"/>
                <a:cs typeface="Calibri"/>
                <a:sym typeface="Calibri"/>
              </a:defRPr>
            </a:lvl3pPr>
            <a:lvl4pPr marL="0" marR="0" lvl="3" indent="0" algn="r" rtl="0">
              <a:spcBef>
                <a:spcPts val="0"/>
              </a:spcBef>
              <a:buNone/>
              <a:defRPr sz="1984" b="0" i="0" u="none" strike="noStrike" cap="none">
                <a:solidFill>
                  <a:srgbClr val="888888"/>
                </a:solidFill>
                <a:latin typeface="Calibri"/>
                <a:ea typeface="Calibri"/>
                <a:cs typeface="Calibri"/>
                <a:sym typeface="Calibri"/>
              </a:defRPr>
            </a:lvl4pPr>
            <a:lvl5pPr marL="0" marR="0" lvl="4" indent="0" algn="r" rtl="0">
              <a:spcBef>
                <a:spcPts val="0"/>
              </a:spcBef>
              <a:buNone/>
              <a:defRPr sz="1984" b="0" i="0" u="none" strike="noStrike" cap="none">
                <a:solidFill>
                  <a:srgbClr val="888888"/>
                </a:solidFill>
                <a:latin typeface="Calibri"/>
                <a:ea typeface="Calibri"/>
                <a:cs typeface="Calibri"/>
                <a:sym typeface="Calibri"/>
              </a:defRPr>
            </a:lvl5pPr>
            <a:lvl6pPr marL="0" marR="0" lvl="5" indent="0" algn="r" rtl="0">
              <a:spcBef>
                <a:spcPts val="0"/>
              </a:spcBef>
              <a:buNone/>
              <a:defRPr sz="1984" b="0" i="0" u="none" strike="noStrike" cap="none">
                <a:solidFill>
                  <a:srgbClr val="888888"/>
                </a:solidFill>
                <a:latin typeface="Calibri"/>
                <a:ea typeface="Calibri"/>
                <a:cs typeface="Calibri"/>
                <a:sym typeface="Calibri"/>
              </a:defRPr>
            </a:lvl6pPr>
            <a:lvl7pPr marL="0" marR="0" lvl="6" indent="0" algn="r" rtl="0">
              <a:spcBef>
                <a:spcPts val="0"/>
              </a:spcBef>
              <a:buNone/>
              <a:defRPr sz="1984" b="0" i="0" u="none" strike="noStrike" cap="none">
                <a:solidFill>
                  <a:srgbClr val="888888"/>
                </a:solidFill>
                <a:latin typeface="Calibri"/>
                <a:ea typeface="Calibri"/>
                <a:cs typeface="Calibri"/>
                <a:sym typeface="Calibri"/>
              </a:defRPr>
            </a:lvl7pPr>
            <a:lvl8pPr marL="0" marR="0" lvl="7" indent="0" algn="r" rtl="0">
              <a:spcBef>
                <a:spcPts val="0"/>
              </a:spcBef>
              <a:buNone/>
              <a:defRPr sz="1984" b="0" i="0" u="none" strike="noStrike" cap="none">
                <a:solidFill>
                  <a:srgbClr val="888888"/>
                </a:solidFill>
                <a:latin typeface="Calibri"/>
                <a:ea typeface="Calibri"/>
                <a:cs typeface="Calibri"/>
                <a:sym typeface="Calibri"/>
              </a:defRPr>
            </a:lvl8pPr>
            <a:lvl9pPr marL="0" marR="0" lvl="8" indent="0" algn="r" rtl="0">
              <a:spcBef>
                <a:spcPts val="0"/>
              </a:spcBef>
              <a:buNone/>
              <a:defRPr sz="198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descr="Sistema de Identidade Visual da UFSC"/>
          <p:cNvPicPr preferRelativeResize="0"/>
          <p:nvPr/>
        </p:nvPicPr>
        <p:blipFill rotWithShape="1">
          <a:blip r:embed="rId3">
            <a:alphaModFix/>
          </a:blip>
          <a:srcRect/>
          <a:stretch/>
        </p:blipFill>
        <p:spPr>
          <a:xfrm>
            <a:off x="195722" y="78612"/>
            <a:ext cx="2087205" cy="2057400"/>
          </a:xfrm>
          <a:prstGeom prst="rect">
            <a:avLst/>
          </a:prstGeom>
          <a:noFill/>
          <a:ln>
            <a:noFill/>
          </a:ln>
        </p:spPr>
      </p:pic>
      <p:sp>
        <p:nvSpPr>
          <p:cNvPr id="85" name="Google Shape;85;p1"/>
          <p:cNvSpPr txBox="1"/>
          <p:nvPr/>
        </p:nvSpPr>
        <p:spPr>
          <a:xfrm>
            <a:off x="2328207" y="571500"/>
            <a:ext cx="10462935" cy="126184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pt-BR" sz="2800" b="0" i="0" u="none" strike="noStrike" cap="none" dirty="0">
                <a:solidFill>
                  <a:schemeClr val="dk1"/>
                </a:solidFill>
                <a:latin typeface="Roboto"/>
                <a:ea typeface="Roboto"/>
                <a:cs typeface="Roboto"/>
                <a:sym typeface="Roboto"/>
              </a:rPr>
              <a:t>Verificação de processos em linha de produção com classificação de imagens</a:t>
            </a:r>
          </a:p>
          <a:p>
            <a:pPr marL="0" marR="0" lvl="0" indent="0" algn="ctr" rtl="0">
              <a:spcBef>
                <a:spcPts val="0"/>
              </a:spcBef>
              <a:spcAft>
                <a:spcPts val="0"/>
              </a:spcAft>
              <a:buNone/>
            </a:pPr>
            <a:r>
              <a:rPr lang="pt-BR" sz="2000" b="0" i="0" u="none" strike="noStrike" cap="none" dirty="0">
                <a:solidFill>
                  <a:schemeClr val="dk1"/>
                </a:solidFill>
                <a:latin typeface="Roboto"/>
                <a:ea typeface="Roboto"/>
                <a:cs typeface="Roboto"/>
                <a:sym typeface="Roboto"/>
              </a:rPr>
              <a:t>Eduardo Lessmann Ronchi</a:t>
            </a:r>
            <a:endParaRPr dirty="0"/>
          </a:p>
        </p:txBody>
      </p:sp>
      <p:cxnSp>
        <p:nvCxnSpPr>
          <p:cNvPr id="86" name="Google Shape;86;p1"/>
          <p:cNvCxnSpPr/>
          <p:nvPr/>
        </p:nvCxnSpPr>
        <p:spPr>
          <a:xfrm>
            <a:off x="7559674" y="2389166"/>
            <a:ext cx="0" cy="18517417"/>
          </a:xfrm>
          <a:prstGeom prst="straightConnector1">
            <a:avLst/>
          </a:prstGeom>
          <a:noFill/>
          <a:ln w="76200" cap="flat" cmpd="sng">
            <a:solidFill>
              <a:schemeClr val="dk1"/>
            </a:solidFill>
            <a:prstDash val="solid"/>
            <a:miter lim="800000"/>
            <a:headEnd type="none" w="sm" len="sm"/>
            <a:tailEnd type="none" w="sm" len="sm"/>
          </a:ln>
        </p:spPr>
      </p:cxnSp>
      <p:sp>
        <p:nvSpPr>
          <p:cNvPr id="87" name="Google Shape;87;p1"/>
          <p:cNvSpPr/>
          <p:nvPr/>
        </p:nvSpPr>
        <p:spPr>
          <a:xfrm>
            <a:off x="205740" y="2389166"/>
            <a:ext cx="7148191" cy="617220"/>
          </a:xfrm>
          <a:prstGeom prst="roundRect">
            <a:avLst>
              <a:gd name="adj" fmla="val 16667"/>
            </a:avLst>
          </a:prstGeom>
          <a:ln>
            <a:headEnd type="none" w="sm" len="sm"/>
            <a:tailEnd type="none" w="sm" len="s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pt-BR" sz="2800" b="1" i="0" u="none" strike="noStrike" cap="none" dirty="0">
                <a:solidFill>
                  <a:schemeClr val="lt1"/>
                </a:solidFill>
                <a:latin typeface="Roboto"/>
                <a:ea typeface="Roboto"/>
                <a:cs typeface="Roboto"/>
                <a:sym typeface="Roboto"/>
              </a:rPr>
              <a:t>Introdução</a:t>
            </a:r>
            <a:endParaRPr dirty="0"/>
          </a:p>
        </p:txBody>
      </p:sp>
      <p:sp>
        <p:nvSpPr>
          <p:cNvPr id="88" name="Google Shape;88;p1"/>
          <p:cNvSpPr/>
          <p:nvPr/>
        </p:nvSpPr>
        <p:spPr>
          <a:xfrm>
            <a:off x="195632" y="6874789"/>
            <a:ext cx="7148190" cy="617220"/>
          </a:xfrm>
          <a:prstGeom prst="roundRect">
            <a:avLst>
              <a:gd name="adj" fmla="val 16667"/>
            </a:avLst>
          </a:prstGeom>
          <a:ln>
            <a:headEnd type="none" w="sm" len="sm"/>
            <a:tailEnd type="none" w="sm" len="s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pt-BR" sz="2800" b="1" i="0" u="none" strike="noStrike" cap="none" dirty="0">
                <a:solidFill>
                  <a:schemeClr val="lt1"/>
                </a:solidFill>
                <a:latin typeface="Roboto"/>
                <a:ea typeface="Roboto"/>
                <a:cs typeface="Roboto"/>
                <a:sym typeface="Roboto"/>
              </a:rPr>
              <a:t>Aquisição das imagens</a:t>
            </a:r>
            <a:endParaRPr dirty="0"/>
          </a:p>
        </p:txBody>
      </p:sp>
      <p:sp>
        <p:nvSpPr>
          <p:cNvPr id="89" name="Google Shape;89;p1"/>
          <p:cNvSpPr/>
          <p:nvPr/>
        </p:nvSpPr>
        <p:spPr>
          <a:xfrm>
            <a:off x="205749" y="10591306"/>
            <a:ext cx="7148182" cy="617220"/>
          </a:xfrm>
          <a:prstGeom prst="roundRect">
            <a:avLst>
              <a:gd name="adj" fmla="val 16667"/>
            </a:avLst>
          </a:prstGeom>
          <a:ln>
            <a:headEnd type="none" w="sm" len="sm"/>
            <a:tailEnd type="none" w="sm" len="s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pt-BR" sz="2800" b="1" i="0" u="none" strike="noStrike" cap="none" dirty="0">
                <a:solidFill>
                  <a:schemeClr val="lt1"/>
                </a:solidFill>
                <a:latin typeface="Roboto"/>
                <a:ea typeface="Roboto"/>
                <a:cs typeface="Roboto"/>
                <a:sym typeface="Roboto"/>
              </a:rPr>
              <a:t>Metodologia clássica</a:t>
            </a:r>
            <a:endParaRPr dirty="0"/>
          </a:p>
        </p:txBody>
      </p:sp>
      <p:sp>
        <p:nvSpPr>
          <p:cNvPr id="90" name="Google Shape;90;p1"/>
          <p:cNvSpPr/>
          <p:nvPr/>
        </p:nvSpPr>
        <p:spPr>
          <a:xfrm>
            <a:off x="7765409" y="17172147"/>
            <a:ext cx="7148100" cy="617100"/>
          </a:xfrm>
          <a:prstGeom prst="roundRect">
            <a:avLst>
              <a:gd name="adj" fmla="val 16667"/>
            </a:avLst>
          </a:prstGeom>
          <a:ln>
            <a:headEnd type="none" w="sm" len="sm"/>
            <a:tailEnd type="none" w="sm" len="s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pt-BR" sz="2800" b="1" i="0" u="none" strike="noStrike" cap="none" dirty="0">
                <a:solidFill>
                  <a:schemeClr val="lt1"/>
                </a:solidFill>
                <a:latin typeface="Roboto"/>
                <a:ea typeface="Roboto"/>
                <a:cs typeface="Roboto"/>
                <a:sym typeface="Roboto"/>
              </a:rPr>
              <a:t>Conclusão</a:t>
            </a:r>
            <a:endParaRPr dirty="0"/>
          </a:p>
        </p:txBody>
      </p:sp>
      <p:sp>
        <p:nvSpPr>
          <p:cNvPr id="92" name="Google Shape;92;p1"/>
          <p:cNvSpPr txBox="1"/>
          <p:nvPr/>
        </p:nvSpPr>
        <p:spPr>
          <a:xfrm>
            <a:off x="205740" y="3230714"/>
            <a:ext cx="7148193" cy="341627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1800" b="0" i="0" u="none" strike="noStrike" cap="none" dirty="0">
                <a:solidFill>
                  <a:schemeClr val="dk1"/>
                </a:solidFill>
                <a:latin typeface="Roboto"/>
                <a:ea typeface="Roboto"/>
                <a:cs typeface="Roboto"/>
                <a:sym typeface="Roboto"/>
              </a:rPr>
              <a:t>	A Indústria 4.0 é um conceito que representa a automação industrial e a integração de diferentes tecnologias como inteligência artificial, robótica, internet das coisas e computação em nuvem com o objetivo de promover a digitalização das atividades industriais melhorando os processos e aumentando a produtividade. Com o objetivo de otimizar os processos em linhas de produção robôs dividem espaços com seres humanos. Este projeto tem como objetivo auxiliar robôs na tomada de decisão para montagem de computadores do tipo </a:t>
            </a:r>
            <a:r>
              <a:rPr lang="pt-BR" sz="1800" b="0" i="1" u="none" strike="noStrike" cap="none" dirty="0">
                <a:solidFill>
                  <a:schemeClr val="dk1"/>
                </a:solidFill>
                <a:latin typeface="Roboto"/>
                <a:ea typeface="Roboto"/>
                <a:cs typeface="Roboto"/>
                <a:sym typeface="Roboto"/>
              </a:rPr>
              <a:t>desktop.</a:t>
            </a:r>
            <a:r>
              <a:rPr lang="pt-BR" sz="1800" b="0" u="none" strike="noStrike" cap="none" dirty="0">
                <a:solidFill>
                  <a:schemeClr val="dk1"/>
                </a:solidFill>
                <a:latin typeface="Roboto"/>
                <a:ea typeface="Roboto"/>
                <a:cs typeface="Roboto"/>
                <a:sym typeface="Roboto"/>
              </a:rPr>
              <a:t> </a:t>
            </a:r>
            <a:r>
              <a:rPr lang="pt-BR" sz="1800" dirty="0">
                <a:solidFill>
                  <a:schemeClr val="dk1"/>
                </a:solidFill>
                <a:latin typeface="Roboto"/>
                <a:ea typeface="Roboto"/>
                <a:cs typeface="Roboto"/>
                <a:sym typeface="Roboto"/>
              </a:rPr>
              <a:t>Neste caso serão avaliadas três situações: a presença de cabos na área da placa mãe, a abertura dos pinos para colocação da memória RAM e a abertura do </a:t>
            </a:r>
            <a:r>
              <a:rPr lang="pt-BR" sz="1800" i="1" dirty="0">
                <a:solidFill>
                  <a:schemeClr val="dk1"/>
                </a:solidFill>
                <a:latin typeface="Roboto"/>
                <a:ea typeface="Roboto"/>
                <a:cs typeface="Roboto"/>
                <a:sym typeface="Roboto"/>
              </a:rPr>
              <a:t>socket </a:t>
            </a:r>
            <a:r>
              <a:rPr lang="pt-BR" sz="1800" dirty="0">
                <a:solidFill>
                  <a:schemeClr val="dk1"/>
                </a:solidFill>
                <a:latin typeface="Roboto"/>
                <a:ea typeface="Roboto"/>
                <a:cs typeface="Roboto"/>
                <a:sym typeface="Roboto"/>
              </a:rPr>
              <a:t>da CPU.</a:t>
            </a:r>
            <a:endParaRPr dirty="0"/>
          </a:p>
        </p:txBody>
      </p:sp>
      <p:sp>
        <p:nvSpPr>
          <p:cNvPr id="93" name="Google Shape;93;p1"/>
          <p:cNvSpPr/>
          <p:nvPr/>
        </p:nvSpPr>
        <p:spPr>
          <a:xfrm>
            <a:off x="7765317" y="11282883"/>
            <a:ext cx="7148191" cy="617220"/>
          </a:xfrm>
          <a:prstGeom prst="roundRect">
            <a:avLst>
              <a:gd name="adj" fmla="val 16667"/>
            </a:avLst>
          </a:prstGeom>
          <a:ln>
            <a:headEnd type="none" w="sm" len="sm"/>
            <a:tailEnd type="none" w="sm" len="s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pt-BR" sz="2800" b="1" dirty="0">
                <a:latin typeface="Roboto"/>
                <a:ea typeface="Roboto"/>
                <a:sym typeface="Roboto"/>
              </a:rPr>
              <a:t>Resultados do método moderno</a:t>
            </a:r>
            <a:endParaRPr dirty="0"/>
          </a:p>
        </p:txBody>
      </p:sp>
      <p:sp>
        <p:nvSpPr>
          <p:cNvPr id="96" name="Google Shape;96;p1"/>
          <p:cNvSpPr txBox="1"/>
          <p:nvPr/>
        </p:nvSpPr>
        <p:spPr>
          <a:xfrm>
            <a:off x="232033" y="7764617"/>
            <a:ext cx="7095603" cy="258528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1800" dirty="0">
                <a:solidFill>
                  <a:schemeClr val="dk1"/>
                </a:solidFill>
                <a:latin typeface="Roboto"/>
                <a:ea typeface="Roboto"/>
                <a:cs typeface="Roboto"/>
                <a:sym typeface="Roboto"/>
              </a:rPr>
              <a:t>	</a:t>
            </a:r>
            <a:r>
              <a:rPr lang="pt-BR" sz="1800" b="0" i="0" u="none" strike="noStrike" cap="none" dirty="0">
                <a:solidFill>
                  <a:schemeClr val="dk1"/>
                </a:solidFill>
                <a:latin typeface="Roboto"/>
                <a:ea typeface="Roboto"/>
                <a:cs typeface="Roboto"/>
                <a:sym typeface="Roboto"/>
              </a:rPr>
              <a:t>Para a aquisição das imagens montou-se um ambiente com a placa mãe e gabinete em frente a um tripé com uma web câmera Logitech Brio 4k conectada a um computador. Repetiu-se, então os passos de montagem do desktop de maneira similar à linha de montagem e registraram-se</a:t>
            </a:r>
            <a:r>
              <a:rPr lang="pt-BR" sz="1800" dirty="0">
                <a:solidFill>
                  <a:schemeClr val="dk1"/>
                </a:solidFill>
                <a:latin typeface="Roboto"/>
                <a:ea typeface="Roboto"/>
                <a:cs typeface="Roboto"/>
                <a:sym typeface="Roboto"/>
              </a:rPr>
              <a:t> as imagens. </a:t>
            </a:r>
          </a:p>
          <a:p>
            <a:pPr marL="0" marR="0" lvl="0" indent="0" algn="just" rtl="0">
              <a:spcBef>
                <a:spcPts val="0"/>
              </a:spcBef>
              <a:spcAft>
                <a:spcPts val="0"/>
              </a:spcAft>
              <a:buNone/>
            </a:pPr>
            <a:r>
              <a:rPr lang="pt-BR" sz="1800" dirty="0">
                <a:solidFill>
                  <a:schemeClr val="dk1"/>
                </a:solidFill>
                <a:latin typeface="Roboto"/>
                <a:ea typeface="Roboto"/>
                <a:sym typeface="Roboto"/>
              </a:rPr>
              <a:t>	Após a aquisição das imagens realizou-se a classificação das imagens em OK e NOK para cada situação avaliada. As imagens também sofreram recortes para destacar a região de interesse de cada situação analisada.</a:t>
            </a:r>
            <a:endParaRPr dirty="0"/>
          </a:p>
        </p:txBody>
      </p:sp>
      <p:sp>
        <p:nvSpPr>
          <p:cNvPr id="107" name="Google Shape;107;p1"/>
          <p:cNvSpPr txBox="1"/>
          <p:nvPr/>
        </p:nvSpPr>
        <p:spPr>
          <a:xfrm>
            <a:off x="7825496" y="12096972"/>
            <a:ext cx="7148193" cy="6462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1800" dirty="0">
                <a:solidFill>
                  <a:schemeClr val="dk1"/>
                </a:solidFill>
                <a:latin typeface="Roboto"/>
                <a:ea typeface="Roboto"/>
                <a:sym typeface="Roboto"/>
              </a:rPr>
              <a:t>	Os resultados do método moderno foram satisfatórios e podem ser encontrados na tabela abaixo.</a:t>
            </a:r>
            <a:endParaRPr dirty="0"/>
          </a:p>
        </p:txBody>
      </p:sp>
      <p:sp>
        <p:nvSpPr>
          <p:cNvPr id="109" name="Google Shape;109;p1"/>
          <p:cNvSpPr txBox="1"/>
          <p:nvPr/>
        </p:nvSpPr>
        <p:spPr>
          <a:xfrm>
            <a:off x="1560945" y="16442964"/>
            <a:ext cx="4432229" cy="30773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pt-BR" dirty="0">
                <a:solidFill>
                  <a:schemeClr val="dk1"/>
                </a:solidFill>
                <a:latin typeface="Roboto" panose="02000000000000000000" pitchFamily="2" charset="0"/>
                <a:ea typeface="Roboto" panose="02000000000000000000" pitchFamily="2" charset="0"/>
                <a:cs typeface="Calibri"/>
                <a:sym typeface="Calibri"/>
              </a:rPr>
              <a:t>Metodologia utilizada para a abordagem clássica.</a:t>
            </a:r>
            <a:endParaRPr dirty="0">
              <a:latin typeface="Roboto" panose="02000000000000000000" pitchFamily="2" charset="0"/>
              <a:ea typeface="Roboto" panose="02000000000000000000" pitchFamily="2" charset="0"/>
            </a:endParaRPr>
          </a:p>
        </p:txBody>
      </p:sp>
      <p:sp>
        <p:nvSpPr>
          <p:cNvPr id="110" name="Google Shape;110;p1"/>
          <p:cNvSpPr txBox="1"/>
          <p:nvPr/>
        </p:nvSpPr>
        <p:spPr>
          <a:xfrm>
            <a:off x="11803941" y="10900726"/>
            <a:ext cx="3315300" cy="3078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a:p>
        </p:txBody>
      </p:sp>
      <p:sp>
        <p:nvSpPr>
          <p:cNvPr id="111" name="Google Shape;111;p1"/>
          <p:cNvSpPr txBox="1"/>
          <p:nvPr/>
        </p:nvSpPr>
        <p:spPr>
          <a:xfrm>
            <a:off x="7765409" y="18226842"/>
            <a:ext cx="7148100" cy="258528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1800" dirty="0">
                <a:latin typeface="Roboto" panose="02000000000000000000" pitchFamily="2" charset="0"/>
                <a:ea typeface="Roboto" panose="02000000000000000000" pitchFamily="2" charset="0"/>
              </a:rPr>
              <a:t>	Os métodos tradicionais baseados em diferenças de imagens podem ser bastante rápidos e práticos, porém dependem muito da repetição das condições ao longo do processo como posição, luminosidade, ângulo e do modelo do objeto.</a:t>
            </a:r>
          </a:p>
          <a:p>
            <a:pPr marL="0" marR="0" lvl="0" indent="0" algn="just" rtl="0">
              <a:spcBef>
                <a:spcPts val="0"/>
              </a:spcBef>
              <a:spcAft>
                <a:spcPts val="0"/>
              </a:spcAft>
              <a:buNone/>
            </a:pPr>
            <a:r>
              <a:rPr lang="pt-BR" sz="1800" dirty="0">
                <a:latin typeface="Roboto" panose="02000000000000000000" pitchFamily="2" charset="0"/>
                <a:ea typeface="Roboto" panose="02000000000000000000" pitchFamily="2" charset="0"/>
              </a:rPr>
              <a:t>	O método de MSE não se mostrou robusto o suficiente para ser usado em linha de produção sem uma grande quantidade de horas investidas na solução. Enquanto o método moderno utilizando rede neural convolucional se mostrou bastante robusto, embora utilize capacidade computacional maior.</a:t>
            </a:r>
          </a:p>
        </p:txBody>
      </p:sp>
      <p:sp>
        <p:nvSpPr>
          <p:cNvPr id="30" name="CaixaDeTexto 29">
            <a:extLst>
              <a:ext uri="{FF2B5EF4-FFF2-40B4-BE49-F238E27FC236}">
                <a16:creationId xmlns:a16="http://schemas.microsoft.com/office/drawing/2014/main" id="{4DBAA94A-0AD8-8340-857E-ADB121C0C12F}"/>
              </a:ext>
            </a:extLst>
          </p:cNvPr>
          <p:cNvSpPr txBox="1"/>
          <p:nvPr/>
        </p:nvSpPr>
        <p:spPr>
          <a:xfrm>
            <a:off x="226488" y="11591493"/>
            <a:ext cx="7101146" cy="2585323"/>
          </a:xfrm>
          <a:prstGeom prst="rect">
            <a:avLst/>
          </a:prstGeom>
          <a:noFill/>
        </p:spPr>
        <p:txBody>
          <a:bodyPr wrap="square">
            <a:spAutoFit/>
          </a:bodyPr>
          <a:lstStyle/>
          <a:p>
            <a:pPr lvl="1" algn="just"/>
            <a:r>
              <a:rPr lang="pt-BR" sz="1800" dirty="0">
                <a:solidFill>
                  <a:schemeClr val="tx1"/>
                </a:solidFill>
                <a:latin typeface="Roboto" panose="02000000000000000000" pitchFamily="2" charset="0"/>
                <a:ea typeface="Roboto" panose="02000000000000000000" pitchFamily="2" charset="0"/>
              </a:rPr>
              <a:t>	Para a metodologia com visão computacional clássica utilizou-se o método MSE (</a:t>
            </a:r>
            <a:r>
              <a:rPr lang="pt-BR" sz="1800" i="1" dirty="0">
                <a:solidFill>
                  <a:schemeClr val="tx1"/>
                </a:solidFill>
                <a:latin typeface="Roboto" panose="02000000000000000000" pitchFamily="2" charset="0"/>
                <a:ea typeface="Roboto" panose="02000000000000000000" pitchFamily="2" charset="0"/>
              </a:rPr>
              <a:t>Mean Squared Error)</a:t>
            </a:r>
            <a:r>
              <a:rPr lang="pt-BR" sz="1800" dirty="0">
                <a:solidFill>
                  <a:schemeClr val="tx1"/>
                </a:solidFill>
                <a:latin typeface="Roboto" panose="02000000000000000000" pitchFamily="2" charset="0"/>
                <a:ea typeface="Roboto" panose="02000000000000000000" pitchFamily="2" charset="0"/>
              </a:rPr>
              <a:t> para avaliar a diferença entre duas imagens. Inicialmente as imagens foram convertidas para escala de cinza e então calculado o MSE delas. Posteriormente, devido a movimentação do objeto em análise, utilizou-se uma técnica de alinhamento de imagens chamada de ORB (</a:t>
            </a:r>
            <a:r>
              <a:rPr lang="pt-BR" sz="1800" i="1" dirty="0">
                <a:solidFill>
                  <a:schemeClr val="tx1"/>
                </a:solidFill>
                <a:latin typeface="Roboto" panose="02000000000000000000" pitchFamily="2" charset="0"/>
                <a:ea typeface="Roboto" panose="02000000000000000000" pitchFamily="2" charset="0"/>
              </a:rPr>
              <a:t>Oriented BRIEF)</a:t>
            </a:r>
            <a:r>
              <a:rPr lang="pt-BR" sz="1800" dirty="0">
                <a:solidFill>
                  <a:schemeClr val="tx1"/>
                </a:solidFill>
                <a:latin typeface="Roboto" panose="02000000000000000000" pitchFamily="2" charset="0"/>
                <a:ea typeface="Roboto" panose="02000000000000000000" pitchFamily="2" charset="0"/>
              </a:rPr>
              <a:t>, que faz a detecção de </a:t>
            </a:r>
            <a:r>
              <a:rPr lang="pt-BR" sz="1800" i="1" dirty="0">
                <a:solidFill>
                  <a:schemeClr val="tx1"/>
                </a:solidFill>
                <a:latin typeface="Roboto" panose="02000000000000000000" pitchFamily="2" charset="0"/>
                <a:ea typeface="Roboto" panose="02000000000000000000" pitchFamily="2" charset="0"/>
              </a:rPr>
              <a:t>keypoints</a:t>
            </a:r>
            <a:r>
              <a:rPr lang="pt-BR" sz="1800" dirty="0">
                <a:solidFill>
                  <a:schemeClr val="tx1"/>
                </a:solidFill>
                <a:latin typeface="Roboto" panose="02000000000000000000" pitchFamily="2" charset="0"/>
                <a:ea typeface="Roboto" panose="02000000000000000000" pitchFamily="2" charset="0"/>
              </a:rPr>
              <a:t> e extrai descritores da imagem. A Figura abaixo resume a metodologia utilizada.</a:t>
            </a:r>
          </a:p>
        </p:txBody>
      </p:sp>
      <p:pic>
        <p:nvPicPr>
          <p:cNvPr id="32" name="Imagem 31">
            <a:extLst>
              <a:ext uri="{FF2B5EF4-FFF2-40B4-BE49-F238E27FC236}">
                <a16:creationId xmlns:a16="http://schemas.microsoft.com/office/drawing/2014/main" id="{C9EB8EDE-6B05-DB96-F974-B6D7DB342870}"/>
              </a:ext>
            </a:extLst>
          </p:cNvPr>
          <p:cNvPicPr>
            <a:picLocks noChangeAspect="1"/>
          </p:cNvPicPr>
          <p:nvPr/>
        </p:nvPicPr>
        <p:blipFill>
          <a:blip r:embed="rId4"/>
          <a:stretch>
            <a:fillRect/>
          </a:stretch>
        </p:blipFill>
        <p:spPr>
          <a:xfrm>
            <a:off x="983019" y="14445163"/>
            <a:ext cx="5588083" cy="1853473"/>
          </a:xfrm>
          <a:prstGeom prst="rect">
            <a:avLst/>
          </a:prstGeom>
        </p:spPr>
      </p:pic>
      <p:sp>
        <p:nvSpPr>
          <p:cNvPr id="34" name="Google Shape;89;p1">
            <a:extLst>
              <a:ext uri="{FF2B5EF4-FFF2-40B4-BE49-F238E27FC236}">
                <a16:creationId xmlns:a16="http://schemas.microsoft.com/office/drawing/2014/main" id="{98253311-60DE-9850-2F8F-27F882F6C240}"/>
              </a:ext>
            </a:extLst>
          </p:cNvPr>
          <p:cNvSpPr/>
          <p:nvPr/>
        </p:nvSpPr>
        <p:spPr>
          <a:xfrm>
            <a:off x="205749" y="17172027"/>
            <a:ext cx="7148182" cy="617220"/>
          </a:xfrm>
          <a:prstGeom prst="roundRect">
            <a:avLst>
              <a:gd name="adj" fmla="val 16667"/>
            </a:avLst>
          </a:prstGeom>
          <a:ln>
            <a:headEnd type="none" w="sm" len="sm"/>
            <a:tailEnd type="none" w="sm" len="s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pt-BR" sz="2800" b="1" i="0" u="none" strike="noStrike" cap="none" dirty="0">
                <a:solidFill>
                  <a:schemeClr val="lt1"/>
                </a:solidFill>
                <a:latin typeface="Roboto"/>
                <a:ea typeface="Roboto"/>
                <a:cs typeface="Roboto"/>
                <a:sym typeface="Roboto"/>
              </a:rPr>
              <a:t>Resultados do método clássico</a:t>
            </a:r>
            <a:endParaRPr dirty="0"/>
          </a:p>
        </p:txBody>
      </p:sp>
      <p:pic>
        <p:nvPicPr>
          <p:cNvPr id="1057" name="Picture 33">
            <a:extLst>
              <a:ext uri="{FF2B5EF4-FFF2-40B4-BE49-F238E27FC236}">
                <a16:creationId xmlns:a16="http://schemas.microsoft.com/office/drawing/2014/main" id="{A73E1936-CAD4-C87D-8478-67FEC82FCF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9324" y="19007357"/>
            <a:ext cx="1299908" cy="2031106"/>
          </a:xfrm>
          <a:prstGeom prst="rect">
            <a:avLst/>
          </a:prstGeom>
          <a:noFill/>
          <a:extLst>
            <a:ext uri="{909E8E84-426E-40DD-AFC4-6F175D3DCCD1}">
              <a14:hiddenFill xmlns:a14="http://schemas.microsoft.com/office/drawing/2010/main">
                <a:solidFill>
                  <a:srgbClr val="FFFFFF"/>
                </a:solidFill>
              </a14:hiddenFill>
            </a:ext>
          </a:extLst>
        </p:spPr>
      </p:pic>
      <p:sp>
        <p:nvSpPr>
          <p:cNvPr id="35" name="CaixaDeTexto 34">
            <a:extLst>
              <a:ext uri="{FF2B5EF4-FFF2-40B4-BE49-F238E27FC236}">
                <a16:creationId xmlns:a16="http://schemas.microsoft.com/office/drawing/2014/main" id="{4E8B20B3-F440-9703-8E06-C796D44CF524}"/>
              </a:ext>
            </a:extLst>
          </p:cNvPr>
          <p:cNvSpPr txBox="1"/>
          <p:nvPr/>
        </p:nvSpPr>
        <p:spPr>
          <a:xfrm>
            <a:off x="195632" y="18059101"/>
            <a:ext cx="7101146" cy="923330"/>
          </a:xfrm>
          <a:prstGeom prst="rect">
            <a:avLst/>
          </a:prstGeom>
          <a:noFill/>
        </p:spPr>
        <p:txBody>
          <a:bodyPr wrap="square">
            <a:spAutoFit/>
          </a:bodyPr>
          <a:lstStyle/>
          <a:p>
            <a:pPr lvl="1" algn="just"/>
            <a:r>
              <a:rPr lang="pt-BR" sz="1800" dirty="0">
                <a:solidFill>
                  <a:schemeClr val="tx1"/>
                </a:solidFill>
                <a:latin typeface="Roboto" panose="02000000000000000000" pitchFamily="2" charset="0"/>
                <a:ea typeface="Roboto" panose="02000000000000000000" pitchFamily="2" charset="0"/>
              </a:rPr>
              <a:t>	A figura abaixo mostra o primeiro experimento utilizando uma imagem de referência (a), uma imagem de teste (b) e o resultado após a aplicação do MSE (c).</a:t>
            </a:r>
          </a:p>
        </p:txBody>
      </p:sp>
      <p:pic>
        <p:nvPicPr>
          <p:cNvPr id="1059" name="Picture 35">
            <a:extLst>
              <a:ext uri="{FF2B5EF4-FFF2-40B4-BE49-F238E27FC236}">
                <a16:creationId xmlns:a16="http://schemas.microsoft.com/office/drawing/2014/main" id="{240150E3-AFBF-2AB1-A2EE-8BDC8D6D0C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0064" y="19039450"/>
            <a:ext cx="1303248" cy="2036325"/>
          </a:xfrm>
          <a:prstGeom prst="rect">
            <a:avLst/>
          </a:prstGeom>
          <a:noFill/>
          <a:extLst>
            <a:ext uri="{909E8E84-426E-40DD-AFC4-6F175D3DCCD1}">
              <a14:hiddenFill xmlns:a14="http://schemas.microsoft.com/office/drawing/2010/main">
                <a:solidFill>
                  <a:srgbClr val="FFFFFF"/>
                </a:solidFill>
              </a14:hiddenFill>
            </a:ext>
          </a:extLst>
        </p:spPr>
      </p:pic>
      <p:pic>
        <p:nvPicPr>
          <p:cNvPr id="1061" name="Picture 37">
            <a:extLst>
              <a:ext uri="{FF2B5EF4-FFF2-40B4-BE49-F238E27FC236}">
                <a16:creationId xmlns:a16="http://schemas.microsoft.com/office/drawing/2014/main" id="{C3213E72-5E14-48E0-3311-6E38348A067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39990" y="19007357"/>
            <a:ext cx="1323788" cy="2068418"/>
          </a:xfrm>
          <a:prstGeom prst="rect">
            <a:avLst/>
          </a:prstGeom>
          <a:noFill/>
          <a:extLst>
            <a:ext uri="{909E8E84-426E-40DD-AFC4-6F175D3DCCD1}">
              <a14:hiddenFill xmlns:a14="http://schemas.microsoft.com/office/drawing/2010/main">
                <a:solidFill>
                  <a:srgbClr val="FFFFFF"/>
                </a:solidFill>
              </a14:hiddenFill>
            </a:ext>
          </a:extLst>
        </p:spPr>
      </p:pic>
      <p:sp>
        <p:nvSpPr>
          <p:cNvPr id="36" name="CaixaDeTexto 35">
            <a:extLst>
              <a:ext uri="{FF2B5EF4-FFF2-40B4-BE49-F238E27FC236}">
                <a16:creationId xmlns:a16="http://schemas.microsoft.com/office/drawing/2014/main" id="{0D64A1AC-0F25-8032-57FC-400FC4AA9867}"/>
              </a:ext>
            </a:extLst>
          </p:cNvPr>
          <p:cNvSpPr txBox="1"/>
          <p:nvPr/>
        </p:nvSpPr>
        <p:spPr>
          <a:xfrm>
            <a:off x="1239324" y="21038463"/>
            <a:ext cx="5331778" cy="307777"/>
          </a:xfrm>
          <a:prstGeom prst="rect">
            <a:avLst/>
          </a:prstGeom>
          <a:noFill/>
        </p:spPr>
        <p:txBody>
          <a:bodyPr wrap="square">
            <a:spAutoFit/>
          </a:bodyPr>
          <a:lstStyle/>
          <a:p>
            <a:pPr lvl="1" algn="just"/>
            <a:r>
              <a:rPr lang="pt-BR" dirty="0">
                <a:solidFill>
                  <a:schemeClr val="tx1"/>
                </a:solidFill>
                <a:latin typeface="Roboto" panose="02000000000000000000" pitchFamily="2" charset="0"/>
                <a:ea typeface="Roboto" panose="02000000000000000000" pitchFamily="2" charset="0"/>
              </a:rPr>
              <a:t>          (a)                                      (b)                                 (c)</a:t>
            </a:r>
          </a:p>
        </p:txBody>
      </p:sp>
      <p:sp>
        <p:nvSpPr>
          <p:cNvPr id="37" name="Google Shape;92;p1">
            <a:extLst>
              <a:ext uri="{FF2B5EF4-FFF2-40B4-BE49-F238E27FC236}">
                <a16:creationId xmlns:a16="http://schemas.microsoft.com/office/drawing/2014/main" id="{4FE48028-049A-2B35-7637-B9A55AE1FE0F}"/>
              </a:ext>
            </a:extLst>
          </p:cNvPr>
          <p:cNvSpPr txBox="1"/>
          <p:nvPr/>
        </p:nvSpPr>
        <p:spPr>
          <a:xfrm>
            <a:off x="7641757" y="2384735"/>
            <a:ext cx="7148193" cy="203128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1800" b="0" i="0" u="none" strike="noStrike" cap="none" dirty="0">
                <a:solidFill>
                  <a:schemeClr val="dk1"/>
                </a:solidFill>
                <a:latin typeface="Roboto"/>
                <a:ea typeface="Roboto"/>
                <a:cs typeface="Roboto"/>
                <a:sym typeface="Roboto"/>
              </a:rPr>
              <a:t>	Os resultados obtidos sem e com o alinhamento das imagens não foram satisfatórios, apesar de pequena melhora utilizando o alinhamento. Com uma imagem de referência comparou-se uma imagem “OK” dos pinos da memória RAM e mediu-se o MSE. </a:t>
            </a:r>
            <a:r>
              <a:rPr lang="pt-BR" sz="1800" dirty="0">
                <a:solidFill>
                  <a:schemeClr val="dk1"/>
                </a:solidFill>
                <a:latin typeface="Roboto"/>
                <a:ea typeface="Roboto"/>
                <a:cs typeface="Roboto"/>
                <a:sym typeface="Roboto"/>
              </a:rPr>
              <a:t>Então mediu-se o MSE com uma imagem “NOK”. Depois repetiu-se esse mesmo teste utilizando as imagens alinhadas. A tabela abaixo resume os resultados.</a:t>
            </a:r>
            <a:endParaRPr dirty="0"/>
          </a:p>
        </p:txBody>
      </p:sp>
      <p:graphicFrame>
        <p:nvGraphicFramePr>
          <p:cNvPr id="38" name="Tabela 38">
            <a:extLst>
              <a:ext uri="{FF2B5EF4-FFF2-40B4-BE49-F238E27FC236}">
                <a16:creationId xmlns:a16="http://schemas.microsoft.com/office/drawing/2014/main" id="{4E336404-3C9E-C98B-CEA9-C6CF5214AFF9}"/>
              </a:ext>
            </a:extLst>
          </p:cNvPr>
          <p:cNvGraphicFramePr>
            <a:graphicFrameLocks noGrp="1"/>
          </p:cNvGraphicFramePr>
          <p:nvPr>
            <p:extLst>
              <p:ext uri="{D42A27DB-BD31-4B8C-83A1-F6EECF244321}">
                <p14:modId xmlns:p14="http://schemas.microsoft.com/office/powerpoint/2010/main" val="180992424"/>
              </p:ext>
            </p:extLst>
          </p:nvPr>
        </p:nvGraphicFramePr>
        <p:xfrm>
          <a:off x="8920435" y="4554754"/>
          <a:ext cx="5143908" cy="1524000"/>
        </p:xfrm>
        <a:graphic>
          <a:graphicData uri="http://schemas.openxmlformats.org/drawingml/2006/table">
            <a:tbl>
              <a:tblPr firstRow="1" bandRow="1">
                <a:tableStyleId>{5C22544A-7EE6-4342-B048-85BDC9FD1C3A}</a:tableStyleId>
              </a:tblPr>
              <a:tblGrid>
                <a:gridCol w="1714636">
                  <a:extLst>
                    <a:ext uri="{9D8B030D-6E8A-4147-A177-3AD203B41FA5}">
                      <a16:colId xmlns:a16="http://schemas.microsoft.com/office/drawing/2014/main" val="166558548"/>
                    </a:ext>
                  </a:extLst>
                </a:gridCol>
                <a:gridCol w="1714636">
                  <a:extLst>
                    <a:ext uri="{9D8B030D-6E8A-4147-A177-3AD203B41FA5}">
                      <a16:colId xmlns:a16="http://schemas.microsoft.com/office/drawing/2014/main" val="3313751317"/>
                    </a:ext>
                  </a:extLst>
                </a:gridCol>
                <a:gridCol w="1714636">
                  <a:extLst>
                    <a:ext uri="{9D8B030D-6E8A-4147-A177-3AD203B41FA5}">
                      <a16:colId xmlns:a16="http://schemas.microsoft.com/office/drawing/2014/main" val="3402672485"/>
                    </a:ext>
                  </a:extLst>
                </a:gridCol>
              </a:tblGrid>
              <a:tr h="244386">
                <a:tc>
                  <a:txBody>
                    <a:bodyPr/>
                    <a:lstStyle/>
                    <a:p>
                      <a:r>
                        <a:rPr lang="pt-BR" dirty="0">
                          <a:latin typeface="Roboto" panose="02000000000000000000" pitchFamily="2" charset="0"/>
                          <a:ea typeface="Roboto" panose="02000000000000000000" pitchFamily="2" charset="0"/>
                        </a:rPr>
                        <a:t>Classe</a:t>
                      </a:r>
                    </a:p>
                  </a:txBody>
                  <a:tcPr/>
                </a:tc>
                <a:tc>
                  <a:txBody>
                    <a:bodyPr/>
                    <a:lstStyle/>
                    <a:p>
                      <a:r>
                        <a:rPr lang="pt-BR" dirty="0">
                          <a:latin typeface="Roboto" panose="02000000000000000000" pitchFamily="2" charset="0"/>
                          <a:ea typeface="Roboto" panose="02000000000000000000" pitchFamily="2" charset="0"/>
                        </a:rPr>
                        <a:t>Alinhada</a:t>
                      </a:r>
                    </a:p>
                  </a:txBody>
                  <a:tcPr/>
                </a:tc>
                <a:tc>
                  <a:txBody>
                    <a:bodyPr/>
                    <a:lstStyle/>
                    <a:p>
                      <a:r>
                        <a:rPr lang="pt-BR" dirty="0">
                          <a:latin typeface="Roboto" panose="02000000000000000000" pitchFamily="2" charset="0"/>
                          <a:ea typeface="Roboto" panose="02000000000000000000" pitchFamily="2" charset="0"/>
                        </a:rPr>
                        <a:t>MSE</a:t>
                      </a:r>
                    </a:p>
                  </a:txBody>
                  <a:tcPr/>
                </a:tc>
                <a:extLst>
                  <a:ext uri="{0D108BD9-81ED-4DB2-BD59-A6C34878D82A}">
                    <a16:rowId xmlns:a16="http://schemas.microsoft.com/office/drawing/2014/main" val="4142400502"/>
                  </a:ext>
                </a:extLst>
              </a:tr>
              <a:tr h="244386">
                <a:tc>
                  <a:txBody>
                    <a:bodyPr/>
                    <a:lstStyle/>
                    <a:p>
                      <a:r>
                        <a:rPr lang="pt-BR" dirty="0">
                          <a:latin typeface="Roboto" panose="02000000000000000000" pitchFamily="2" charset="0"/>
                          <a:ea typeface="Roboto" panose="02000000000000000000" pitchFamily="2" charset="0"/>
                        </a:rPr>
                        <a:t>OK</a:t>
                      </a:r>
                    </a:p>
                  </a:txBody>
                  <a:tcPr/>
                </a:tc>
                <a:tc>
                  <a:txBody>
                    <a:bodyPr/>
                    <a:lstStyle/>
                    <a:p>
                      <a:r>
                        <a:rPr lang="pt-BR" dirty="0">
                          <a:latin typeface="Roboto" panose="02000000000000000000" pitchFamily="2" charset="0"/>
                          <a:ea typeface="Roboto" panose="02000000000000000000" pitchFamily="2" charset="0"/>
                        </a:rPr>
                        <a:t>Não</a:t>
                      </a:r>
                    </a:p>
                  </a:txBody>
                  <a:tcPr/>
                </a:tc>
                <a:tc>
                  <a:txBody>
                    <a:bodyPr/>
                    <a:lstStyle/>
                    <a:p>
                      <a:r>
                        <a:rPr lang="pt-BR" dirty="0">
                          <a:latin typeface="Roboto" panose="02000000000000000000" pitchFamily="2" charset="0"/>
                          <a:ea typeface="Roboto" panose="02000000000000000000" pitchFamily="2" charset="0"/>
                        </a:rPr>
                        <a:t>56.35</a:t>
                      </a:r>
                    </a:p>
                  </a:txBody>
                  <a:tcPr/>
                </a:tc>
                <a:extLst>
                  <a:ext uri="{0D108BD9-81ED-4DB2-BD59-A6C34878D82A}">
                    <a16:rowId xmlns:a16="http://schemas.microsoft.com/office/drawing/2014/main" val="3810367577"/>
                  </a:ext>
                </a:extLst>
              </a:tr>
              <a:tr h="244386">
                <a:tc>
                  <a:txBody>
                    <a:bodyPr/>
                    <a:lstStyle/>
                    <a:p>
                      <a:r>
                        <a:rPr lang="pt-BR" dirty="0">
                          <a:latin typeface="Roboto" panose="02000000000000000000" pitchFamily="2" charset="0"/>
                          <a:ea typeface="Roboto" panose="02000000000000000000" pitchFamily="2" charset="0"/>
                        </a:rPr>
                        <a:t>OK</a:t>
                      </a:r>
                    </a:p>
                  </a:txBody>
                  <a:tcPr/>
                </a:tc>
                <a:tc>
                  <a:txBody>
                    <a:bodyPr/>
                    <a:lstStyle/>
                    <a:p>
                      <a:r>
                        <a:rPr lang="pt-BR" dirty="0">
                          <a:latin typeface="Roboto" panose="02000000000000000000" pitchFamily="2" charset="0"/>
                          <a:ea typeface="Roboto" panose="02000000000000000000" pitchFamily="2" charset="0"/>
                        </a:rPr>
                        <a:t>Sim</a:t>
                      </a:r>
                    </a:p>
                  </a:txBody>
                  <a:tcPr/>
                </a:tc>
                <a:tc>
                  <a:txBody>
                    <a:bodyPr/>
                    <a:lstStyle/>
                    <a:p>
                      <a:r>
                        <a:rPr lang="pt-BR" dirty="0">
                          <a:latin typeface="Roboto" panose="02000000000000000000" pitchFamily="2" charset="0"/>
                          <a:ea typeface="Roboto" panose="02000000000000000000" pitchFamily="2" charset="0"/>
                        </a:rPr>
                        <a:t>54.81</a:t>
                      </a:r>
                    </a:p>
                  </a:txBody>
                  <a:tcPr/>
                </a:tc>
                <a:extLst>
                  <a:ext uri="{0D108BD9-81ED-4DB2-BD59-A6C34878D82A}">
                    <a16:rowId xmlns:a16="http://schemas.microsoft.com/office/drawing/2014/main" val="3391575679"/>
                  </a:ext>
                </a:extLst>
              </a:tr>
              <a:tr h="244386">
                <a:tc>
                  <a:txBody>
                    <a:bodyPr/>
                    <a:lstStyle/>
                    <a:p>
                      <a:r>
                        <a:rPr lang="pt-BR" dirty="0">
                          <a:latin typeface="Roboto" panose="02000000000000000000" pitchFamily="2" charset="0"/>
                          <a:ea typeface="Roboto" panose="02000000000000000000" pitchFamily="2" charset="0"/>
                        </a:rPr>
                        <a:t>NOK</a:t>
                      </a:r>
                    </a:p>
                  </a:txBody>
                  <a:tcPr/>
                </a:tc>
                <a:tc>
                  <a:txBody>
                    <a:bodyPr/>
                    <a:lstStyle/>
                    <a:p>
                      <a:r>
                        <a:rPr lang="pt-BR" dirty="0">
                          <a:latin typeface="Roboto" panose="02000000000000000000" pitchFamily="2" charset="0"/>
                          <a:ea typeface="Roboto" panose="02000000000000000000" pitchFamily="2" charset="0"/>
                        </a:rPr>
                        <a:t>Não</a:t>
                      </a:r>
                    </a:p>
                  </a:txBody>
                  <a:tcPr/>
                </a:tc>
                <a:tc>
                  <a:txBody>
                    <a:bodyPr/>
                    <a:lstStyle/>
                    <a:p>
                      <a:r>
                        <a:rPr lang="pt-BR" dirty="0">
                          <a:latin typeface="Roboto" panose="02000000000000000000" pitchFamily="2" charset="0"/>
                          <a:ea typeface="Roboto" panose="02000000000000000000" pitchFamily="2" charset="0"/>
                        </a:rPr>
                        <a:t>40.17</a:t>
                      </a:r>
                    </a:p>
                  </a:txBody>
                  <a:tcPr/>
                </a:tc>
                <a:extLst>
                  <a:ext uri="{0D108BD9-81ED-4DB2-BD59-A6C34878D82A}">
                    <a16:rowId xmlns:a16="http://schemas.microsoft.com/office/drawing/2014/main" val="1810707857"/>
                  </a:ext>
                </a:extLst>
              </a:tr>
              <a:tr h="244386">
                <a:tc>
                  <a:txBody>
                    <a:bodyPr/>
                    <a:lstStyle/>
                    <a:p>
                      <a:r>
                        <a:rPr lang="pt-BR" dirty="0">
                          <a:latin typeface="Roboto" panose="02000000000000000000" pitchFamily="2" charset="0"/>
                          <a:ea typeface="Roboto" panose="02000000000000000000" pitchFamily="2" charset="0"/>
                        </a:rPr>
                        <a:t>NOK</a:t>
                      </a:r>
                    </a:p>
                  </a:txBody>
                  <a:tcPr/>
                </a:tc>
                <a:tc>
                  <a:txBody>
                    <a:bodyPr/>
                    <a:lstStyle/>
                    <a:p>
                      <a:r>
                        <a:rPr lang="pt-BR" dirty="0">
                          <a:latin typeface="Roboto" panose="02000000000000000000" pitchFamily="2" charset="0"/>
                          <a:ea typeface="Roboto" panose="02000000000000000000" pitchFamily="2" charset="0"/>
                        </a:rPr>
                        <a:t>Sim</a:t>
                      </a:r>
                    </a:p>
                  </a:txBody>
                  <a:tcPr/>
                </a:tc>
                <a:tc>
                  <a:txBody>
                    <a:bodyPr/>
                    <a:lstStyle/>
                    <a:p>
                      <a:r>
                        <a:rPr lang="pt-BR" dirty="0">
                          <a:latin typeface="Roboto" panose="02000000000000000000" pitchFamily="2" charset="0"/>
                          <a:ea typeface="Roboto" panose="02000000000000000000" pitchFamily="2" charset="0"/>
                        </a:rPr>
                        <a:t>32.17</a:t>
                      </a:r>
                    </a:p>
                  </a:txBody>
                  <a:tcPr/>
                </a:tc>
                <a:extLst>
                  <a:ext uri="{0D108BD9-81ED-4DB2-BD59-A6C34878D82A}">
                    <a16:rowId xmlns:a16="http://schemas.microsoft.com/office/drawing/2014/main" val="4222406976"/>
                  </a:ext>
                </a:extLst>
              </a:tr>
            </a:tbl>
          </a:graphicData>
        </a:graphic>
      </p:graphicFrame>
      <p:sp>
        <p:nvSpPr>
          <p:cNvPr id="39" name="Google Shape;107;p1">
            <a:extLst>
              <a:ext uri="{FF2B5EF4-FFF2-40B4-BE49-F238E27FC236}">
                <a16:creationId xmlns:a16="http://schemas.microsoft.com/office/drawing/2014/main" id="{3425F6CB-4105-8797-ADD0-46A21AA13281}"/>
              </a:ext>
            </a:extLst>
          </p:cNvPr>
          <p:cNvSpPr txBox="1"/>
          <p:nvPr/>
        </p:nvSpPr>
        <p:spPr>
          <a:xfrm>
            <a:off x="9602278" y="6318215"/>
            <a:ext cx="4403326" cy="30773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dirty="0">
                <a:solidFill>
                  <a:schemeClr val="dk1"/>
                </a:solidFill>
                <a:latin typeface="Roboto"/>
                <a:ea typeface="Roboto"/>
                <a:cs typeface="Roboto"/>
                <a:sym typeface="Roboto"/>
              </a:rPr>
              <a:t>Tabela contendo resultados do método clássico.</a:t>
            </a:r>
            <a:endParaRPr dirty="0"/>
          </a:p>
        </p:txBody>
      </p:sp>
      <p:sp>
        <p:nvSpPr>
          <p:cNvPr id="40" name="Google Shape;93;p1">
            <a:extLst>
              <a:ext uri="{FF2B5EF4-FFF2-40B4-BE49-F238E27FC236}">
                <a16:creationId xmlns:a16="http://schemas.microsoft.com/office/drawing/2014/main" id="{6C4BCA7A-67F6-1962-A0ED-69125D2C3CB6}"/>
              </a:ext>
            </a:extLst>
          </p:cNvPr>
          <p:cNvSpPr/>
          <p:nvPr/>
        </p:nvSpPr>
        <p:spPr>
          <a:xfrm>
            <a:off x="7765318" y="6895522"/>
            <a:ext cx="7148191" cy="617220"/>
          </a:xfrm>
          <a:prstGeom prst="roundRect">
            <a:avLst>
              <a:gd name="adj" fmla="val 16667"/>
            </a:avLst>
          </a:prstGeom>
          <a:ln>
            <a:headEnd type="none" w="sm" len="sm"/>
            <a:tailEnd type="none" w="sm" len="s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pt-BR" sz="2800" b="1" dirty="0">
                <a:latin typeface="Roboto"/>
                <a:ea typeface="Roboto"/>
                <a:sym typeface="Roboto"/>
              </a:rPr>
              <a:t>Metodologia moderna</a:t>
            </a:r>
            <a:endParaRPr dirty="0"/>
          </a:p>
        </p:txBody>
      </p:sp>
      <p:pic>
        <p:nvPicPr>
          <p:cNvPr id="42" name="Imagem 41">
            <a:extLst>
              <a:ext uri="{FF2B5EF4-FFF2-40B4-BE49-F238E27FC236}">
                <a16:creationId xmlns:a16="http://schemas.microsoft.com/office/drawing/2014/main" id="{D4E56DFF-04BA-CB74-CC64-D11AA927E04A}"/>
              </a:ext>
            </a:extLst>
          </p:cNvPr>
          <p:cNvPicPr>
            <a:picLocks noChangeAspect="1"/>
          </p:cNvPicPr>
          <p:nvPr/>
        </p:nvPicPr>
        <p:blipFill>
          <a:blip r:embed="rId8"/>
          <a:stretch>
            <a:fillRect/>
          </a:stretch>
        </p:blipFill>
        <p:spPr>
          <a:xfrm>
            <a:off x="8680256" y="9763085"/>
            <a:ext cx="5801123" cy="915781"/>
          </a:xfrm>
          <a:prstGeom prst="rect">
            <a:avLst/>
          </a:prstGeom>
        </p:spPr>
      </p:pic>
      <p:sp>
        <p:nvSpPr>
          <p:cNvPr id="43" name="Google Shape;107;p1">
            <a:extLst>
              <a:ext uri="{FF2B5EF4-FFF2-40B4-BE49-F238E27FC236}">
                <a16:creationId xmlns:a16="http://schemas.microsoft.com/office/drawing/2014/main" id="{1E66CAC1-3761-D56D-3B3E-6C80B601FFC9}"/>
              </a:ext>
            </a:extLst>
          </p:cNvPr>
          <p:cNvSpPr txBox="1"/>
          <p:nvPr/>
        </p:nvSpPr>
        <p:spPr>
          <a:xfrm>
            <a:off x="7822571" y="7833626"/>
            <a:ext cx="7148193" cy="1754286"/>
          </a:xfrm>
          <a:prstGeom prst="rect">
            <a:avLst/>
          </a:prstGeom>
          <a:noFill/>
          <a:ln>
            <a:noFill/>
          </a:ln>
        </p:spPr>
        <p:txBody>
          <a:bodyPr spcFirstLastPara="1" wrap="square" lIns="91425" tIns="45700" rIns="91425" bIns="45700" anchor="t" anchorCtr="0">
            <a:spAutoFit/>
          </a:bodyPr>
          <a:lstStyle/>
          <a:p>
            <a:pPr lvl="2" algn="just"/>
            <a:r>
              <a:rPr lang="pt-BR" sz="1800" dirty="0">
                <a:solidFill>
                  <a:schemeClr val="dk1"/>
                </a:solidFill>
                <a:latin typeface="Roboto"/>
                <a:ea typeface="Roboto"/>
                <a:sym typeface="Roboto"/>
              </a:rPr>
              <a:t>	A metodologia de visão computacional moderna consiste em utilizar a rede neural convolucional ResNet-18 para classificar as situações desejadas. Foi utilizado o método </a:t>
            </a:r>
            <a:r>
              <a:rPr lang="pt-BR" sz="1800" i="1" dirty="0">
                <a:solidFill>
                  <a:schemeClr val="dk1"/>
                </a:solidFill>
                <a:latin typeface="Roboto"/>
                <a:ea typeface="Roboto"/>
                <a:sym typeface="Roboto"/>
              </a:rPr>
              <a:t>transfer learning</a:t>
            </a:r>
            <a:r>
              <a:rPr lang="pt-BR" sz="1800" dirty="0">
                <a:solidFill>
                  <a:schemeClr val="dk1"/>
                </a:solidFill>
                <a:latin typeface="Roboto"/>
                <a:ea typeface="Roboto"/>
                <a:sym typeface="Roboto"/>
              </a:rPr>
              <a:t> que aproveita os pesos da rede já treinada e treina-se a camada de saída com os novos dados. A partir deste novo treinamento a rede é capaz de aprender com os dados novos que foram passados a ela.</a:t>
            </a:r>
            <a:endParaRPr lang="pt-BR" dirty="0"/>
          </a:p>
        </p:txBody>
      </p:sp>
      <p:sp>
        <p:nvSpPr>
          <p:cNvPr id="44" name="Google Shape;107;p1">
            <a:extLst>
              <a:ext uri="{FF2B5EF4-FFF2-40B4-BE49-F238E27FC236}">
                <a16:creationId xmlns:a16="http://schemas.microsoft.com/office/drawing/2014/main" id="{63B098DC-EF0F-83BC-28F5-F1CE4762C52E}"/>
              </a:ext>
            </a:extLst>
          </p:cNvPr>
          <p:cNvSpPr txBox="1"/>
          <p:nvPr/>
        </p:nvSpPr>
        <p:spPr>
          <a:xfrm>
            <a:off x="9379154" y="10740627"/>
            <a:ext cx="4403326" cy="30773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dirty="0">
                <a:solidFill>
                  <a:schemeClr val="dk1"/>
                </a:solidFill>
                <a:latin typeface="Roboto"/>
                <a:ea typeface="Roboto"/>
                <a:cs typeface="Roboto"/>
                <a:sym typeface="Roboto"/>
              </a:rPr>
              <a:t>Metodologia com visão computacional moderna.</a:t>
            </a:r>
            <a:endParaRPr dirty="0"/>
          </a:p>
        </p:txBody>
      </p:sp>
      <p:sp>
        <p:nvSpPr>
          <p:cNvPr id="46" name="Rectangle 38">
            <a:extLst>
              <a:ext uri="{FF2B5EF4-FFF2-40B4-BE49-F238E27FC236}">
                <a16:creationId xmlns:a16="http://schemas.microsoft.com/office/drawing/2014/main" id="{1BE8AFA3-6027-5E39-0B2F-8234A684BE3F}"/>
              </a:ext>
            </a:extLst>
          </p:cNvPr>
          <p:cNvSpPr>
            <a:spLocks noChangeArrowheads="1"/>
          </p:cNvSpPr>
          <p:nvPr/>
        </p:nvSpPr>
        <p:spPr bwMode="auto">
          <a:xfrm>
            <a:off x="7880350" y="13743593"/>
            <a:ext cx="13370578" cy="152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pt-BR"/>
          </a:p>
        </p:txBody>
      </p:sp>
      <p:graphicFrame>
        <p:nvGraphicFramePr>
          <p:cNvPr id="47" name="Tabela 47">
            <a:extLst>
              <a:ext uri="{FF2B5EF4-FFF2-40B4-BE49-F238E27FC236}">
                <a16:creationId xmlns:a16="http://schemas.microsoft.com/office/drawing/2014/main" id="{D8950F5E-24DD-C944-5D9A-0735B1D1F7DE}"/>
              </a:ext>
            </a:extLst>
          </p:cNvPr>
          <p:cNvGraphicFramePr>
            <a:graphicFrameLocks noGrp="1"/>
          </p:cNvGraphicFramePr>
          <p:nvPr>
            <p:extLst>
              <p:ext uri="{D42A27DB-BD31-4B8C-83A1-F6EECF244321}">
                <p14:modId xmlns:p14="http://schemas.microsoft.com/office/powerpoint/2010/main" val="1585317180"/>
              </p:ext>
            </p:extLst>
          </p:nvPr>
        </p:nvGraphicFramePr>
        <p:xfrm>
          <a:off x="9055571" y="12884154"/>
          <a:ext cx="5355204" cy="1844040"/>
        </p:xfrm>
        <a:graphic>
          <a:graphicData uri="http://schemas.openxmlformats.org/drawingml/2006/table">
            <a:tbl>
              <a:tblPr firstRow="1" bandRow="1">
                <a:tableStyleId>{5C22544A-7EE6-4342-B048-85BDC9FD1C3A}</a:tableStyleId>
              </a:tblPr>
              <a:tblGrid>
                <a:gridCol w="1338801">
                  <a:extLst>
                    <a:ext uri="{9D8B030D-6E8A-4147-A177-3AD203B41FA5}">
                      <a16:colId xmlns:a16="http://schemas.microsoft.com/office/drawing/2014/main" val="195481567"/>
                    </a:ext>
                  </a:extLst>
                </a:gridCol>
                <a:gridCol w="1338801">
                  <a:extLst>
                    <a:ext uri="{9D8B030D-6E8A-4147-A177-3AD203B41FA5}">
                      <a16:colId xmlns:a16="http://schemas.microsoft.com/office/drawing/2014/main" val="1788101851"/>
                    </a:ext>
                  </a:extLst>
                </a:gridCol>
                <a:gridCol w="1338801">
                  <a:extLst>
                    <a:ext uri="{9D8B030D-6E8A-4147-A177-3AD203B41FA5}">
                      <a16:colId xmlns:a16="http://schemas.microsoft.com/office/drawing/2014/main" val="4232517157"/>
                    </a:ext>
                  </a:extLst>
                </a:gridCol>
                <a:gridCol w="1338801">
                  <a:extLst>
                    <a:ext uri="{9D8B030D-6E8A-4147-A177-3AD203B41FA5}">
                      <a16:colId xmlns:a16="http://schemas.microsoft.com/office/drawing/2014/main" val="1559981819"/>
                    </a:ext>
                  </a:extLst>
                </a:gridCol>
              </a:tblGrid>
              <a:tr h="215141">
                <a:tc>
                  <a:txBody>
                    <a:bodyPr/>
                    <a:lstStyle/>
                    <a:p>
                      <a:r>
                        <a:rPr lang="pt-BR" sz="1200" dirty="0">
                          <a:latin typeface="Roboto" panose="02000000000000000000" pitchFamily="2" charset="0"/>
                          <a:ea typeface="Roboto" panose="02000000000000000000" pitchFamily="2" charset="0"/>
                        </a:rPr>
                        <a:t>Dataset</a:t>
                      </a:r>
                    </a:p>
                  </a:txBody>
                  <a:tcPr/>
                </a:tc>
                <a:tc>
                  <a:txBody>
                    <a:bodyPr/>
                    <a:lstStyle/>
                    <a:p>
                      <a:r>
                        <a:rPr lang="pt-BR" sz="1200" dirty="0">
                          <a:latin typeface="Roboto" panose="02000000000000000000" pitchFamily="2" charset="0"/>
                          <a:ea typeface="Roboto" panose="02000000000000000000" pitchFamily="2" charset="0"/>
                        </a:rPr>
                        <a:t>Tamanho</a:t>
                      </a:r>
                    </a:p>
                  </a:txBody>
                  <a:tcPr/>
                </a:tc>
                <a:tc>
                  <a:txBody>
                    <a:bodyPr/>
                    <a:lstStyle/>
                    <a:p>
                      <a:r>
                        <a:rPr lang="pt-BR" sz="1200" dirty="0">
                          <a:latin typeface="Roboto" panose="02000000000000000000" pitchFamily="2" charset="0"/>
                          <a:ea typeface="Roboto" panose="02000000000000000000" pitchFamily="2" charset="0"/>
                        </a:rPr>
                        <a:t>Perda de treino/validação</a:t>
                      </a:r>
                    </a:p>
                  </a:txBody>
                  <a:tcPr/>
                </a:tc>
                <a:tc>
                  <a:txBody>
                    <a:bodyPr/>
                    <a:lstStyle/>
                    <a:p>
                      <a:r>
                        <a:rPr lang="pt-BR" sz="1200" dirty="0">
                          <a:latin typeface="Roboto" panose="02000000000000000000" pitchFamily="2" charset="0"/>
                          <a:ea typeface="Roboto" panose="02000000000000000000" pitchFamily="2" charset="0"/>
                        </a:rPr>
                        <a:t>Acurácia de teste</a:t>
                      </a:r>
                    </a:p>
                  </a:txBody>
                  <a:tcPr/>
                </a:tc>
                <a:extLst>
                  <a:ext uri="{0D108BD9-81ED-4DB2-BD59-A6C34878D82A}">
                    <a16:rowId xmlns:a16="http://schemas.microsoft.com/office/drawing/2014/main" val="235032243"/>
                  </a:ext>
                </a:extLst>
              </a:tr>
              <a:tr h="152392">
                <a:tc>
                  <a:txBody>
                    <a:bodyPr/>
                    <a:lstStyle/>
                    <a:p>
                      <a:r>
                        <a:rPr lang="pt-BR" sz="1200" dirty="0">
                          <a:latin typeface="Roboto" panose="02000000000000000000" pitchFamily="2" charset="0"/>
                          <a:ea typeface="Roboto" panose="02000000000000000000" pitchFamily="2" charset="0"/>
                        </a:rPr>
                        <a:t>Memória</a:t>
                      </a:r>
                    </a:p>
                  </a:txBody>
                  <a:tcPr/>
                </a:tc>
                <a:tc>
                  <a:txBody>
                    <a:bodyPr/>
                    <a:lstStyle/>
                    <a:p>
                      <a:r>
                        <a:rPr lang="pt-BR" sz="1200" dirty="0">
                          <a:latin typeface="Roboto" panose="02000000000000000000" pitchFamily="2" charset="0"/>
                          <a:ea typeface="Roboto" panose="02000000000000000000" pitchFamily="2" charset="0"/>
                        </a:rPr>
                        <a:t>24 imagens</a:t>
                      </a:r>
                    </a:p>
                  </a:txBody>
                  <a:tcPr/>
                </a:tc>
                <a:tc>
                  <a:txBody>
                    <a:bodyPr/>
                    <a:lstStyle/>
                    <a:p>
                      <a:r>
                        <a:rPr lang="pt-BR" sz="1200" dirty="0">
                          <a:latin typeface="Roboto" panose="02000000000000000000" pitchFamily="2" charset="0"/>
                          <a:ea typeface="Roboto" panose="02000000000000000000" pitchFamily="2" charset="0"/>
                        </a:rPr>
                        <a:t>0.0338 / 0.0079</a:t>
                      </a:r>
                    </a:p>
                  </a:txBody>
                  <a:tcPr/>
                </a:tc>
                <a:tc>
                  <a:txBody>
                    <a:bodyPr/>
                    <a:lstStyle/>
                    <a:p>
                      <a:r>
                        <a:rPr lang="pt-BR" sz="1200" dirty="0">
                          <a:latin typeface="Roboto" panose="02000000000000000000" pitchFamily="2" charset="0"/>
                          <a:ea typeface="Roboto" panose="02000000000000000000" pitchFamily="2" charset="0"/>
                        </a:rPr>
                        <a:t>100 %</a:t>
                      </a:r>
                    </a:p>
                  </a:txBody>
                  <a:tcPr/>
                </a:tc>
                <a:extLst>
                  <a:ext uri="{0D108BD9-81ED-4DB2-BD59-A6C34878D82A}">
                    <a16:rowId xmlns:a16="http://schemas.microsoft.com/office/drawing/2014/main" val="1870846641"/>
                  </a:ext>
                </a:extLst>
              </a:tr>
              <a:tr h="0">
                <a:tc>
                  <a:txBody>
                    <a:bodyPr/>
                    <a:lstStyle/>
                    <a:p>
                      <a:pPr algn="ctr" rtl="0" fontAlgn="ctr">
                        <a:spcBef>
                          <a:spcPts val="0"/>
                        </a:spcBef>
                        <a:spcAft>
                          <a:spcPts val="0"/>
                        </a:spcAft>
                      </a:pPr>
                      <a:r>
                        <a:rPr lang="pt-BR" sz="1200" b="0" i="0" u="none" strike="noStrike" dirty="0">
                          <a:solidFill>
                            <a:srgbClr val="000000"/>
                          </a:solidFill>
                          <a:effectLst/>
                          <a:latin typeface="Roboto" panose="02000000000000000000" pitchFamily="2" charset="0"/>
                          <a:ea typeface="Roboto" panose="02000000000000000000" pitchFamily="2" charset="0"/>
                        </a:rPr>
                        <a:t>CPU </a:t>
                      </a:r>
                      <a:endParaRPr lang="pt-BR" sz="1200" dirty="0">
                        <a:effectLst/>
                        <a:latin typeface="Roboto" panose="02000000000000000000" pitchFamily="2" charset="0"/>
                        <a:ea typeface="Roboto" panose="02000000000000000000" pitchFamily="2" charset="0"/>
                      </a:endParaRPr>
                    </a:p>
                  </a:txBody>
                  <a:tcPr marL="95250" marR="95250" marT="95250" marB="95250" anchor="ctr"/>
                </a:tc>
                <a:tc>
                  <a:txBody>
                    <a:bodyPr/>
                    <a:lstStyle/>
                    <a:p>
                      <a:pPr algn="ctr" rtl="0" fontAlgn="ctr">
                        <a:spcBef>
                          <a:spcPts val="0"/>
                        </a:spcBef>
                        <a:spcAft>
                          <a:spcPts val="0"/>
                        </a:spcAft>
                      </a:pPr>
                      <a:r>
                        <a:rPr lang="pt-BR" sz="1200" b="0" i="0" u="none" strike="noStrike">
                          <a:solidFill>
                            <a:srgbClr val="000000"/>
                          </a:solidFill>
                          <a:effectLst/>
                          <a:latin typeface="Roboto" panose="02000000000000000000" pitchFamily="2" charset="0"/>
                          <a:ea typeface="Roboto" panose="02000000000000000000" pitchFamily="2" charset="0"/>
                        </a:rPr>
                        <a:t>58 imagens  </a:t>
                      </a:r>
                      <a:endParaRPr lang="pt-BR" sz="1200">
                        <a:effectLst/>
                        <a:latin typeface="Roboto" panose="02000000000000000000" pitchFamily="2" charset="0"/>
                        <a:ea typeface="Roboto" panose="02000000000000000000" pitchFamily="2" charset="0"/>
                      </a:endParaRPr>
                    </a:p>
                    <a:p>
                      <a:pPr algn="ctr" rtl="0" fontAlgn="ctr">
                        <a:spcBef>
                          <a:spcPts val="0"/>
                        </a:spcBef>
                        <a:spcAft>
                          <a:spcPts val="0"/>
                        </a:spcAft>
                      </a:pPr>
                      <a:r>
                        <a:rPr lang="pt-BR" sz="1200" b="0" i="0" u="none" strike="noStrike">
                          <a:solidFill>
                            <a:srgbClr val="000000"/>
                          </a:solidFill>
                          <a:effectLst/>
                          <a:latin typeface="Roboto" panose="02000000000000000000" pitchFamily="2" charset="0"/>
                          <a:ea typeface="Roboto" panose="02000000000000000000" pitchFamily="2" charset="0"/>
                        </a:rPr>
                        <a:t>(224x336)</a:t>
                      </a:r>
                      <a:endParaRPr lang="pt-BR" sz="1200">
                        <a:effectLst/>
                        <a:latin typeface="Roboto" panose="02000000000000000000" pitchFamily="2" charset="0"/>
                        <a:ea typeface="Roboto" panose="02000000000000000000" pitchFamily="2" charset="0"/>
                      </a:endParaRPr>
                    </a:p>
                  </a:txBody>
                  <a:tcPr marL="95250" marR="95250" marT="95250" marB="95250" anchor="ctr"/>
                </a:tc>
                <a:tc>
                  <a:txBody>
                    <a:bodyPr/>
                    <a:lstStyle/>
                    <a:p>
                      <a:pPr algn="ctr" rtl="0" fontAlgn="ctr">
                        <a:spcBef>
                          <a:spcPts val="0"/>
                        </a:spcBef>
                        <a:spcAft>
                          <a:spcPts val="0"/>
                        </a:spcAft>
                      </a:pPr>
                      <a:r>
                        <a:rPr lang="pt-BR" sz="1200" b="0" i="0" u="none" strike="noStrike">
                          <a:solidFill>
                            <a:srgbClr val="000000"/>
                          </a:solidFill>
                          <a:effectLst/>
                          <a:latin typeface="Roboto" panose="02000000000000000000" pitchFamily="2" charset="0"/>
                          <a:ea typeface="Roboto" panose="02000000000000000000" pitchFamily="2" charset="0"/>
                        </a:rPr>
                        <a:t>0.0161 / 0.0826</a:t>
                      </a:r>
                      <a:endParaRPr lang="pt-BR" sz="1200">
                        <a:effectLst/>
                        <a:latin typeface="Roboto" panose="02000000000000000000" pitchFamily="2" charset="0"/>
                        <a:ea typeface="Roboto" panose="02000000000000000000" pitchFamily="2" charset="0"/>
                      </a:endParaRPr>
                    </a:p>
                  </a:txBody>
                  <a:tcPr marL="95250" marR="95250" marT="95250" marB="95250" anchor="ctr"/>
                </a:tc>
                <a:tc>
                  <a:txBody>
                    <a:bodyPr/>
                    <a:lstStyle/>
                    <a:p>
                      <a:pPr algn="ctr" rtl="0" fontAlgn="ctr">
                        <a:spcBef>
                          <a:spcPts val="0"/>
                        </a:spcBef>
                        <a:spcAft>
                          <a:spcPts val="0"/>
                        </a:spcAft>
                      </a:pPr>
                      <a:r>
                        <a:rPr lang="pt-BR" sz="1200" b="0" i="0" u="none" strike="noStrike" dirty="0">
                          <a:solidFill>
                            <a:srgbClr val="000000"/>
                          </a:solidFill>
                          <a:effectLst/>
                          <a:latin typeface="Roboto" panose="02000000000000000000" pitchFamily="2" charset="0"/>
                          <a:ea typeface="Roboto" panose="02000000000000000000" pitchFamily="2" charset="0"/>
                        </a:rPr>
                        <a:t>92.86%</a:t>
                      </a:r>
                      <a:endParaRPr lang="pt-BR" sz="1200" dirty="0">
                        <a:effectLst/>
                        <a:latin typeface="Roboto" panose="02000000000000000000" pitchFamily="2" charset="0"/>
                        <a:ea typeface="Roboto" panose="02000000000000000000" pitchFamily="2" charset="0"/>
                      </a:endParaRPr>
                    </a:p>
                  </a:txBody>
                  <a:tcPr marL="95250" marR="95250" marT="95250" marB="95250" anchor="ctr"/>
                </a:tc>
                <a:extLst>
                  <a:ext uri="{0D108BD9-81ED-4DB2-BD59-A6C34878D82A}">
                    <a16:rowId xmlns:a16="http://schemas.microsoft.com/office/drawing/2014/main" val="3937981261"/>
                  </a:ext>
                </a:extLst>
              </a:tr>
              <a:tr h="0">
                <a:tc>
                  <a:txBody>
                    <a:bodyPr/>
                    <a:lstStyle/>
                    <a:p>
                      <a:pPr algn="ctr" rtl="0" fontAlgn="ctr">
                        <a:spcBef>
                          <a:spcPts val="0"/>
                        </a:spcBef>
                        <a:spcAft>
                          <a:spcPts val="0"/>
                        </a:spcAft>
                      </a:pPr>
                      <a:r>
                        <a:rPr lang="pt-BR" sz="1200" b="0" i="0" u="none" strike="noStrike" dirty="0">
                          <a:solidFill>
                            <a:srgbClr val="000000"/>
                          </a:solidFill>
                          <a:effectLst/>
                          <a:latin typeface="Roboto" panose="02000000000000000000" pitchFamily="2" charset="0"/>
                          <a:ea typeface="Roboto" panose="02000000000000000000" pitchFamily="2" charset="0"/>
                        </a:rPr>
                        <a:t>Cabos </a:t>
                      </a:r>
                      <a:endParaRPr lang="pt-BR" sz="1200" dirty="0">
                        <a:effectLst/>
                        <a:latin typeface="Roboto" panose="02000000000000000000" pitchFamily="2" charset="0"/>
                        <a:ea typeface="Roboto" panose="02000000000000000000" pitchFamily="2" charset="0"/>
                      </a:endParaRPr>
                    </a:p>
                  </a:txBody>
                  <a:tcPr marL="95250" marR="95250" marT="95250" marB="95250" anchor="ctr"/>
                </a:tc>
                <a:tc>
                  <a:txBody>
                    <a:bodyPr/>
                    <a:lstStyle/>
                    <a:p>
                      <a:pPr algn="ctr" rtl="0" fontAlgn="ctr">
                        <a:spcBef>
                          <a:spcPts val="0"/>
                        </a:spcBef>
                        <a:spcAft>
                          <a:spcPts val="0"/>
                        </a:spcAft>
                      </a:pPr>
                      <a:r>
                        <a:rPr lang="pt-BR" sz="1200" b="0" i="0" u="none" strike="noStrike">
                          <a:solidFill>
                            <a:srgbClr val="000000"/>
                          </a:solidFill>
                          <a:effectLst/>
                          <a:latin typeface="Roboto" panose="02000000000000000000" pitchFamily="2" charset="0"/>
                          <a:ea typeface="Roboto" panose="02000000000000000000" pitchFamily="2" charset="0"/>
                        </a:rPr>
                        <a:t>50 imagens (224x350)</a:t>
                      </a:r>
                      <a:endParaRPr lang="pt-BR" sz="1200">
                        <a:effectLst/>
                        <a:latin typeface="Roboto" panose="02000000000000000000" pitchFamily="2" charset="0"/>
                        <a:ea typeface="Roboto" panose="02000000000000000000" pitchFamily="2" charset="0"/>
                      </a:endParaRPr>
                    </a:p>
                  </a:txBody>
                  <a:tcPr marL="95250" marR="95250" marT="95250" marB="95250" anchor="ctr"/>
                </a:tc>
                <a:tc>
                  <a:txBody>
                    <a:bodyPr/>
                    <a:lstStyle/>
                    <a:p>
                      <a:pPr algn="ctr" rtl="0" fontAlgn="ctr">
                        <a:spcBef>
                          <a:spcPts val="0"/>
                        </a:spcBef>
                        <a:spcAft>
                          <a:spcPts val="0"/>
                        </a:spcAft>
                      </a:pPr>
                      <a:r>
                        <a:rPr lang="pt-BR" sz="1200" b="0" i="0" u="none" strike="noStrike">
                          <a:solidFill>
                            <a:srgbClr val="000000"/>
                          </a:solidFill>
                          <a:effectLst/>
                          <a:latin typeface="Roboto" panose="02000000000000000000" pitchFamily="2" charset="0"/>
                          <a:ea typeface="Roboto" panose="02000000000000000000" pitchFamily="2" charset="0"/>
                        </a:rPr>
                        <a:t>0.0091 / 0.0011</a:t>
                      </a:r>
                      <a:endParaRPr lang="pt-BR" sz="1200">
                        <a:effectLst/>
                        <a:latin typeface="Roboto" panose="02000000000000000000" pitchFamily="2" charset="0"/>
                        <a:ea typeface="Roboto" panose="02000000000000000000" pitchFamily="2" charset="0"/>
                      </a:endParaRPr>
                    </a:p>
                  </a:txBody>
                  <a:tcPr marL="95250" marR="95250" marT="95250" marB="95250" anchor="ctr"/>
                </a:tc>
                <a:tc>
                  <a:txBody>
                    <a:bodyPr/>
                    <a:lstStyle/>
                    <a:p>
                      <a:pPr algn="ctr" rtl="0" fontAlgn="ctr">
                        <a:spcBef>
                          <a:spcPts val="0"/>
                        </a:spcBef>
                        <a:spcAft>
                          <a:spcPts val="0"/>
                        </a:spcAft>
                      </a:pPr>
                      <a:r>
                        <a:rPr lang="pt-BR" sz="1200" b="0" i="0" u="none" strike="noStrike" dirty="0">
                          <a:solidFill>
                            <a:srgbClr val="000000"/>
                          </a:solidFill>
                          <a:effectLst/>
                          <a:latin typeface="Roboto" panose="02000000000000000000" pitchFamily="2" charset="0"/>
                          <a:ea typeface="Roboto" panose="02000000000000000000" pitchFamily="2" charset="0"/>
                        </a:rPr>
                        <a:t>100 %</a:t>
                      </a:r>
                      <a:endParaRPr lang="pt-BR" sz="1200" dirty="0">
                        <a:effectLst/>
                        <a:latin typeface="Roboto" panose="02000000000000000000" pitchFamily="2" charset="0"/>
                        <a:ea typeface="Roboto" panose="02000000000000000000" pitchFamily="2" charset="0"/>
                      </a:endParaRPr>
                    </a:p>
                  </a:txBody>
                  <a:tcPr marL="95250" marR="95250" marT="95250" marB="95250" anchor="ctr"/>
                </a:tc>
                <a:extLst>
                  <a:ext uri="{0D108BD9-81ED-4DB2-BD59-A6C34878D82A}">
                    <a16:rowId xmlns:a16="http://schemas.microsoft.com/office/drawing/2014/main" val="3846248388"/>
                  </a:ext>
                </a:extLst>
              </a:tr>
            </a:tbl>
          </a:graphicData>
        </a:graphic>
      </p:graphicFrame>
      <p:pic>
        <p:nvPicPr>
          <p:cNvPr id="1064" name="Picture 40">
            <a:extLst>
              <a:ext uri="{FF2B5EF4-FFF2-40B4-BE49-F238E27FC236}">
                <a16:creationId xmlns:a16="http://schemas.microsoft.com/office/drawing/2014/main" id="{75AD7B7C-4F20-061E-5A29-958E2E8BC15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22571" y="15047905"/>
            <a:ext cx="3123516" cy="1943379"/>
          </a:xfrm>
          <a:prstGeom prst="rect">
            <a:avLst/>
          </a:prstGeom>
          <a:noFill/>
          <a:extLst>
            <a:ext uri="{909E8E84-426E-40DD-AFC4-6F175D3DCCD1}">
              <a14:hiddenFill xmlns:a14="http://schemas.microsoft.com/office/drawing/2010/main">
                <a:solidFill>
                  <a:srgbClr val="FFFFFF"/>
                </a:solidFill>
              </a14:hiddenFill>
            </a:ext>
          </a:extLst>
        </p:spPr>
      </p:pic>
      <p:sp>
        <p:nvSpPr>
          <p:cNvPr id="48" name="Google Shape;107;p1">
            <a:extLst>
              <a:ext uri="{FF2B5EF4-FFF2-40B4-BE49-F238E27FC236}">
                <a16:creationId xmlns:a16="http://schemas.microsoft.com/office/drawing/2014/main" id="{B8771B53-4F14-98F1-4F64-7002C81B5C88}"/>
              </a:ext>
            </a:extLst>
          </p:cNvPr>
          <p:cNvSpPr txBox="1"/>
          <p:nvPr/>
        </p:nvSpPr>
        <p:spPr>
          <a:xfrm>
            <a:off x="10946087" y="15247342"/>
            <a:ext cx="4024677" cy="175428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1800" dirty="0">
                <a:solidFill>
                  <a:schemeClr val="dk1"/>
                </a:solidFill>
                <a:latin typeface="Roboto"/>
                <a:ea typeface="Roboto"/>
                <a:sym typeface="Roboto"/>
              </a:rPr>
              <a:t>	Gráfico ao lado mostra as curvas de perda do treinamento e da validação para 20 épocas. Os hiper parâmetros utilizados foram: taxa de aprendizado 3e-4, otimizador Adam, perda Cross Entropy.</a:t>
            </a:r>
            <a:endParaRPr dirty="0"/>
          </a:p>
        </p:txBody>
      </p:sp>
    </p:spTree>
  </p:cSld>
  <p:clrMapOvr>
    <a:masterClrMapping/>
  </p:clrMapOvr>
</p:sld>
</file>

<file path=ppt/theme/theme1.xml><?xml version="1.0" encoding="utf-8"?>
<a:theme xmlns:a="http://schemas.openxmlformats.org/drawingml/2006/main" name="Tema do Office">
  <a:themeElements>
    <a:clrScheme name="Tema do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720</Words>
  <Application>Microsoft Office PowerPoint</Application>
  <PresentationFormat>Personalizar</PresentationFormat>
  <Paragraphs>56</Paragraphs>
  <Slides>1</Slides>
  <Notes>1</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Calibri</vt:lpstr>
      <vt:lpstr>Roboto</vt:lpstr>
      <vt:lpstr>Arial</vt:lpstr>
      <vt:lpstr>Tema do Office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Guilherme</dc:creator>
  <cp:lastModifiedBy>Eduardo Lessmann Ronchi</cp:lastModifiedBy>
  <cp:revision>3</cp:revision>
  <dcterms:created xsi:type="dcterms:W3CDTF">2022-12-13T16:59:34Z</dcterms:created>
  <dcterms:modified xsi:type="dcterms:W3CDTF">2022-12-14T03:01:36Z</dcterms:modified>
</cp:coreProperties>
</file>