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DFDFD"/>
    <a:srgbClr val="F5F5F5"/>
    <a:srgbClr val="EBEBEB"/>
    <a:srgbClr val="E6E6E6"/>
    <a:srgbClr val="DCDCDC"/>
    <a:srgbClr val="D7D7D7"/>
    <a:srgbClr val="DBDBDB"/>
    <a:srgbClr val="D80027"/>
    <a:srgbClr val="D8F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01/06/2018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93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01/06/2018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8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01/06/2018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5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01/06/2018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24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01/06/2018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58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01/06/2018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97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01/06/2018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5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01/06/2018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02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01/06/2018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53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01/06/2018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07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01/06/2018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7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530B4-4EBD-49A7-831E-07F3E6D50FBC}" type="datetimeFigureOut">
              <a:rPr lang="pt-BR" smtClean="0"/>
              <a:t>01/06/2018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05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Eduardo\Documents\Projects\ProntuBox - AC8\prontubox\Media\logo_bl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179"/>
            <a:ext cx="2771800" cy="8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47936" y="974631"/>
            <a:ext cx="888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>
                    <a:lumMod val="95000"/>
                  </a:schemeClr>
                </a:solidFill>
                <a:latin typeface="Britannic Bold" panose="020B0903060703020204" pitchFamily="34" charset="0"/>
              </a:rPr>
              <a:t>Arquitetura do projeto</a:t>
            </a:r>
            <a:endParaRPr lang="pt-BR" sz="4000" dirty="0">
              <a:solidFill>
                <a:schemeClr val="bg1">
                  <a:lumMod val="9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47936" y="2439000"/>
            <a:ext cx="2160000" cy="198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e para a direita 7"/>
          <p:cNvSpPr/>
          <p:nvPr/>
        </p:nvSpPr>
        <p:spPr>
          <a:xfrm>
            <a:off x="2307936" y="3140968"/>
            <a:ext cx="1204280" cy="57606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512216" y="2439000"/>
            <a:ext cx="2160000" cy="198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76496" y="2420888"/>
            <a:ext cx="2160000" cy="198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esquerda e para a direita 13"/>
          <p:cNvSpPr/>
          <p:nvPr/>
        </p:nvSpPr>
        <p:spPr>
          <a:xfrm>
            <a:off x="5672216" y="3122856"/>
            <a:ext cx="1204280" cy="57606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9" name="Picture 5" descr="C:\Users\Eduardo\Downloads\1200px-Node.j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773" y="3150321"/>
            <a:ext cx="1952885" cy="119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Eduardo\Downloads\mysql-logo_2800x2800_pixels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3" y="2420888"/>
            <a:ext cx="2289386" cy="228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Eduardo\Downloads\angularjs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79" y="2926469"/>
            <a:ext cx="2164081" cy="142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47936" y="2564904"/>
            <a:ext cx="21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Britannic Bold" panose="020B0903060703020204" pitchFamily="34" charset="0"/>
              </a:rPr>
              <a:t>Banco de dados</a:t>
            </a:r>
            <a:endParaRPr lang="pt-BR" sz="2000" dirty="0">
              <a:latin typeface="Britannic Bold" panose="020B0903060703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512216" y="2564904"/>
            <a:ext cx="21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Britannic Bold" panose="020B0903060703020204" pitchFamily="34" charset="0"/>
              </a:rPr>
              <a:t>Back-</a:t>
            </a:r>
            <a:r>
              <a:rPr lang="pt-BR" sz="2000" dirty="0" err="1" smtClean="0">
                <a:latin typeface="Britannic Bold" panose="020B0903060703020204" pitchFamily="34" charset="0"/>
              </a:rPr>
              <a:t>end</a:t>
            </a:r>
            <a:endParaRPr lang="pt-BR" sz="2000" dirty="0">
              <a:latin typeface="Britannic Bold" panose="020B0903060703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871979" y="2564904"/>
            <a:ext cx="21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Britannic Bold" panose="020B0903060703020204" pitchFamily="34" charset="0"/>
              </a:rPr>
              <a:t>Front-</a:t>
            </a:r>
            <a:r>
              <a:rPr lang="pt-BR" sz="2000" dirty="0" err="1" smtClean="0">
                <a:latin typeface="Britannic Bold" panose="020B0903060703020204" pitchFamily="34" charset="0"/>
              </a:rPr>
              <a:t>end</a:t>
            </a:r>
            <a:endParaRPr lang="pt-BR" sz="2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7936" y="129406"/>
            <a:ext cx="8888560" cy="92333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D8002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Arquitetura do projeto</a:t>
            </a:r>
            <a:endParaRPr lang="pt-BR" sz="5400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D80027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47936" y="2439000"/>
            <a:ext cx="2160000" cy="1980000"/>
          </a:xfrm>
          <a:prstGeom prst="roundRect">
            <a:avLst/>
          </a:prstGeom>
          <a:solidFill>
            <a:schemeClr val="bg1"/>
          </a:solidFill>
          <a:ln>
            <a:solidFill>
              <a:srgbClr val="D8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e para a direita 7"/>
          <p:cNvSpPr/>
          <p:nvPr/>
        </p:nvSpPr>
        <p:spPr>
          <a:xfrm>
            <a:off x="2307936" y="3140968"/>
            <a:ext cx="1204280" cy="576064"/>
          </a:xfrm>
          <a:prstGeom prst="leftRightArrow">
            <a:avLst/>
          </a:prstGeom>
          <a:solidFill>
            <a:srgbClr val="D8002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512216" y="2439000"/>
            <a:ext cx="2160000" cy="1980000"/>
          </a:xfrm>
          <a:prstGeom prst="roundRect">
            <a:avLst/>
          </a:prstGeom>
          <a:solidFill>
            <a:schemeClr val="bg1"/>
          </a:solidFill>
          <a:ln>
            <a:solidFill>
              <a:srgbClr val="D8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76496" y="2420888"/>
            <a:ext cx="2160000" cy="1980000"/>
          </a:xfrm>
          <a:prstGeom prst="roundRect">
            <a:avLst/>
          </a:prstGeom>
          <a:solidFill>
            <a:schemeClr val="bg1"/>
          </a:solidFill>
          <a:ln>
            <a:solidFill>
              <a:srgbClr val="D8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esquerda e para a direita 13"/>
          <p:cNvSpPr/>
          <p:nvPr/>
        </p:nvSpPr>
        <p:spPr>
          <a:xfrm>
            <a:off x="5672216" y="3122856"/>
            <a:ext cx="1204280" cy="576064"/>
          </a:xfrm>
          <a:prstGeom prst="leftRightArrow">
            <a:avLst/>
          </a:prstGeom>
          <a:solidFill>
            <a:srgbClr val="D8002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9" name="Picture 5" descr="C:\Users\Eduardo\Downloads\1200px-Node.j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150" y="3578351"/>
            <a:ext cx="1253106" cy="76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Eduardo\Downloads\mysql-logo_2800x2800_pixel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3" y="2492896"/>
            <a:ext cx="2289386" cy="228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Eduardo\Downloads\angular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79" y="2926469"/>
            <a:ext cx="2164081" cy="142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252005" y="2605922"/>
            <a:ext cx="1951861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D80027"/>
                </a:solidFill>
                <a:latin typeface="Eras Demi ITC" panose="020B08050305040208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Banco de dados</a:t>
            </a:r>
            <a:endParaRPr lang="pt-BR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D80027"/>
              </a:solidFill>
              <a:latin typeface="Eras Demi ITC" panose="020B08050305040208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980565" y="2593335"/>
            <a:ext cx="1951861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D80027"/>
                </a:solidFill>
                <a:latin typeface="Eras Demi ITC" panose="020B08050305040208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</a:t>
            </a:r>
            <a:r>
              <a:rPr lang="pt-BR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D80027"/>
                </a:solidFill>
                <a:latin typeface="Eras Demi ITC" panose="020B08050305040208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ront-</a:t>
            </a:r>
            <a:r>
              <a:rPr lang="pt-BR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D80027"/>
                </a:solidFill>
                <a:latin typeface="Eras Demi ITC" panose="020B08050305040208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end</a:t>
            </a:r>
            <a:endParaRPr lang="pt-BR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D80027"/>
              </a:solidFill>
              <a:latin typeface="Eras Demi ITC" panose="020B08050305040208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615773" y="2593335"/>
            <a:ext cx="1951861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D80027"/>
                </a:solidFill>
                <a:latin typeface="Eras Demi ITC" panose="020B08050305040208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Back-</a:t>
            </a:r>
            <a:r>
              <a:rPr lang="pt-BR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D80027"/>
                </a:solidFill>
                <a:latin typeface="Eras Demi ITC" panose="020B08050305040208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end</a:t>
            </a:r>
            <a:endParaRPr lang="pt-BR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D80027"/>
              </a:solidFill>
              <a:latin typeface="Eras Demi ITC" panose="020B08050305040208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026" name="Picture 2" descr="C:\Users\Eduardo\Downloads\expres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27" y="3251513"/>
            <a:ext cx="1368152" cy="30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Eduardo\Documents\Projects\ProntuBox - AC8\prontubox\Media\logo_blac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95" y="5589240"/>
            <a:ext cx="54578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4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:\Users\Eduardo\Downloads\medical-stethoscope-varia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423" y="3653239"/>
            <a:ext cx="1717784" cy="171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Eduardo\Downloads\documen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41" y="3095289"/>
            <a:ext cx="1225077" cy="12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6449" y="3095289"/>
            <a:ext cx="4319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kranji" panose="02000000000000000000" pitchFamily="2" charset="0"/>
                <a:ea typeface="Skranji" panose="02000000000000000000" pitchFamily="2" charset="0"/>
              </a:rPr>
              <a:t>Prontu</a:t>
            </a:r>
            <a:endParaRPr lang="pt-BR" sz="8800" dirty="0">
              <a:solidFill>
                <a:prstClr val="black">
                  <a:lumMod val="75000"/>
                  <a:lumOff val="25000"/>
                </a:prstClr>
              </a:solidFill>
              <a:latin typeface="Skranji" panose="02000000000000000000" pitchFamily="2" charset="0"/>
              <a:ea typeface="Skranji" panose="020000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44763" y="3095289"/>
            <a:ext cx="43195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kranji" panose="02000000000000000000" pitchFamily="2" charset="0"/>
                <a:ea typeface="Skranji" panose="02000000000000000000" pitchFamily="2" charset="0"/>
              </a:rPr>
              <a:t>Box</a:t>
            </a:r>
            <a:endParaRPr lang="pt-BR" sz="8800" dirty="0">
              <a:solidFill>
                <a:prstClr val="black">
                  <a:lumMod val="75000"/>
                  <a:lumOff val="25000"/>
                </a:prstClr>
              </a:solidFill>
              <a:latin typeface="Skranji" panose="02000000000000000000" pitchFamily="2" charset="0"/>
              <a:ea typeface="Skranj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972000" y="1124744"/>
            <a:ext cx="720000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115615" y="1327952"/>
            <a:ext cx="1771065" cy="9617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  <a:latin typeface="Berlin Sans FB" panose="020E0602020502020306" pitchFamily="34" charset="0"/>
              </a:rPr>
              <a:t>Banco de dados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972000" y="3188834"/>
            <a:ext cx="720000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1115616" y="3392043"/>
            <a:ext cx="1771065" cy="9617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  <a:latin typeface="Berlin Sans FB" panose="020E0602020502020306" pitchFamily="34" charset="0"/>
              </a:rPr>
              <a:t>Back-</a:t>
            </a:r>
            <a:r>
              <a:rPr lang="pt-BR" sz="2400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  <a:latin typeface="Berlin Sans FB" panose="020E0602020502020306" pitchFamily="34" charset="0"/>
              </a:rPr>
              <a:t>end</a:t>
            </a:r>
            <a:endParaRPr lang="pt-BR" sz="2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72000" y="5261359"/>
            <a:ext cx="720000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115614" y="5464567"/>
            <a:ext cx="1771065" cy="9617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  <a:latin typeface="Berlin Sans FB" panose="020E0602020502020306" pitchFamily="34" charset="0"/>
              </a:rPr>
              <a:t>Front-</a:t>
            </a:r>
            <a:r>
              <a:rPr lang="pt-BR" sz="2400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  <a:latin typeface="Berlin Sans FB" panose="020E0602020502020306" pitchFamily="34" charset="0"/>
              </a:rPr>
              <a:t>end</a:t>
            </a:r>
            <a:endParaRPr lang="pt-BR" sz="2400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026" name="Picture 2" descr="C:\Users\Eduardo\Downloads\AJAX_logo_by_gengn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445224"/>
            <a:ext cx="2099999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duardo\Downloads\0 g3ns8QALNBBH7CB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373216"/>
            <a:ext cx="118800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Eduardo\Downloads\1200px-Node.j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03" y="3296966"/>
            <a:ext cx="1942234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Eduardo\Downloads\expres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645024"/>
            <a:ext cx="2240788" cy="4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Eduardo\Downloads\mysql-logo_2800x2800_pixels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00" y="476960"/>
            <a:ext cx="2592000" cy="25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ta para a esquerda e para a direita 16"/>
          <p:cNvSpPr/>
          <p:nvPr/>
        </p:nvSpPr>
        <p:spPr>
          <a:xfrm rot="5400000">
            <a:off x="4244217" y="2617469"/>
            <a:ext cx="655566" cy="428828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esquerda e para a direita 17"/>
          <p:cNvSpPr/>
          <p:nvPr/>
        </p:nvSpPr>
        <p:spPr>
          <a:xfrm rot="5400000">
            <a:off x="4244217" y="4691452"/>
            <a:ext cx="655566" cy="428828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2600862" y="116632"/>
            <a:ext cx="3942277" cy="720080"/>
          </a:xfrm>
          <a:prstGeom prst="roundRect">
            <a:avLst/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Arquitetura do projeto</a:t>
            </a:r>
          </a:p>
        </p:txBody>
      </p:sp>
      <p:pic>
        <p:nvPicPr>
          <p:cNvPr id="2" name="Picture 2" descr="C:\Users\Eduardo\Downloads\bootstrap-stac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373216"/>
            <a:ext cx="1377519" cy="115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26</Words>
  <Application>Microsoft Office PowerPoint</Application>
  <PresentationFormat>Apresentação na tela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Henrique</dc:creator>
  <cp:lastModifiedBy>Eduardo Henrique</cp:lastModifiedBy>
  <cp:revision>19</cp:revision>
  <dcterms:created xsi:type="dcterms:W3CDTF">2018-03-31T00:38:16Z</dcterms:created>
  <dcterms:modified xsi:type="dcterms:W3CDTF">2018-06-02T01:22:37Z</dcterms:modified>
</cp:coreProperties>
</file>