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286" r:id="rId4"/>
    <p:sldId id="292" r:id="rId5"/>
    <p:sldId id="290" r:id="rId6"/>
    <p:sldId id="293" r:id="rId7"/>
    <p:sldId id="291" r:id="rId8"/>
    <p:sldId id="269" r:id="rId9"/>
    <p:sldId id="294" r:id="rId10"/>
    <p:sldId id="288" r:id="rId11"/>
    <p:sldId id="29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B"/>
    <a:srgbClr val="D80027"/>
    <a:srgbClr val="C40025"/>
    <a:srgbClr val="FF0535"/>
    <a:srgbClr val="FF2F57"/>
    <a:srgbClr val="FF3F64"/>
    <a:srgbClr val="866C00"/>
    <a:srgbClr val="DE2A00"/>
    <a:srgbClr val="B89500"/>
    <a:srgbClr val="C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FE22B4B-3045-4719-AF43-E1305C1B48F3}">
  <a:tblStyle styleId="{5FE22B4B-3045-4719-AF43-E1305C1B4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8595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‹nº›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‹nº›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‹nº›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‹nº›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7544" y="2404021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99AB"/>
                </a:solidFill>
              </a:rPr>
              <a:t>Projeto</a:t>
            </a:r>
            <a:endParaRPr lang="en" sz="1800" dirty="0">
              <a:solidFill>
                <a:srgbClr val="0099AB"/>
              </a:solidFill>
            </a:endParaRPr>
          </a:p>
        </p:txBody>
      </p:sp>
      <p:pic>
        <p:nvPicPr>
          <p:cNvPr id="1026" name="Picture 2" descr="C:\Users\Eduardo\Downloads\Nova pasta\image_w_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08" y="-19050"/>
            <a:ext cx="7747213" cy="51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duardo\Downloads\icons8-hospital-100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98340"/>
            <a:ext cx="580008" cy="5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91"/>
          <p:cNvSpPr txBox="1">
            <a:spLocks/>
          </p:cNvSpPr>
          <p:nvPr/>
        </p:nvSpPr>
        <p:spPr>
          <a:xfrm>
            <a:off x="431344" y="2643758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ct val="100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buFont typeface="Nunito Sans"/>
              <a:buNone/>
              <a:defRPr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5400" dirty="0" smtClean="0">
                <a:solidFill>
                  <a:srgbClr val="0099AB"/>
                </a:solidFill>
              </a:rPr>
              <a:t>ProntuBox</a:t>
            </a:r>
            <a:endParaRPr lang="en" sz="5400" dirty="0">
              <a:solidFill>
                <a:srgbClr val="0099A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99AB"/>
                </a:solidFill>
              </a:rPr>
              <a:t>4</a:t>
            </a:r>
            <a:r>
              <a:rPr lang="en" sz="4800" b="1" dirty="0" smtClean="0">
                <a:solidFill>
                  <a:srgbClr val="0099AB"/>
                </a:solidFill>
              </a:rPr>
              <a:t>.</a:t>
            </a:r>
            <a:endParaRPr lang="en" sz="4800" b="1" dirty="0">
              <a:solidFill>
                <a:srgbClr val="0099A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99AB"/>
                </a:solidFill>
                <a:latin typeface="Trebuchet MS" panose="020B0603020202020204" pitchFamily="34" charset="0"/>
              </a:rPr>
              <a:t>Trabalhos futuros</a:t>
            </a:r>
            <a:endParaRPr lang="en" dirty="0">
              <a:solidFill>
                <a:srgbClr val="0099AB"/>
              </a:solidFill>
              <a:latin typeface="Trebuchet MS" panose="020B0603020202020204" pitchFamily="34" charset="0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Próximos passos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122" name="Picture 2" descr="C:\Users\Eduardo\Downloads\Nova pasta\image_w_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10" y="-6533"/>
            <a:ext cx="7736154" cy="51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AB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11</a:t>
            </a:fld>
            <a:endParaRPr lang="en">
              <a:solidFill>
                <a:srgbClr val="CCCCCC"/>
              </a:solidFill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79512" y="622750"/>
            <a:ext cx="2376264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rebuchet MS" panose="020B0603020202020204" pitchFamily="34" charset="0"/>
              </a:rPr>
              <a:t>Novas funcionalidades</a:t>
            </a:r>
            <a:endParaRPr lang="en" dirty="0">
              <a:latin typeface="Trebuchet MS" panose="020B0603020202020204" pitchFamily="34" charset="0"/>
            </a:endParaRPr>
          </a:p>
        </p:txBody>
      </p:sp>
      <p:sp>
        <p:nvSpPr>
          <p:cNvPr id="11" name="Shape 369"/>
          <p:cNvSpPr/>
          <p:nvPr/>
        </p:nvSpPr>
        <p:spPr>
          <a:xfrm>
            <a:off x="6043306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70"/>
          <p:cNvSpPr/>
          <p:nvPr/>
        </p:nvSpPr>
        <p:spPr>
          <a:xfrm>
            <a:off x="6041666" y="268126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71"/>
          <p:cNvSpPr/>
          <p:nvPr/>
        </p:nvSpPr>
        <p:spPr>
          <a:xfrm>
            <a:off x="3376190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74"/>
          <p:cNvSpPr/>
          <p:nvPr/>
        </p:nvSpPr>
        <p:spPr>
          <a:xfrm>
            <a:off x="3376190" y="632610"/>
            <a:ext cx="472800" cy="472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76"/>
          <p:cNvSpPr txBox="1">
            <a:spLocks/>
          </p:cNvSpPr>
          <p:nvPr/>
        </p:nvSpPr>
        <p:spPr>
          <a:xfrm>
            <a:off x="3142240" y="123420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 smtClean="0">
                <a:latin typeface="Trebuchet MS" panose="020B0603020202020204" pitchFamily="34" charset="0"/>
              </a:rPr>
              <a:t>Informações</a:t>
            </a:r>
          </a:p>
          <a:p>
            <a:r>
              <a:rPr lang="en" sz="1200" dirty="0" smtClean="0">
                <a:latin typeface="Trebuchet MS" panose="020B0603020202020204" pitchFamily="34" charset="0"/>
              </a:rPr>
              <a:t>Requisições de informações mais específicas na criação de conta.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sp>
        <p:nvSpPr>
          <p:cNvPr id="20" name="Shape 377"/>
          <p:cNvSpPr txBox="1">
            <a:spLocks/>
          </p:cNvSpPr>
          <p:nvPr/>
        </p:nvSpPr>
        <p:spPr>
          <a:xfrm>
            <a:off x="5810995" y="123420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 smtClean="0">
                <a:latin typeface="Trebuchet MS" panose="020B0603020202020204" pitchFamily="34" charset="0"/>
              </a:rPr>
              <a:t>Recuperação</a:t>
            </a:r>
          </a:p>
          <a:p>
            <a:r>
              <a:rPr lang="en" sz="1200" dirty="0" smtClean="0">
                <a:latin typeface="Trebuchet MS" panose="020B0603020202020204" pitchFamily="34" charset="0"/>
              </a:rPr>
              <a:t>Recuperação de senha, e validação de e-mail antes do primeiro login.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sp>
        <p:nvSpPr>
          <p:cNvPr id="21" name="Shape 378"/>
          <p:cNvSpPr txBox="1">
            <a:spLocks/>
          </p:cNvSpPr>
          <p:nvPr/>
        </p:nvSpPr>
        <p:spPr>
          <a:xfrm>
            <a:off x="5810994" y="3282850"/>
            <a:ext cx="1929357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>
                <a:latin typeface="Trebuchet MS" panose="020B0603020202020204" pitchFamily="34" charset="0"/>
              </a:rPr>
              <a:t>Foto</a:t>
            </a:r>
            <a:endParaRPr lang="en-US" sz="1600" b="1" dirty="0" smtClean="0">
              <a:latin typeface="Trebuchet MS" panose="020B0603020202020204" pitchFamily="34" charset="0"/>
            </a:endParaRPr>
          </a:p>
          <a:p>
            <a:r>
              <a:rPr lang="en-US" sz="1200" dirty="0" err="1" smtClean="0">
                <a:latin typeface="Trebuchet MS" panose="020B0603020202020204" pitchFamily="34" charset="0"/>
              </a:rPr>
              <a:t>Poderá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ser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adicionada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uma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foto</a:t>
            </a:r>
            <a:r>
              <a:rPr lang="en-US" sz="1200" dirty="0" smtClean="0">
                <a:latin typeface="Trebuchet MS" panose="020B0603020202020204" pitchFamily="34" charset="0"/>
              </a:rPr>
              <a:t> de </a:t>
            </a:r>
            <a:r>
              <a:rPr lang="en-US" sz="1200" dirty="0" err="1" smtClean="0">
                <a:latin typeface="Trebuchet MS" panose="020B0603020202020204" pitchFamily="34" charset="0"/>
              </a:rPr>
              <a:t>perfil</a:t>
            </a:r>
            <a:r>
              <a:rPr lang="en-US" sz="1200" dirty="0" smtClean="0">
                <a:latin typeface="Trebuchet MS" panose="020B0603020202020204" pitchFamily="34" charset="0"/>
              </a:rPr>
              <a:t>.</a:t>
            </a:r>
            <a:endParaRPr lang="en-US" sz="1000" dirty="0">
              <a:latin typeface="Trebuchet MS" panose="020B0603020202020204" pitchFamily="34" charset="0"/>
            </a:endParaRPr>
          </a:p>
        </p:txBody>
      </p:sp>
      <p:sp>
        <p:nvSpPr>
          <p:cNvPr id="22" name="Shape 380"/>
          <p:cNvSpPr txBox="1">
            <a:spLocks/>
          </p:cNvSpPr>
          <p:nvPr/>
        </p:nvSpPr>
        <p:spPr>
          <a:xfrm>
            <a:off x="3142240" y="328285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 smtClean="0">
                <a:latin typeface="Trebuchet MS" panose="020B0603020202020204" pitchFamily="34" charset="0"/>
              </a:rPr>
              <a:t>Pacientes</a:t>
            </a:r>
            <a:endParaRPr lang="en" sz="1600" b="1" dirty="0" smtClean="0">
              <a:latin typeface="Trebuchet MS" panose="020B0603020202020204" pitchFamily="34" charset="0"/>
            </a:endParaRPr>
          </a:p>
          <a:p>
            <a:r>
              <a:rPr lang="en" sz="1200" dirty="0" smtClean="0">
                <a:latin typeface="Trebuchet MS" panose="020B0603020202020204" pitchFamily="34" charset="0"/>
              </a:rPr>
              <a:t>Médicos poderão cadastrar pacientes no sistema.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5" y="760130"/>
            <a:ext cx="532311" cy="5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7643" y="2787774"/>
            <a:ext cx="578867" cy="5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876" y="760130"/>
            <a:ext cx="532311" cy="5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0844" y="2831137"/>
            <a:ext cx="478613" cy="4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0099AB"/>
                </a:solidFill>
              </a:rPr>
              <a:t>Hello</a:t>
            </a:r>
            <a:r>
              <a:rPr lang="en" sz="4000" dirty="0" smtClean="0">
                <a:solidFill>
                  <a:srgbClr val="0099AB"/>
                </a:solidFill>
              </a:rPr>
              <a:t>!</a:t>
            </a:r>
            <a:endParaRPr lang="en" sz="4000" dirty="0">
              <a:solidFill>
                <a:srgbClr val="0099AB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11425" y="1779662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 smtClean="0"/>
              <a:t>Desenvolvedores: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</a:pPr>
            <a:r>
              <a:rPr lang="en" sz="1600" dirty="0" smtClean="0"/>
              <a:t>Eduardo Henrique Rotundaro</a:t>
            </a:r>
            <a:endParaRPr lang="en" sz="1600" dirty="0"/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</a:pPr>
            <a:r>
              <a:rPr lang="pt-BR" sz="1600" dirty="0" smtClean="0"/>
              <a:t>Pedro Carvalho Alves</a:t>
            </a:r>
            <a:endParaRPr lang="en" sz="16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5518"/>
            <a:ext cx="6321849" cy="51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99AB"/>
                </a:solidFill>
              </a:rPr>
              <a:t>1</a:t>
            </a:r>
            <a:r>
              <a:rPr lang="en" sz="4800" b="1" dirty="0" smtClean="0">
                <a:solidFill>
                  <a:srgbClr val="0099AB"/>
                </a:solidFill>
              </a:rPr>
              <a:t>.</a:t>
            </a:r>
            <a:endParaRPr lang="en" sz="4800" b="1" dirty="0">
              <a:solidFill>
                <a:srgbClr val="0099A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99AB"/>
                </a:solidFill>
                <a:latin typeface="Trebuchet MS" panose="020B0603020202020204" pitchFamily="34" charset="0"/>
              </a:rPr>
              <a:t>Proposta</a:t>
            </a:r>
            <a:endParaRPr lang="en" dirty="0">
              <a:solidFill>
                <a:srgbClr val="0099AB"/>
              </a:solidFill>
              <a:latin typeface="Trebuchet MS" panose="020B0603020202020204" pitchFamily="34" charset="0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O projeto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098" name="Picture 2" descr="C:\Users\Eduardo\Downloads\Nova pasta\image_w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-92546"/>
            <a:ext cx="7141384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duardo\Downloads\Nova pasta\kari-shea-272383-unsplash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0"/>
            <a:ext cx="77152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0099AB"/>
                </a:solidFill>
              </a:rPr>
              <a:t>O projeto</a:t>
            </a:r>
            <a:endParaRPr lang="en" sz="2800" dirty="0">
              <a:solidFill>
                <a:srgbClr val="0099AB"/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400" dirty="0" smtClean="0"/>
              <a:t>Consiste em uma plataforma web, que vai armazenar os prontuários médicos de pacientes.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3" y="2058889"/>
            <a:ext cx="5688633" cy="1025722"/>
          </a:xfrm>
          <a:prstGeom prst="rect">
            <a:avLst/>
          </a:prstGeom>
          <a:noFill/>
          <a:effectLst>
            <a:outerShdw blurRad="76200" dist="38100" dir="2700000" sx="101000" sy="101000" algn="tl" rotWithShape="0">
              <a:schemeClr val="bg1">
                <a:alpha val="2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0099AB"/>
                </a:solidFill>
              </a:rPr>
              <a:t>2.</a:t>
            </a:r>
            <a:endParaRPr lang="en" sz="4800" b="1" dirty="0">
              <a:solidFill>
                <a:srgbClr val="0099A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99AB"/>
                </a:solidFill>
              </a:rPr>
              <a:t>Justificativa</a:t>
            </a:r>
            <a:endParaRPr lang="en" dirty="0">
              <a:solidFill>
                <a:srgbClr val="0099AB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Quais os benefícios?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8194" name="Picture 2" descr="C:\Users\Eduardo\Downloads\Nova pasta\dingzeyu-li-773-unspl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02" y="-10633"/>
            <a:ext cx="8056880" cy="5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AB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6</a:t>
            </a:fld>
            <a:endParaRPr lang="en">
              <a:solidFill>
                <a:srgbClr val="CCCCCC"/>
              </a:solidFill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79512" y="62275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rebuchet MS" panose="020B0603020202020204" pitchFamily="34" charset="0"/>
              </a:rPr>
              <a:t>Benefícios</a:t>
            </a:r>
            <a:endParaRPr lang="en" dirty="0">
              <a:latin typeface="Trebuchet MS" panose="020B0603020202020204" pitchFamily="34" charset="0"/>
            </a:endParaRPr>
          </a:p>
        </p:txBody>
      </p:sp>
      <p:sp>
        <p:nvSpPr>
          <p:cNvPr id="11" name="Shape 369"/>
          <p:cNvSpPr/>
          <p:nvPr/>
        </p:nvSpPr>
        <p:spPr>
          <a:xfrm>
            <a:off x="6043306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70"/>
          <p:cNvSpPr/>
          <p:nvPr/>
        </p:nvSpPr>
        <p:spPr>
          <a:xfrm>
            <a:off x="6041666" y="268126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71"/>
          <p:cNvSpPr/>
          <p:nvPr/>
        </p:nvSpPr>
        <p:spPr>
          <a:xfrm>
            <a:off x="3376190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74"/>
          <p:cNvSpPr/>
          <p:nvPr/>
        </p:nvSpPr>
        <p:spPr>
          <a:xfrm>
            <a:off x="3376190" y="632610"/>
            <a:ext cx="472800" cy="472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76"/>
          <p:cNvSpPr txBox="1">
            <a:spLocks/>
          </p:cNvSpPr>
          <p:nvPr/>
        </p:nvSpPr>
        <p:spPr>
          <a:xfrm>
            <a:off x="3142240" y="123420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>
                <a:latin typeface="Trebuchet MS" panose="020B0603020202020204" pitchFamily="34" charset="0"/>
              </a:rPr>
              <a:t>Ú</a:t>
            </a:r>
            <a:r>
              <a:rPr lang="en" sz="1600" b="1" dirty="0" smtClean="0">
                <a:latin typeface="Trebuchet MS" panose="020B0603020202020204" pitchFamily="34" charset="0"/>
              </a:rPr>
              <a:t>nico</a:t>
            </a:r>
          </a:p>
          <a:p>
            <a:r>
              <a:rPr lang="en" sz="1200" dirty="0" smtClean="0">
                <a:latin typeface="Trebuchet MS" panose="020B0603020202020204" pitchFamily="34" charset="0"/>
              </a:rPr>
              <a:t>Primeira plataforma a oferecer esse tipo de serviço.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sp>
        <p:nvSpPr>
          <p:cNvPr id="20" name="Shape 377"/>
          <p:cNvSpPr txBox="1">
            <a:spLocks/>
          </p:cNvSpPr>
          <p:nvPr/>
        </p:nvSpPr>
        <p:spPr>
          <a:xfrm>
            <a:off x="5810995" y="123420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 smtClean="0">
                <a:latin typeface="Trebuchet MS" panose="020B0603020202020204" pitchFamily="34" charset="0"/>
              </a:rPr>
              <a:t>Agilidade</a:t>
            </a:r>
          </a:p>
          <a:p>
            <a:r>
              <a:rPr lang="en" sz="1200" dirty="0" smtClean="0">
                <a:latin typeface="Trebuchet MS" panose="020B0603020202020204" pitchFamily="34" charset="0"/>
              </a:rPr>
              <a:t>Os atendimentos médicos se tornam mais rápidos.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sp>
        <p:nvSpPr>
          <p:cNvPr id="21" name="Shape 378"/>
          <p:cNvSpPr txBox="1">
            <a:spLocks/>
          </p:cNvSpPr>
          <p:nvPr/>
        </p:nvSpPr>
        <p:spPr>
          <a:xfrm>
            <a:off x="5810994" y="3282850"/>
            <a:ext cx="1929357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>
                <a:latin typeface="Trebuchet MS" panose="020B0603020202020204" pitchFamily="34" charset="0"/>
              </a:rPr>
              <a:t>Acompanhamento</a:t>
            </a:r>
            <a:endParaRPr lang="en-US" sz="1600" b="1" dirty="0" smtClean="0">
              <a:latin typeface="Trebuchet MS" panose="020B0603020202020204" pitchFamily="34" charset="0"/>
            </a:endParaRPr>
          </a:p>
          <a:p>
            <a:r>
              <a:rPr lang="en-US" sz="1200" dirty="0" smtClean="0">
                <a:latin typeface="Trebuchet MS" panose="020B0603020202020204" pitchFamily="34" charset="0"/>
              </a:rPr>
              <a:t>O </a:t>
            </a:r>
            <a:r>
              <a:rPr lang="en-US" sz="1200" dirty="0" err="1" smtClean="0">
                <a:latin typeface="Trebuchet MS" panose="020B0603020202020204" pitchFamily="34" charset="0"/>
              </a:rPr>
              <a:t>paciente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consegue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ver</a:t>
            </a:r>
            <a:r>
              <a:rPr lang="en-US" sz="1200" dirty="0" smtClean="0">
                <a:latin typeface="Trebuchet MS" panose="020B0603020202020204" pitchFamily="34" charset="0"/>
              </a:rPr>
              <a:t> o </a:t>
            </a:r>
            <a:r>
              <a:rPr lang="en-US" sz="1200" dirty="0" err="1" smtClean="0">
                <a:latin typeface="Trebuchet MS" panose="020B0603020202020204" pitchFamily="34" charset="0"/>
              </a:rPr>
              <a:t>diagnóstico</a:t>
            </a:r>
            <a:r>
              <a:rPr lang="en-US" sz="1200" dirty="0" smtClean="0">
                <a:latin typeface="Trebuchet MS" panose="020B0603020202020204" pitchFamily="34" charset="0"/>
              </a:rPr>
              <a:t> de </a:t>
            </a:r>
            <a:r>
              <a:rPr lang="en-US" sz="1200" dirty="0" err="1" smtClean="0">
                <a:latin typeface="Trebuchet MS" panose="020B0603020202020204" pitchFamily="34" charset="0"/>
              </a:rPr>
              <a:t>suas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últimas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consultas</a:t>
            </a:r>
            <a:r>
              <a:rPr lang="en-US" sz="1200" dirty="0" smtClean="0">
                <a:latin typeface="Trebuchet MS" panose="020B0603020202020204" pitchFamily="34" charset="0"/>
              </a:rPr>
              <a:t> </a:t>
            </a:r>
            <a:r>
              <a:rPr lang="en-US" sz="1200" dirty="0" err="1" smtClean="0">
                <a:latin typeface="Trebuchet MS" panose="020B0603020202020204" pitchFamily="34" charset="0"/>
              </a:rPr>
              <a:t>médicas</a:t>
            </a:r>
            <a:r>
              <a:rPr lang="en-US" sz="12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1000" dirty="0">
              <a:latin typeface="Trebuchet MS" panose="020B0603020202020204" pitchFamily="34" charset="0"/>
            </a:endParaRPr>
          </a:p>
        </p:txBody>
      </p:sp>
      <p:sp>
        <p:nvSpPr>
          <p:cNvPr id="22" name="Shape 380"/>
          <p:cNvSpPr txBox="1">
            <a:spLocks/>
          </p:cNvSpPr>
          <p:nvPr/>
        </p:nvSpPr>
        <p:spPr>
          <a:xfrm>
            <a:off x="3142240" y="3282850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 dirty="0" smtClean="0">
                <a:latin typeface="Trebuchet MS" panose="020B0603020202020204" pitchFamily="34" charset="0"/>
              </a:rPr>
              <a:t>Histórico</a:t>
            </a:r>
          </a:p>
          <a:p>
            <a:r>
              <a:rPr lang="en" sz="1200" dirty="0" smtClean="0">
                <a:latin typeface="Trebuchet MS" panose="020B0603020202020204" pitchFamily="34" charset="0"/>
              </a:rPr>
              <a:t>O médico consegue ver todo o histórico de um paciente.</a:t>
            </a:r>
            <a:endParaRPr lang="en" sz="1200" dirty="0">
              <a:latin typeface="Trebuchet MS" panose="020B0603020202020204" pitchFamily="34" charset="0"/>
            </a:endParaRPr>
          </a:p>
        </p:txBody>
      </p:sp>
      <p:pic>
        <p:nvPicPr>
          <p:cNvPr id="3" name="Picture 3" descr="C:\Users\Eduardo\Downloads\stopw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82487"/>
            <a:ext cx="509954" cy="5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Eduardo\Downloads\binocul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43" y="2831137"/>
            <a:ext cx="578867" cy="5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Eduardo\Downloads\number-1-draw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76" y="760130"/>
            <a:ext cx="532311" cy="5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duardo\Downloads\fol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44" y="2831137"/>
            <a:ext cx="478613" cy="4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3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99AB"/>
                </a:solidFill>
              </a:rPr>
              <a:t>3</a:t>
            </a:r>
            <a:r>
              <a:rPr lang="en" sz="4800" b="1" dirty="0" smtClean="0">
                <a:solidFill>
                  <a:srgbClr val="0099AB"/>
                </a:solidFill>
              </a:rPr>
              <a:t>.</a:t>
            </a:r>
            <a:endParaRPr lang="en" sz="4800" b="1" dirty="0">
              <a:solidFill>
                <a:srgbClr val="0099A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99AB"/>
                </a:solidFill>
                <a:latin typeface="Trebuchet MS" panose="020B0603020202020204" pitchFamily="34" charset="0"/>
              </a:rPr>
              <a:t>Tecnologias</a:t>
            </a:r>
            <a:endParaRPr lang="en" dirty="0">
              <a:solidFill>
                <a:srgbClr val="0099AB"/>
              </a:solidFill>
              <a:latin typeface="Trebuchet MS" panose="020B0603020202020204" pitchFamily="34" charset="0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Arquitetura do projeto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026" name="Picture 2" descr="C:\Users\Eduardo\Downloads\Nova pasta\pankaj-patel-516695-unspl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493" y="0"/>
            <a:ext cx="82248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AB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rebuchet MS" panose="020B0603020202020204" pitchFamily="34" charset="0"/>
              </a:rPr>
              <a:t>Tecnologias utilizadas</a:t>
            </a:r>
            <a:endParaRPr lang="en" dirty="0">
              <a:latin typeface="Trebuchet MS" panose="020B0603020202020204" pitchFamily="34" charset="0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3618600" y="443475"/>
            <a:ext cx="4271950" cy="4256550"/>
            <a:chOff x="3618600" y="537300"/>
            <a:chExt cx="4271950" cy="4256550"/>
          </a:xfrm>
        </p:grpSpPr>
        <p:sp>
          <p:nvSpPr>
            <p:cNvPr id="251" name="Shape 251"/>
            <p:cNvSpPr/>
            <p:nvPr/>
          </p:nvSpPr>
          <p:spPr>
            <a:xfrm>
              <a:off x="3635896" y="537300"/>
              <a:ext cx="1906800" cy="190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ProntuBox</a:t>
            </a:r>
            <a:endParaRPr lang="en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Picture 4" descr="C:\Users\Eduardo\Downloads\nodejs-logo-600x2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85" y="587721"/>
            <a:ext cx="1550803" cy="7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C:\Users\Eduardo\Download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51" y="1333400"/>
            <a:ext cx="1429097" cy="3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Eduardo\Downloads\1 DZyivhX9QpnKxovKyQjZ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01" y="929150"/>
            <a:ext cx="1368152" cy="70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Eduardo\Downloads\0 g3ns8QALNBBH7CBA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65850"/>
            <a:ext cx="902044" cy="9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Eduardo\Downloads\AJAX_logo_by_gengns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55" y="3882171"/>
            <a:ext cx="1170389" cy="5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duardo\Downloads\bootstrap-sta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5" y="3259212"/>
            <a:ext cx="1160722" cy="9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A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rebuchet MS" panose="020B0603020202020204" pitchFamily="34" charset="0"/>
              </a:rPr>
              <a:t>Diagrama ER</a:t>
            </a:r>
            <a:endParaRPr lang="en" dirty="0">
              <a:latin typeface="Trebuchet MS" panose="020B0603020202020204" pitchFamily="34" charset="0"/>
            </a:endParaRPr>
          </a:p>
        </p:txBody>
      </p:sp>
      <p:pic>
        <p:nvPicPr>
          <p:cNvPr id="2051" name="Picture 3" descr="C:\Users\Eduardo\Documents\Projects\ProntuBox - AC8\prontubox\Documents\ER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0027"/>
            <a:ext cx="6380852" cy="37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154</Words>
  <Application>Microsoft Office PowerPoint</Application>
  <PresentationFormat>Apresentação na tela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Nunito Sans</vt:lpstr>
      <vt:lpstr>Georgia</vt:lpstr>
      <vt:lpstr>Trebuchet MS</vt:lpstr>
      <vt:lpstr>Ulysses template</vt:lpstr>
      <vt:lpstr>Projeto</vt:lpstr>
      <vt:lpstr>Hello!</vt:lpstr>
      <vt:lpstr>1. Proposta</vt:lpstr>
      <vt:lpstr>O projeto</vt:lpstr>
      <vt:lpstr>2. Justificativa</vt:lpstr>
      <vt:lpstr>Benefícios</vt:lpstr>
      <vt:lpstr>3. Tecnologias</vt:lpstr>
      <vt:lpstr>Tecnologias utilizadas</vt:lpstr>
      <vt:lpstr>Diagrama ER</vt:lpstr>
      <vt:lpstr>4. Trabalhos futuros</vt:lpstr>
      <vt:lpstr>Novas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cp:lastModifiedBy>Eduardo Henrique</cp:lastModifiedBy>
  <cp:revision>69</cp:revision>
  <dcterms:modified xsi:type="dcterms:W3CDTF">2018-06-25T04:21:04Z</dcterms:modified>
</cp:coreProperties>
</file>