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DFDFD"/>
    <a:srgbClr val="F5F5F5"/>
    <a:srgbClr val="EBEBEB"/>
    <a:srgbClr val="E6E6E6"/>
    <a:srgbClr val="DCDCDC"/>
    <a:srgbClr val="D7D7D7"/>
    <a:srgbClr val="DBDBDB"/>
    <a:srgbClr val="D80027"/>
    <a:srgbClr val="D8F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3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5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9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0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30B4-4EBD-49A7-831E-07F3E6D50FBC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3E38-F5F9-4D8E-823B-B10019D5E0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72000" y="1124744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5615" y="1327952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Banco de dados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72000" y="3188834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5616" y="3392043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Back-</a:t>
            </a:r>
            <a:r>
              <a:rPr lang="pt-BR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end</a:t>
            </a:r>
            <a:endParaRPr lang="pt-BR" sz="2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2000" y="5261359"/>
            <a:ext cx="720000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115614" y="5464567"/>
            <a:ext cx="1771065" cy="9617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Front-</a:t>
            </a:r>
            <a:r>
              <a:rPr lang="pt-BR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Berlin Sans FB" panose="020E0602020502020306" pitchFamily="34" charset="0"/>
              </a:rPr>
              <a:t>end</a:t>
            </a:r>
            <a:endParaRPr lang="pt-BR" sz="2400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6" name="Picture 2" descr="C:\Users\Eduardo\Downloads\AJAX_logo_by_gengn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45224"/>
            <a:ext cx="2099999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duardo\Downloads\0 g3ns8QALNBBH7CB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73216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Eduardo\Downloads\1200px-Node.j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03" y="3296966"/>
            <a:ext cx="1942234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Eduardo\Downloads\expr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2240788" cy="4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Eduardo\Downloads\mysql-logo_2800x2800_pixels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0" y="476960"/>
            <a:ext cx="2592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esquerda e para a direita 16"/>
          <p:cNvSpPr/>
          <p:nvPr/>
        </p:nvSpPr>
        <p:spPr>
          <a:xfrm rot="5400000">
            <a:off x="4244217" y="2617469"/>
            <a:ext cx="655566" cy="42882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esquerda e para a direita 17"/>
          <p:cNvSpPr/>
          <p:nvPr/>
        </p:nvSpPr>
        <p:spPr>
          <a:xfrm rot="5400000">
            <a:off x="4244217" y="4691452"/>
            <a:ext cx="655566" cy="42882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600862" y="116632"/>
            <a:ext cx="3942277" cy="720080"/>
          </a:xfrm>
          <a:prstGeom prst="roundRect">
            <a:avLst/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Arquitetura do projeto</a:t>
            </a:r>
          </a:p>
        </p:txBody>
      </p:sp>
      <p:pic>
        <p:nvPicPr>
          <p:cNvPr id="2" name="Picture 2" descr="C:\Users\Eduardo\Downloads\bootstrap-sta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73216"/>
            <a:ext cx="1377519" cy="115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Henrique</dc:creator>
  <cp:lastModifiedBy>Eduardo Henrique</cp:lastModifiedBy>
  <cp:revision>20</cp:revision>
  <dcterms:created xsi:type="dcterms:W3CDTF">2018-03-31T00:38:16Z</dcterms:created>
  <dcterms:modified xsi:type="dcterms:W3CDTF">2018-06-25T04:31:28Z</dcterms:modified>
</cp:coreProperties>
</file>