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61" r:id="rId2"/>
    <p:sldId id="270" r:id="rId3"/>
    <p:sldId id="257" r:id="rId4"/>
    <p:sldId id="258" r:id="rId5"/>
    <p:sldId id="262" r:id="rId6"/>
    <p:sldId id="263" r:id="rId7"/>
    <p:sldId id="268" r:id="rId8"/>
    <p:sldId id="269" r:id="rId9"/>
    <p:sldId id="259" r:id="rId10"/>
    <p:sldId id="260" r:id="rId11"/>
    <p:sldId id="265" r:id="rId12"/>
    <p:sldId id="266" r:id="rId13"/>
    <p:sldId id="267" r:id="rId14"/>
    <p:sldId id="27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4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509C-2723-418C-9969-5EED8B06442F}" type="datetimeFigureOut">
              <a:rPr lang="pt-BR" smtClean="0"/>
              <a:t>26/10/2022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A24-BD5A-4ED1-98B0-BDA08589B091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49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509C-2723-418C-9969-5EED8B06442F}" type="datetimeFigureOut">
              <a:rPr lang="pt-BR" smtClean="0"/>
              <a:t>26/10/2022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A24-BD5A-4ED1-98B0-BDA08589B0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602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509C-2723-418C-9969-5EED8B06442F}" type="datetimeFigureOut">
              <a:rPr lang="pt-BR" smtClean="0"/>
              <a:t>26/10/2022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A24-BD5A-4ED1-98B0-BDA08589B0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7113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509C-2723-418C-9969-5EED8B06442F}" type="datetimeFigureOut">
              <a:rPr lang="pt-BR" smtClean="0"/>
              <a:t>26/10/2022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A24-BD5A-4ED1-98B0-BDA08589B09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4904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509C-2723-418C-9969-5EED8B06442F}" type="datetimeFigureOut">
              <a:rPr lang="pt-BR" smtClean="0"/>
              <a:t>26/10/2022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A24-BD5A-4ED1-98B0-BDA08589B0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7599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509C-2723-418C-9969-5EED8B06442F}" type="datetimeFigureOut">
              <a:rPr lang="pt-BR" smtClean="0"/>
              <a:t>26/10/2022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A24-BD5A-4ED1-98B0-BDA08589B09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0180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509C-2723-418C-9969-5EED8B06442F}" type="datetimeFigureOut">
              <a:rPr lang="pt-BR" smtClean="0"/>
              <a:t>26/10/2022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A24-BD5A-4ED1-98B0-BDA08589B0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4924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509C-2723-418C-9969-5EED8B06442F}" type="datetimeFigureOut">
              <a:rPr lang="pt-BR" smtClean="0"/>
              <a:t>26/10/2022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A24-BD5A-4ED1-98B0-BDA08589B0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7548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509C-2723-418C-9969-5EED8B06442F}" type="datetimeFigureOut">
              <a:rPr lang="pt-BR" smtClean="0"/>
              <a:t>26/10/2022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A24-BD5A-4ED1-98B0-BDA08589B0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49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509C-2723-418C-9969-5EED8B06442F}" type="datetimeFigureOut">
              <a:rPr lang="pt-BR" smtClean="0"/>
              <a:t>26/10/2022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A24-BD5A-4ED1-98B0-BDA08589B0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898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509C-2723-418C-9969-5EED8B06442F}" type="datetimeFigureOut">
              <a:rPr lang="pt-BR" smtClean="0"/>
              <a:t>26/10/2022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A24-BD5A-4ED1-98B0-BDA08589B0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947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509C-2723-418C-9969-5EED8B06442F}" type="datetimeFigureOut">
              <a:rPr lang="pt-BR" smtClean="0"/>
              <a:t>26/10/2022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A24-BD5A-4ED1-98B0-BDA08589B0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713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509C-2723-418C-9969-5EED8B06442F}" type="datetimeFigureOut">
              <a:rPr lang="pt-BR" smtClean="0"/>
              <a:t>26/10/2022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A24-BD5A-4ED1-98B0-BDA08589B0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903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509C-2723-418C-9969-5EED8B06442F}" type="datetimeFigureOut">
              <a:rPr lang="pt-BR" smtClean="0"/>
              <a:t>26/10/2022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A24-BD5A-4ED1-98B0-BDA08589B0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1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509C-2723-418C-9969-5EED8B06442F}" type="datetimeFigureOut">
              <a:rPr lang="pt-BR" smtClean="0"/>
              <a:t>26/10/2022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A24-BD5A-4ED1-98B0-BDA08589B0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03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509C-2723-418C-9969-5EED8B06442F}" type="datetimeFigureOut">
              <a:rPr lang="pt-BR" smtClean="0"/>
              <a:t>26/10/2022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A24-BD5A-4ED1-98B0-BDA08589B0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278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509C-2723-418C-9969-5EED8B06442F}" type="datetimeFigureOut">
              <a:rPr lang="pt-BR" smtClean="0"/>
              <a:t>26/10/2022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FA24-BD5A-4ED1-98B0-BDA08589B0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644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5DB509C-2723-418C-9969-5EED8B06442F}" type="datetimeFigureOut">
              <a:rPr lang="pt-BR" smtClean="0"/>
              <a:t>26/10/2022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51FA24-BD5A-4ED1-98B0-BDA08589B09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6615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61683" y="2323849"/>
            <a:ext cx="8534400" cy="1507067"/>
          </a:xfrm>
        </p:spPr>
        <p:txBody>
          <a:bodyPr/>
          <a:lstStyle/>
          <a:p>
            <a:r>
              <a:rPr lang="pt-BR" dirty="0" smtClean="0"/>
              <a:t>                 </a:t>
            </a:r>
            <a:r>
              <a:rPr lang="pt-BR" dirty="0" smtClean="0"/>
              <a:t>SportMax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648" y="940470"/>
            <a:ext cx="6545058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31978"/>
            <a:ext cx="8534400" cy="1507067"/>
          </a:xfrm>
        </p:spPr>
        <p:txBody>
          <a:bodyPr/>
          <a:lstStyle/>
          <a:p>
            <a:r>
              <a:rPr lang="pt-BR" dirty="0"/>
              <a:t>Consultar </a:t>
            </a:r>
            <a:r>
              <a:rPr lang="pt-BR" dirty="0" smtClean="0"/>
              <a:t>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306" y="1702295"/>
            <a:ext cx="8534400" cy="3615267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onde </a:t>
            </a:r>
            <a:r>
              <a:rPr lang="pt-BR" dirty="0">
                <a:solidFill>
                  <a:schemeClr val="tx1"/>
                </a:solidFill>
              </a:rPr>
              <a:t>ficam todos os registros dos usuários cadastrados. Terá um campo de pesquisa onde o cliente irá pesquisar o seu usuário registrado.</a:t>
            </a: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327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953" y="170827"/>
            <a:ext cx="8534400" cy="1507067"/>
          </a:xfrm>
        </p:spPr>
        <p:txBody>
          <a:bodyPr/>
          <a:lstStyle/>
          <a:p>
            <a:r>
              <a:rPr lang="pt-BR" dirty="0"/>
              <a:t>Editar perfil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953" y="1677894"/>
            <a:ext cx="8534400" cy="361526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onde o cliente irá editar o perfil do usuário. Terá a opção de editar e excluir o usuário.</a:t>
            </a: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586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pt-BR" dirty="0"/>
              <a:t>Cadastrar produtos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59" y="1627094"/>
            <a:ext cx="8534400" cy="361526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 onde você pode cadastrar os produtos. Terá o campo onde o cliente irá colocar a imagem do produto, nome do produto, valor do produto, quantidade de estoque e o código do fornecedor.</a:t>
            </a: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04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pt-BR" dirty="0"/>
              <a:t>Cadastrar 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07067"/>
            <a:ext cx="8534400" cy="3615267"/>
          </a:xfrm>
        </p:spPr>
        <p:txBody>
          <a:bodyPr/>
          <a:lstStyle/>
          <a:p>
            <a:r>
              <a:rPr lang="pt-BR" dirty="0"/>
              <a:t> </a:t>
            </a:r>
            <a:r>
              <a:rPr lang="pt-BR" dirty="0">
                <a:solidFill>
                  <a:schemeClr val="tx1"/>
                </a:solidFill>
              </a:rPr>
              <a:t>onde o cliente irá obter todos os seus dados no campo para se cadastrar. O campo irá conter, nome, e-mail, </a:t>
            </a:r>
            <a:r>
              <a:rPr lang="pt-BR" dirty="0">
                <a:solidFill>
                  <a:schemeClr val="tx1"/>
                </a:solidFill>
              </a:rPr>
              <a:t>cpf</a:t>
            </a:r>
            <a:r>
              <a:rPr lang="pt-BR" dirty="0">
                <a:solidFill>
                  <a:schemeClr val="tx1"/>
                </a:solidFill>
              </a:rPr>
              <a:t>, data de nascimento e senha para o cliente cadastrar.</a:t>
            </a: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439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pt-BR" dirty="0" smtClean="0"/>
              <a:t>Banco de dados (der)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07067"/>
            <a:ext cx="8534400" cy="3615267"/>
          </a:xfrm>
        </p:spPr>
        <p:txBody>
          <a:bodyPr/>
          <a:lstStyle/>
          <a:p>
            <a:r>
              <a:rPr lang="pt-BR" dirty="0"/>
              <a:t> 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75" y="1377438"/>
            <a:ext cx="8068801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4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61683" y="2323849"/>
            <a:ext cx="8534400" cy="1507067"/>
          </a:xfrm>
        </p:spPr>
        <p:txBody>
          <a:bodyPr/>
          <a:lstStyle/>
          <a:p>
            <a:r>
              <a:rPr lang="pt-BR" dirty="0" smtClean="0"/>
              <a:t>            Plano de Estratégia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271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342" y="332190"/>
            <a:ext cx="8534400" cy="1507067"/>
          </a:xfrm>
        </p:spPr>
        <p:txBody>
          <a:bodyPr/>
          <a:lstStyle/>
          <a:p>
            <a:r>
              <a:rPr lang="pt-BR" dirty="0" smtClean="0"/>
              <a:t>O que é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930" y="1839257"/>
            <a:ext cx="8532812" cy="3601819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A Sport Max será uma loja virtual de produtos esportivos, que ajudará a se conectar com os clientes. Ela apresentará diversas informações que pode compartilhar com o mundo. Mas o objetivo principal é atrair clientes.</a:t>
            </a: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795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612" y="412873"/>
            <a:ext cx="8534400" cy="1507067"/>
          </a:xfrm>
        </p:spPr>
        <p:txBody>
          <a:bodyPr/>
          <a:lstStyle/>
          <a:p>
            <a:r>
              <a:rPr lang="pt-BR" dirty="0" smtClean="0"/>
              <a:t>Pra quê?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612" y="1919940"/>
            <a:ext cx="8534400" cy="361526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A loja terá o controle dos produtos e serviços de seus clientes e fornecedores garantindo um processo de compras e vendas seguras para os seus clientes. Ela irá estabelecer o contato entre as empresas, tantos clientes ou fornecedores, facilitando a vida do usuário de quem acessa a loja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846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75" y="470647"/>
            <a:ext cx="8519365" cy="1435846"/>
          </a:xfrm>
        </p:spPr>
        <p:txBody>
          <a:bodyPr/>
          <a:lstStyle/>
          <a:p>
            <a:r>
              <a:rPr lang="pt-BR" dirty="0" smtClean="0"/>
              <a:t>Pra quem?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75" y="1680882"/>
            <a:ext cx="8534400" cy="361526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A Sport Max será uma loja virtual de produtos esportivos, que ajudará a se conectar com os clientes. Ela apresentará diversas informações que pode compartilhar com o mundo. Mas o objetivo principal é atrair clientes.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579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wireframe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Desktop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00" y="0"/>
            <a:ext cx="4088316" cy="68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4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wireframe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Tablet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373" y="0"/>
            <a:ext cx="2241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2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Wireframe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Mobile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449" y="0"/>
            <a:ext cx="1549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0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8531"/>
            <a:ext cx="8534400" cy="1507067"/>
          </a:xfrm>
        </p:spPr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2882" y="1625598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A loja possui uma barra de navegação com a logo e com link para o menu. Terá um botão na </a:t>
            </a:r>
            <a:r>
              <a:rPr lang="pt-BR" dirty="0">
                <a:solidFill>
                  <a:schemeClr val="tx1"/>
                </a:solidFill>
              </a:rPr>
              <a:t>navbar</a:t>
            </a:r>
            <a:r>
              <a:rPr lang="pt-BR" dirty="0">
                <a:solidFill>
                  <a:schemeClr val="tx1"/>
                </a:solidFill>
              </a:rPr>
              <a:t> onde o cliente poderá selecionar o nome do produto, barra de pesquisa e usuário. Ao clicar no produto irá aparecer os botões de todos os produtos da loja. Ao clicar na barra de pesquisa o cliente poderá pesquisar o produto que ele deseja. Ao clicar no usuário irá aparecer os botões: </a:t>
            </a:r>
            <a:r>
              <a:rPr lang="pt-BR" dirty="0">
                <a:solidFill>
                  <a:schemeClr val="tx1"/>
                </a:solidFill>
              </a:rPr>
              <a:t>login</a:t>
            </a:r>
            <a:r>
              <a:rPr lang="pt-BR" dirty="0">
                <a:solidFill>
                  <a:schemeClr val="tx1"/>
                </a:solidFill>
              </a:rPr>
              <a:t> e ações do usuário. O campo </a:t>
            </a:r>
            <a:r>
              <a:rPr lang="pt-BR" dirty="0">
                <a:solidFill>
                  <a:schemeClr val="tx1"/>
                </a:solidFill>
              </a:rPr>
              <a:t>login</a:t>
            </a:r>
            <a:r>
              <a:rPr lang="pt-BR" dirty="0">
                <a:solidFill>
                  <a:schemeClr val="tx1"/>
                </a:solidFill>
              </a:rPr>
              <a:t> o cliente irá preencher no formulário o seu e-mail e a sua senha para se conectar na loja. E em ações do usuário vai ser direcionado para página painel de controle, onde possui os botões de consultar usuários, editar perfil, cadastrar produtos e cadastrar usuários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81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85</TotalTime>
  <Words>345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Fatia</vt:lpstr>
      <vt:lpstr>                 SportMax</vt:lpstr>
      <vt:lpstr>            Plano de Estratégia</vt:lpstr>
      <vt:lpstr>O que é ?</vt:lpstr>
      <vt:lpstr>Pra quê?</vt:lpstr>
      <vt:lpstr>Pra quem?</vt:lpstr>
      <vt:lpstr>wireframe Desktop</vt:lpstr>
      <vt:lpstr>wireframe Tablet</vt:lpstr>
      <vt:lpstr>Wireframe Mobile </vt:lpstr>
      <vt:lpstr>Escopo</vt:lpstr>
      <vt:lpstr>Consultar usuário</vt:lpstr>
      <vt:lpstr>Editar perfil</vt:lpstr>
      <vt:lpstr>Cadastrar produtos</vt:lpstr>
      <vt:lpstr>Cadastrar usuário</vt:lpstr>
      <vt:lpstr>Banco de dados (der)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Plano de Estratégia</dc:title>
  <dc:creator>Técnico em Informática 2022.2</dc:creator>
  <cp:lastModifiedBy>Técnico em Informática 2022.2</cp:lastModifiedBy>
  <cp:revision>6</cp:revision>
  <dcterms:created xsi:type="dcterms:W3CDTF">2022-10-26T17:25:32Z</dcterms:created>
  <dcterms:modified xsi:type="dcterms:W3CDTF">2022-10-26T18:50:57Z</dcterms:modified>
</cp:coreProperties>
</file>