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D474E-5B8F-4E59-A353-2A29F24BF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C24B36-BE81-4B94-9D4F-5A72637E3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558E2A-B644-4605-9961-3D2ABA5D4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D74B-B84B-47AB-AE2B-E03FA455BCB0}" type="datetimeFigureOut">
              <a:rPr lang="es-MX" smtClean="0"/>
              <a:t>29/05/2020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62D769-A0E4-4E42-AFAC-AA5AC221E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7046EF-0E2C-424D-BD1C-E7F1D6AE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9179-6D9F-4B31-948E-F79C5D6F33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232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D9FEA-19FF-4EAD-83C2-1E137913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4AF330-E0F6-4B61-B9E1-B7985ABFB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100E7F-6681-49F6-A2D7-07139EEB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D74B-B84B-47AB-AE2B-E03FA455BCB0}" type="datetimeFigureOut">
              <a:rPr lang="es-MX" smtClean="0"/>
              <a:t>29/05/2020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C06972-7741-4743-8928-EAE55DA1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EDE9FC-7A81-4711-8980-DEA8FF7E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9179-6D9F-4B31-948E-F79C5D6F33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1154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646182-291F-4001-BCC7-A3806EF1D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60B21D-7E32-407A-9F39-C082AAE16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152688-23E3-4433-BB71-447C3058B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D74B-B84B-47AB-AE2B-E03FA455BCB0}" type="datetimeFigureOut">
              <a:rPr lang="es-MX" smtClean="0"/>
              <a:t>29/05/2020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5E4518-F323-4BC2-BCBE-22AFED2F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A16134-9593-46FA-B32D-C8BBC5A83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9179-6D9F-4B31-948E-F79C5D6F33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584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0980E-A470-4A84-8CA1-AB1D6624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82A602-7948-4F34-8595-8AEBF198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FD4A15-F7F9-4259-8B6E-88DDA2F4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D74B-B84B-47AB-AE2B-E03FA455BCB0}" type="datetimeFigureOut">
              <a:rPr lang="es-MX" smtClean="0"/>
              <a:t>29/05/2020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D45392-5D72-43CC-8B7F-CA786A0A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E61A1C-77E8-4920-A9A5-2EC437D9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9179-6D9F-4B31-948E-F79C5D6F33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937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E07DD-1156-46CD-92DA-2EA51D841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62B831-94D6-4B32-A915-28829BA97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237655-229C-4F83-9252-6BFF06B6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D74B-B84B-47AB-AE2B-E03FA455BCB0}" type="datetimeFigureOut">
              <a:rPr lang="es-MX" smtClean="0"/>
              <a:t>29/05/2020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23081B-9853-4281-B431-8A241C0E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8DA2BF-520A-40DD-9365-E3222944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9179-6D9F-4B31-948E-F79C5D6F33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682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9F4CE-8E5D-4CB3-B1B5-0D48E5DB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56F14F-64CD-4B8F-96A5-3B6D112C3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12841D-AE43-4898-A563-C09E742B2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189930-8AF4-4F36-B754-76EF12D6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D74B-B84B-47AB-AE2B-E03FA455BCB0}" type="datetimeFigureOut">
              <a:rPr lang="es-MX" smtClean="0"/>
              <a:t>29/05/2020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59B23A-4B67-4520-B0A8-9C5F5BACE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5A7A5F-9695-47C4-A944-8D60303D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9179-6D9F-4B31-948E-F79C5D6F33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578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0182C-063C-4844-B5BB-622BEAABA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9E7027-A1A3-40B5-9010-4D6EEB648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A501F0-197E-49A0-91CC-799199634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17C59C-BC8F-41EC-A351-AC8E56804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14947F-58CD-47B3-B07F-963717FA5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E6FAFF-7B9D-4DF4-A19E-DA4EF429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D74B-B84B-47AB-AE2B-E03FA455BCB0}" type="datetimeFigureOut">
              <a:rPr lang="es-MX" smtClean="0"/>
              <a:t>29/05/2020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882D870-E7B3-4F2A-A1A2-49B93B40E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7797CE4-52ED-4C2A-AB76-AED735918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9179-6D9F-4B31-948E-F79C5D6F33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083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73B58-D4AF-4E9B-8FB4-33AA060D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898132A-F747-495C-A50E-C7B7D416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D74B-B84B-47AB-AE2B-E03FA455BCB0}" type="datetimeFigureOut">
              <a:rPr lang="es-MX" smtClean="0"/>
              <a:t>29/05/2020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2990BCD-B8CE-4850-A561-991CA8AF1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30D6649-352C-4F21-96AC-DB890B38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9179-6D9F-4B31-948E-F79C5D6F33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916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5ABA90A-E14C-4073-9261-6A925640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D74B-B84B-47AB-AE2B-E03FA455BCB0}" type="datetimeFigureOut">
              <a:rPr lang="es-MX" smtClean="0"/>
              <a:t>29/05/2020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86F84E-B970-470C-B541-F699CA2AF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B2FA79-4730-4F33-A43B-07D2E1F8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9179-6D9F-4B31-948E-F79C5D6F33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18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9243B-F605-449F-A5B2-A5B284724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F98413-E29A-4D5F-AE78-9EFC7C2D3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1CDEE9-F739-4658-9932-B8D9D3D2C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BE24FA-2767-4CF7-A2AD-508BC334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D74B-B84B-47AB-AE2B-E03FA455BCB0}" type="datetimeFigureOut">
              <a:rPr lang="es-MX" smtClean="0"/>
              <a:t>29/05/2020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1E7496-558E-43AB-B8B7-8CF4F9FE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F832B1-06F9-4959-AD2B-70B52F8D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9179-6D9F-4B31-948E-F79C5D6F33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737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1E3D8-0D12-4CF6-896A-3E95CBC6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330E2EE-92B0-43F8-B8B0-89B2C091E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6B97B1-1A88-4989-A1EE-07CBB8ADE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026297-8922-43CC-A261-F147F812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D74B-B84B-47AB-AE2B-E03FA455BCB0}" type="datetimeFigureOut">
              <a:rPr lang="es-MX" smtClean="0"/>
              <a:t>29/05/2020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9DF4F6-2A14-4D97-8A6F-6C74A8292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5960A9-0250-47FA-8DFC-9726B664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9179-6D9F-4B31-948E-F79C5D6F33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435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589E09B-931F-4920-AF66-E5390909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C1D966-38F3-4E5A-B17C-1DA49977E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878667-49B5-4D5E-85C3-C64DAC512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0D74B-B84B-47AB-AE2B-E03FA455BCB0}" type="datetimeFigureOut">
              <a:rPr lang="es-MX" smtClean="0"/>
              <a:t>29/05/2020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482A36-22B3-4B0F-BF37-D5F23817F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51B0D3-CF25-46CE-A6C2-15E236F55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69179-6D9F-4B31-948E-F79C5D6F33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24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78BC1DE3-B01D-4B4E-BBF2-59CBF00C54F6}"/>
              </a:ext>
            </a:extLst>
          </p:cNvPr>
          <p:cNvGrpSpPr/>
          <p:nvPr/>
        </p:nvGrpSpPr>
        <p:grpSpPr>
          <a:xfrm>
            <a:off x="1520225" y="2412282"/>
            <a:ext cx="561860" cy="1694762"/>
            <a:chOff x="1255923" y="1817783"/>
            <a:chExt cx="561860" cy="1694762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498B34DF-075C-4F58-825A-28BBE4C2C616}"/>
                </a:ext>
              </a:extLst>
            </p:cNvPr>
            <p:cNvGrpSpPr/>
            <p:nvPr/>
          </p:nvGrpSpPr>
          <p:grpSpPr>
            <a:xfrm>
              <a:off x="1255923" y="1817783"/>
              <a:ext cx="561860" cy="528810"/>
              <a:chOff x="1255923" y="1817783"/>
              <a:chExt cx="561860" cy="52881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A8EDEBBD-3589-4A9A-9D1B-11A9B2675D54}"/>
                  </a:ext>
                </a:extLst>
              </p:cNvPr>
              <p:cNvSpPr/>
              <p:nvPr/>
            </p:nvSpPr>
            <p:spPr>
              <a:xfrm>
                <a:off x="1255923" y="1817783"/>
                <a:ext cx="561860" cy="52881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1E48B633-DD09-409A-BB5A-AA7D6C35C75C}"/>
                  </a:ext>
                </a:extLst>
              </p:cNvPr>
              <p:cNvSpPr/>
              <p:nvPr/>
            </p:nvSpPr>
            <p:spPr>
              <a:xfrm>
                <a:off x="1255923" y="1817783"/>
                <a:ext cx="561860" cy="52881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9D4B268E-2DF2-4763-AB05-6FEFB454C48A}"/>
                </a:ext>
              </a:extLst>
            </p:cNvPr>
            <p:cNvGrpSpPr/>
            <p:nvPr/>
          </p:nvGrpSpPr>
          <p:grpSpPr>
            <a:xfrm>
              <a:off x="1255923" y="2983735"/>
              <a:ext cx="561860" cy="528810"/>
              <a:chOff x="1255923" y="1817783"/>
              <a:chExt cx="561860" cy="528810"/>
            </a:xfrm>
          </p:grpSpPr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6BE1B8F6-35B7-4C9C-8F29-FBB255A98709}"/>
                  </a:ext>
                </a:extLst>
              </p:cNvPr>
              <p:cNvSpPr/>
              <p:nvPr/>
            </p:nvSpPr>
            <p:spPr>
              <a:xfrm>
                <a:off x="1255923" y="1817783"/>
                <a:ext cx="561860" cy="52881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89E58EA-A750-45C0-A86C-F6490A95F87F}"/>
                  </a:ext>
                </a:extLst>
              </p:cNvPr>
              <p:cNvSpPr/>
              <p:nvPr/>
            </p:nvSpPr>
            <p:spPr>
              <a:xfrm>
                <a:off x="1255923" y="1817783"/>
                <a:ext cx="561860" cy="52881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79898207-03EB-4809-B8F7-96FA2AC87B67}"/>
              </a:ext>
            </a:extLst>
          </p:cNvPr>
          <p:cNvGrpSpPr/>
          <p:nvPr/>
        </p:nvGrpSpPr>
        <p:grpSpPr>
          <a:xfrm>
            <a:off x="7857650" y="2412281"/>
            <a:ext cx="561860" cy="1694762"/>
            <a:chOff x="1255923" y="1817783"/>
            <a:chExt cx="561860" cy="1694762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A3304154-A1D0-4CC4-A9D5-FDF8AFE8A423}"/>
                </a:ext>
              </a:extLst>
            </p:cNvPr>
            <p:cNvGrpSpPr/>
            <p:nvPr/>
          </p:nvGrpSpPr>
          <p:grpSpPr>
            <a:xfrm>
              <a:off x="1255923" y="1817783"/>
              <a:ext cx="561860" cy="528810"/>
              <a:chOff x="1255923" y="1817783"/>
              <a:chExt cx="561860" cy="528810"/>
            </a:xfrm>
          </p:grpSpPr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56383294-7B3A-469D-922D-218A930EC3C0}"/>
                  </a:ext>
                </a:extLst>
              </p:cNvPr>
              <p:cNvSpPr/>
              <p:nvPr/>
            </p:nvSpPr>
            <p:spPr>
              <a:xfrm>
                <a:off x="1255923" y="1817783"/>
                <a:ext cx="561860" cy="52881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3348DB7D-0DA3-4DFD-982C-C4F7127E6F95}"/>
                  </a:ext>
                </a:extLst>
              </p:cNvPr>
              <p:cNvSpPr/>
              <p:nvPr/>
            </p:nvSpPr>
            <p:spPr>
              <a:xfrm>
                <a:off x="1255923" y="1817783"/>
                <a:ext cx="561860" cy="52881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647B4BDC-8713-41E7-8805-1DCC6C10A90C}"/>
                </a:ext>
              </a:extLst>
            </p:cNvPr>
            <p:cNvGrpSpPr/>
            <p:nvPr/>
          </p:nvGrpSpPr>
          <p:grpSpPr>
            <a:xfrm>
              <a:off x="1255923" y="2983735"/>
              <a:ext cx="561860" cy="528810"/>
              <a:chOff x="1255923" y="1817783"/>
              <a:chExt cx="561860" cy="528810"/>
            </a:xfrm>
          </p:grpSpPr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64FC0FC0-E945-404D-BFCC-60F1847FA65B}"/>
                  </a:ext>
                </a:extLst>
              </p:cNvPr>
              <p:cNvSpPr/>
              <p:nvPr/>
            </p:nvSpPr>
            <p:spPr>
              <a:xfrm>
                <a:off x="1255923" y="1817783"/>
                <a:ext cx="561860" cy="52881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4A87F2AE-EE5C-4B8F-B401-E0E1A78CACC7}"/>
                  </a:ext>
                </a:extLst>
              </p:cNvPr>
              <p:cNvSpPr/>
              <p:nvPr/>
            </p:nvSpPr>
            <p:spPr>
              <a:xfrm>
                <a:off x="1255923" y="1817783"/>
                <a:ext cx="561860" cy="52881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90C969B-B9A4-4799-A28C-A8724F04B201}"/>
              </a:ext>
            </a:extLst>
          </p:cNvPr>
          <p:cNvSpPr/>
          <p:nvPr/>
        </p:nvSpPr>
        <p:spPr>
          <a:xfrm>
            <a:off x="1520224" y="2301406"/>
            <a:ext cx="576011" cy="1108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C88C850F-3C73-4108-BB5D-8FCBA8E754CC}"/>
              </a:ext>
            </a:extLst>
          </p:cNvPr>
          <p:cNvSpPr/>
          <p:nvPr/>
        </p:nvSpPr>
        <p:spPr>
          <a:xfrm>
            <a:off x="1520224" y="4116528"/>
            <a:ext cx="576011" cy="1108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7152145-BE53-4C4A-B23B-B15542AC28D9}"/>
              </a:ext>
            </a:extLst>
          </p:cNvPr>
          <p:cNvSpPr/>
          <p:nvPr/>
        </p:nvSpPr>
        <p:spPr>
          <a:xfrm>
            <a:off x="7850574" y="2300490"/>
            <a:ext cx="576011" cy="1108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0BE9908-3BA0-4F29-AAB0-BF3D3DA5CCDC}"/>
              </a:ext>
            </a:extLst>
          </p:cNvPr>
          <p:cNvSpPr/>
          <p:nvPr/>
        </p:nvSpPr>
        <p:spPr>
          <a:xfrm>
            <a:off x="7857650" y="4127242"/>
            <a:ext cx="576011" cy="1108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98" name="Grupo 97">
            <a:extLst>
              <a:ext uri="{FF2B5EF4-FFF2-40B4-BE49-F238E27FC236}">
                <a16:creationId xmlns:a16="http://schemas.microsoft.com/office/drawing/2014/main" id="{7B0951AB-17D9-415B-BBBE-1F0F9ABEAC48}"/>
              </a:ext>
            </a:extLst>
          </p:cNvPr>
          <p:cNvGrpSpPr/>
          <p:nvPr/>
        </p:nvGrpSpPr>
        <p:grpSpPr>
          <a:xfrm>
            <a:off x="5713915" y="2149609"/>
            <a:ext cx="676389" cy="2231472"/>
            <a:chOff x="3531731" y="1990103"/>
            <a:chExt cx="676389" cy="2231472"/>
          </a:xfrm>
        </p:grpSpPr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05BDAF39-D708-4D96-A3EC-80DEE4F1DB04}"/>
                </a:ext>
              </a:extLst>
            </p:cNvPr>
            <p:cNvGrpSpPr/>
            <p:nvPr/>
          </p:nvGrpSpPr>
          <p:grpSpPr>
            <a:xfrm>
              <a:off x="3539792" y="1990103"/>
              <a:ext cx="660776" cy="2231472"/>
              <a:chOff x="9607432" y="2085573"/>
              <a:chExt cx="660776" cy="2231472"/>
            </a:xfrm>
          </p:grpSpPr>
          <p:sp>
            <p:nvSpPr>
              <p:cNvPr id="34" name="Diagrama de flujo: operación manual 33">
                <a:extLst>
                  <a:ext uri="{FF2B5EF4-FFF2-40B4-BE49-F238E27FC236}">
                    <a16:creationId xmlns:a16="http://schemas.microsoft.com/office/drawing/2014/main" id="{8D0AB82D-4144-41A7-9B2A-1D9BE640610E}"/>
                  </a:ext>
                </a:extLst>
              </p:cNvPr>
              <p:cNvSpPr/>
              <p:nvPr/>
            </p:nvSpPr>
            <p:spPr>
              <a:xfrm rot="5400000">
                <a:off x="9097034" y="3145871"/>
                <a:ext cx="2231472" cy="110876"/>
              </a:xfrm>
              <a:prstGeom prst="flowChartManualOperation">
                <a:avLst/>
              </a:prstGeom>
              <a:solidFill>
                <a:schemeClr val="bg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5" name="Diagrama de flujo: operación manual 34">
                <a:extLst>
                  <a:ext uri="{FF2B5EF4-FFF2-40B4-BE49-F238E27FC236}">
                    <a16:creationId xmlns:a16="http://schemas.microsoft.com/office/drawing/2014/main" id="{6528BA05-7D8B-40F4-B3A9-FDA9304D81B5}"/>
                  </a:ext>
                </a:extLst>
              </p:cNvPr>
              <p:cNvSpPr/>
              <p:nvPr/>
            </p:nvSpPr>
            <p:spPr>
              <a:xfrm rot="16200000" flipH="1">
                <a:off x="8547134" y="3145871"/>
                <a:ext cx="2231472" cy="110876"/>
              </a:xfrm>
              <a:prstGeom prst="flowChartManualOperation">
                <a:avLst/>
              </a:prstGeom>
              <a:solidFill>
                <a:schemeClr val="bg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C0D40C57-EE83-4D03-B3A3-2674CFEAD3DC}"/>
                  </a:ext>
                </a:extLst>
              </p:cNvPr>
              <p:cNvSpPr/>
              <p:nvPr/>
            </p:nvSpPr>
            <p:spPr>
              <a:xfrm>
                <a:off x="9718308" y="2543979"/>
                <a:ext cx="439024" cy="1323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38" name="Conector recto 37">
                <a:extLst>
                  <a:ext uri="{FF2B5EF4-FFF2-40B4-BE49-F238E27FC236}">
                    <a16:creationId xmlns:a16="http://schemas.microsoft.com/office/drawing/2014/main" id="{8988D1D7-7E3A-4C55-A573-283382730490}"/>
                  </a:ext>
                </a:extLst>
              </p:cNvPr>
              <p:cNvCxnSpPr/>
              <p:nvPr/>
            </p:nvCxnSpPr>
            <p:spPr>
              <a:xfrm>
                <a:off x="9718308" y="2684477"/>
                <a:ext cx="43902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38">
                <a:extLst>
                  <a:ext uri="{FF2B5EF4-FFF2-40B4-BE49-F238E27FC236}">
                    <a16:creationId xmlns:a16="http://schemas.microsoft.com/office/drawing/2014/main" id="{B3148D3D-80B7-467A-B053-66C9FC7610ED}"/>
                  </a:ext>
                </a:extLst>
              </p:cNvPr>
              <p:cNvCxnSpPr/>
              <p:nvPr/>
            </p:nvCxnSpPr>
            <p:spPr>
              <a:xfrm>
                <a:off x="9733350" y="2836877"/>
                <a:ext cx="43902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39">
                <a:extLst>
                  <a:ext uri="{FF2B5EF4-FFF2-40B4-BE49-F238E27FC236}">
                    <a16:creationId xmlns:a16="http://schemas.microsoft.com/office/drawing/2014/main" id="{CF49B57B-3E92-403A-BCC4-8328699224DC}"/>
                  </a:ext>
                </a:extLst>
              </p:cNvPr>
              <p:cNvCxnSpPr/>
              <p:nvPr/>
            </p:nvCxnSpPr>
            <p:spPr>
              <a:xfrm>
                <a:off x="9718308" y="2979490"/>
                <a:ext cx="43902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40">
                <a:extLst>
                  <a:ext uri="{FF2B5EF4-FFF2-40B4-BE49-F238E27FC236}">
                    <a16:creationId xmlns:a16="http://schemas.microsoft.com/office/drawing/2014/main" id="{A3AA1F1D-DD38-47D2-B3EF-138D03FF01E4}"/>
                  </a:ext>
                </a:extLst>
              </p:cNvPr>
              <p:cNvCxnSpPr/>
              <p:nvPr/>
            </p:nvCxnSpPr>
            <p:spPr>
              <a:xfrm>
                <a:off x="9718308" y="3130492"/>
                <a:ext cx="43902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>
                <a:extLst>
                  <a:ext uri="{FF2B5EF4-FFF2-40B4-BE49-F238E27FC236}">
                    <a16:creationId xmlns:a16="http://schemas.microsoft.com/office/drawing/2014/main" id="{5A9E0027-EB01-4C11-85B0-0B7620994C3D}"/>
                  </a:ext>
                </a:extLst>
              </p:cNvPr>
              <p:cNvCxnSpPr/>
              <p:nvPr/>
            </p:nvCxnSpPr>
            <p:spPr>
              <a:xfrm>
                <a:off x="9718308" y="3264715"/>
                <a:ext cx="43902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>
                <a:extLst>
                  <a:ext uri="{FF2B5EF4-FFF2-40B4-BE49-F238E27FC236}">
                    <a16:creationId xmlns:a16="http://schemas.microsoft.com/office/drawing/2014/main" id="{61C2FFE8-A5C4-44F0-BBF4-55B989F13693}"/>
                  </a:ext>
                </a:extLst>
              </p:cNvPr>
              <p:cNvCxnSpPr/>
              <p:nvPr/>
            </p:nvCxnSpPr>
            <p:spPr>
              <a:xfrm>
                <a:off x="9718308" y="3424410"/>
                <a:ext cx="43902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>
                <a:extLst>
                  <a:ext uri="{FF2B5EF4-FFF2-40B4-BE49-F238E27FC236}">
                    <a16:creationId xmlns:a16="http://schemas.microsoft.com/office/drawing/2014/main" id="{06F26D3E-EBB9-4D63-B0F0-66C03289D8EA}"/>
                  </a:ext>
                </a:extLst>
              </p:cNvPr>
              <p:cNvCxnSpPr/>
              <p:nvPr/>
            </p:nvCxnSpPr>
            <p:spPr>
              <a:xfrm>
                <a:off x="9718308" y="3575108"/>
                <a:ext cx="43902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>
                <a:extLst>
                  <a:ext uri="{FF2B5EF4-FFF2-40B4-BE49-F238E27FC236}">
                    <a16:creationId xmlns:a16="http://schemas.microsoft.com/office/drawing/2014/main" id="{2E0B5EE8-C25D-4F5E-83F8-9F0BA3D1571D}"/>
                  </a:ext>
                </a:extLst>
              </p:cNvPr>
              <p:cNvCxnSpPr/>
              <p:nvPr/>
            </p:nvCxnSpPr>
            <p:spPr>
              <a:xfrm>
                <a:off x="9718308" y="3734499"/>
                <a:ext cx="43902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7EE5D3BA-BF42-41EC-B9DA-285F00A559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9791" y="2794315"/>
              <a:ext cx="668329" cy="11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79E54A4C-1D8F-4F05-8D8B-C7777CDB98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1731" y="3431837"/>
              <a:ext cx="668329" cy="11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upo 96">
            <a:extLst>
              <a:ext uri="{FF2B5EF4-FFF2-40B4-BE49-F238E27FC236}">
                <a16:creationId xmlns:a16="http://schemas.microsoft.com/office/drawing/2014/main" id="{DF12FDDE-6AE1-496B-AB95-DD18E6A293BE}"/>
              </a:ext>
            </a:extLst>
          </p:cNvPr>
          <p:cNvGrpSpPr/>
          <p:nvPr/>
        </p:nvGrpSpPr>
        <p:grpSpPr>
          <a:xfrm>
            <a:off x="3321684" y="2039550"/>
            <a:ext cx="1398794" cy="2458278"/>
            <a:chOff x="4881890" y="1886799"/>
            <a:chExt cx="1398794" cy="2458278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0A6FCD48-51B6-4D0E-942E-C76F8AA71E0D}"/>
                </a:ext>
              </a:extLst>
            </p:cNvPr>
            <p:cNvGrpSpPr/>
            <p:nvPr/>
          </p:nvGrpSpPr>
          <p:grpSpPr>
            <a:xfrm>
              <a:off x="4889645" y="1886799"/>
              <a:ext cx="1383486" cy="2458278"/>
              <a:chOff x="7956951" y="2037522"/>
              <a:chExt cx="1383486" cy="2458278"/>
            </a:xfrm>
          </p:grpSpPr>
          <p:grpSp>
            <p:nvGrpSpPr>
              <p:cNvPr id="47" name="Grupo 46">
                <a:extLst>
                  <a:ext uri="{FF2B5EF4-FFF2-40B4-BE49-F238E27FC236}">
                    <a16:creationId xmlns:a16="http://schemas.microsoft.com/office/drawing/2014/main" id="{A8B2BA82-1442-427B-8CB8-30F687A89194}"/>
                  </a:ext>
                </a:extLst>
              </p:cNvPr>
              <p:cNvGrpSpPr/>
              <p:nvPr/>
            </p:nvGrpSpPr>
            <p:grpSpPr>
              <a:xfrm>
                <a:off x="7956951" y="2147582"/>
                <a:ext cx="660776" cy="2231472"/>
                <a:chOff x="9607432" y="2085573"/>
                <a:chExt cx="660776" cy="2231472"/>
              </a:xfrm>
            </p:grpSpPr>
            <p:sp>
              <p:nvSpPr>
                <p:cNvPr id="48" name="Diagrama de flujo: operación manual 47">
                  <a:extLst>
                    <a:ext uri="{FF2B5EF4-FFF2-40B4-BE49-F238E27FC236}">
                      <a16:creationId xmlns:a16="http://schemas.microsoft.com/office/drawing/2014/main" id="{C6DFB956-4680-4B6C-BC09-A1EE107D2B57}"/>
                    </a:ext>
                  </a:extLst>
                </p:cNvPr>
                <p:cNvSpPr/>
                <p:nvPr/>
              </p:nvSpPr>
              <p:spPr>
                <a:xfrm rot="5400000">
                  <a:off x="9097034" y="3145871"/>
                  <a:ext cx="2231472" cy="110876"/>
                </a:xfrm>
                <a:prstGeom prst="flowChartManualOperation">
                  <a:avLst/>
                </a:prstGeom>
                <a:solidFill>
                  <a:schemeClr val="bg2">
                    <a:lumMod val="5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49" name="Diagrama de flujo: operación manual 48">
                  <a:extLst>
                    <a:ext uri="{FF2B5EF4-FFF2-40B4-BE49-F238E27FC236}">
                      <a16:creationId xmlns:a16="http://schemas.microsoft.com/office/drawing/2014/main" id="{BC15DF84-B022-49F6-B5E0-890798AE020A}"/>
                    </a:ext>
                  </a:extLst>
                </p:cNvPr>
                <p:cNvSpPr/>
                <p:nvPr/>
              </p:nvSpPr>
              <p:spPr>
                <a:xfrm rot="16200000" flipH="1">
                  <a:off x="8547134" y="3145871"/>
                  <a:ext cx="2231472" cy="110876"/>
                </a:xfrm>
                <a:prstGeom prst="flowChartManualOperation">
                  <a:avLst/>
                </a:prstGeom>
                <a:solidFill>
                  <a:schemeClr val="bg2">
                    <a:lumMod val="5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98E1476E-B759-4A40-93C0-2AB4FECD2C0E}"/>
                    </a:ext>
                  </a:extLst>
                </p:cNvPr>
                <p:cNvSpPr/>
                <p:nvPr/>
              </p:nvSpPr>
              <p:spPr>
                <a:xfrm>
                  <a:off x="9718308" y="2543979"/>
                  <a:ext cx="439024" cy="132334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cxnSp>
              <p:nvCxnSpPr>
                <p:cNvPr id="51" name="Conector recto 50">
                  <a:extLst>
                    <a:ext uri="{FF2B5EF4-FFF2-40B4-BE49-F238E27FC236}">
                      <a16:creationId xmlns:a16="http://schemas.microsoft.com/office/drawing/2014/main" id="{321A74AD-310A-4618-8EAF-2C842F4DDDDF}"/>
                    </a:ext>
                  </a:extLst>
                </p:cNvPr>
                <p:cNvCxnSpPr/>
                <p:nvPr/>
              </p:nvCxnSpPr>
              <p:spPr>
                <a:xfrm>
                  <a:off x="9718308" y="2684477"/>
                  <a:ext cx="43902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cto 51">
                  <a:extLst>
                    <a:ext uri="{FF2B5EF4-FFF2-40B4-BE49-F238E27FC236}">
                      <a16:creationId xmlns:a16="http://schemas.microsoft.com/office/drawing/2014/main" id="{B9729397-24CB-429F-B15B-E5FECDA273DC}"/>
                    </a:ext>
                  </a:extLst>
                </p:cNvPr>
                <p:cNvCxnSpPr/>
                <p:nvPr/>
              </p:nvCxnSpPr>
              <p:spPr>
                <a:xfrm>
                  <a:off x="9733350" y="2836877"/>
                  <a:ext cx="43902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cto 52">
                  <a:extLst>
                    <a:ext uri="{FF2B5EF4-FFF2-40B4-BE49-F238E27FC236}">
                      <a16:creationId xmlns:a16="http://schemas.microsoft.com/office/drawing/2014/main" id="{6294F679-DB0D-4DC7-A67E-D22ED9DA73B8}"/>
                    </a:ext>
                  </a:extLst>
                </p:cNvPr>
                <p:cNvCxnSpPr/>
                <p:nvPr/>
              </p:nvCxnSpPr>
              <p:spPr>
                <a:xfrm>
                  <a:off x="9718308" y="2979490"/>
                  <a:ext cx="43902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>
                  <a:extLst>
                    <a:ext uri="{FF2B5EF4-FFF2-40B4-BE49-F238E27FC236}">
                      <a16:creationId xmlns:a16="http://schemas.microsoft.com/office/drawing/2014/main" id="{5A81B17E-DE65-4040-9843-505E190FF1D9}"/>
                    </a:ext>
                  </a:extLst>
                </p:cNvPr>
                <p:cNvCxnSpPr/>
                <p:nvPr/>
              </p:nvCxnSpPr>
              <p:spPr>
                <a:xfrm>
                  <a:off x="9718308" y="3130492"/>
                  <a:ext cx="43902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>
                  <a:extLst>
                    <a:ext uri="{FF2B5EF4-FFF2-40B4-BE49-F238E27FC236}">
                      <a16:creationId xmlns:a16="http://schemas.microsoft.com/office/drawing/2014/main" id="{5F8F776A-C5C2-4C5D-A8C9-FDAFCB8F9102}"/>
                    </a:ext>
                  </a:extLst>
                </p:cNvPr>
                <p:cNvCxnSpPr/>
                <p:nvPr/>
              </p:nvCxnSpPr>
              <p:spPr>
                <a:xfrm>
                  <a:off x="9718308" y="3264715"/>
                  <a:ext cx="43902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>
                  <a:extLst>
                    <a:ext uri="{FF2B5EF4-FFF2-40B4-BE49-F238E27FC236}">
                      <a16:creationId xmlns:a16="http://schemas.microsoft.com/office/drawing/2014/main" id="{082941E1-D7FB-4CF6-B0D2-6D906F858872}"/>
                    </a:ext>
                  </a:extLst>
                </p:cNvPr>
                <p:cNvCxnSpPr/>
                <p:nvPr/>
              </p:nvCxnSpPr>
              <p:spPr>
                <a:xfrm>
                  <a:off x="9718308" y="3424410"/>
                  <a:ext cx="43902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>
                  <a:extLst>
                    <a:ext uri="{FF2B5EF4-FFF2-40B4-BE49-F238E27FC236}">
                      <a16:creationId xmlns:a16="http://schemas.microsoft.com/office/drawing/2014/main" id="{3867D1B5-E283-481E-B230-D27AEA2CD9DD}"/>
                    </a:ext>
                  </a:extLst>
                </p:cNvPr>
                <p:cNvCxnSpPr/>
                <p:nvPr/>
              </p:nvCxnSpPr>
              <p:spPr>
                <a:xfrm>
                  <a:off x="9718308" y="3575108"/>
                  <a:ext cx="43902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cto 57">
                  <a:extLst>
                    <a:ext uri="{FF2B5EF4-FFF2-40B4-BE49-F238E27FC236}">
                      <a16:creationId xmlns:a16="http://schemas.microsoft.com/office/drawing/2014/main" id="{F63BBE05-E61F-4B45-B21C-1F272857CE1E}"/>
                    </a:ext>
                  </a:extLst>
                </p:cNvPr>
                <p:cNvCxnSpPr/>
                <p:nvPr/>
              </p:nvCxnSpPr>
              <p:spPr>
                <a:xfrm>
                  <a:off x="9718308" y="3734499"/>
                  <a:ext cx="43902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upo 58">
                <a:extLst>
                  <a:ext uri="{FF2B5EF4-FFF2-40B4-BE49-F238E27FC236}">
                    <a16:creationId xmlns:a16="http://schemas.microsoft.com/office/drawing/2014/main" id="{F226DA0C-2AC2-4C12-B640-58A38F8AB94F}"/>
                  </a:ext>
                </a:extLst>
              </p:cNvPr>
              <p:cNvGrpSpPr/>
              <p:nvPr/>
            </p:nvGrpSpPr>
            <p:grpSpPr>
              <a:xfrm>
                <a:off x="8679661" y="2147582"/>
                <a:ext cx="660776" cy="2231472"/>
                <a:chOff x="9607432" y="2085573"/>
                <a:chExt cx="660776" cy="2231472"/>
              </a:xfrm>
            </p:grpSpPr>
            <p:sp>
              <p:nvSpPr>
                <p:cNvPr id="60" name="Diagrama de flujo: operación manual 59">
                  <a:extLst>
                    <a:ext uri="{FF2B5EF4-FFF2-40B4-BE49-F238E27FC236}">
                      <a16:creationId xmlns:a16="http://schemas.microsoft.com/office/drawing/2014/main" id="{AB33FE66-0BA7-4E9A-8D3C-5C2BD29D6324}"/>
                    </a:ext>
                  </a:extLst>
                </p:cNvPr>
                <p:cNvSpPr/>
                <p:nvPr/>
              </p:nvSpPr>
              <p:spPr>
                <a:xfrm rot="5400000">
                  <a:off x="9097034" y="3145871"/>
                  <a:ext cx="2231472" cy="110876"/>
                </a:xfrm>
                <a:prstGeom prst="flowChartManualOperation">
                  <a:avLst/>
                </a:prstGeom>
                <a:solidFill>
                  <a:schemeClr val="bg2">
                    <a:lumMod val="5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1" name="Diagrama de flujo: operación manual 60">
                  <a:extLst>
                    <a:ext uri="{FF2B5EF4-FFF2-40B4-BE49-F238E27FC236}">
                      <a16:creationId xmlns:a16="http://schemas.microsoft.com/office/drawing/2014/main" id="{CD5FFA9D-B697-486C-AA0F-1647052234A2}"/>
                    </a:ext>
                  </a:extLst>
                </p:cNvPr>
                <p:cNvSpPr/>
                <p:nvPr/>
              </p:nvSpPr>
              <p:spPr>
                <a:xfrm rot="16200000" flipH="1">
                  <a:off x="8547134" y="3145871"/>
                  <a:ext cx="2231472" cy="110876"/>
                </a:xfrm>
                <a:prstGeom prst="flowChartManualOperation">
                  <a:avLst/>
                </a:prstGeom>
                <a:solidFill>
                  <a:schemeClr val="bg2">
                    <a:lumMod val="5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2" name="Rectángulo 61">
                  <a:extLst>
                    <a:ext uri="{FF2B5EF4-FFF2-40B4-BE49-F238E27FC236}">
                      <a16:creationId xmlns:a16="http://schemas.microsoft.com/office/drawing/2014/main" id="{C6417A78-DE97-420D-9C03-0F1913535C02}"/>
                    </a:ext>
                  </a:extLst>
                </p:cNvPr>
                <p:cNvSpPr/>
                <p:nvPr/>
              </p:nvSpPr>
              <p:spPr>
                <a:xfrm>
                  <a:off x="9718308" y="2543979"/>
                  <a:ext cx="439024" cy="132334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cxnSp>
              <p:nvCxnSpPr>
                <p:cNvPr id="63" name="Conector recto 62">
                  <a:extLst>
                    <a:ext uri="{FF2B5EF4-FFF2-40B4-BE49-F238E27FC236}">
                      <a16:creationId xmlns:a16="http://schemas.microsoft.com/office/drawing/2014/main" id="{6D5134E5-AA5A-428B-830D-32610E90DDE5}"/>
                    </a:ext>
                  </a:extLst>
                </p:cNvPr>
                <p:cNvCxnSpPr/>
                <p:nvPr/>
              </p:nvCxnSpPr>
              <p:spPr>
                <a:xfrm>
                  <a:off x="9718308" y="2684477"/>
                  <a:ext cx="43902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ector recto 63">
                  <a:extLst>
                    <a:ext uri="{FF2B5EF4-FFF2-40B4-BE49-F238E27FC236}">
                      <a16:creationId xmlns:a16="http://schemas.microsoft.com/office/drawing/2014/main" id="{930BE0AB-9392-4E73-8721-40DD691D4FAC}"/>
                    </a:ext>
                  </a:extLst>
                </p:cNvPr>
                <p:cNvCxnSpPr/>
                <p:nvPr/>
              </p:nvCxnSpPr>
              <p:spPr>
                <a:xfrm>
                  <a:off x="9733350" y="2836877"/>
                  <a:ext cx="43902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ector recto 64">
                  <a:extLst>
                    <a:ext uri="{FF2B5EF4-FFF2-40B4-BE49-F238E27FC236}">
                      <a16:creationId xmlns:a16="http://schemas.microsoft.com/office/drawing/2014/main" id="{0A11FF6E-902F-44CC-AC35-8F8B98C221A4}"/>
                    </a:ext>
                  </a:extLst>
                </p:cNvPr>
                <p:cNvCxnSpPr/>
                <p:nvPr/>
              </p:nvCxnSpPr>
              <p:spPr>
                <a:xfrm>
                  <a:off x="9718308" y="2979490"/>
                  <a:ext cx="43902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ector recto 65">
                  <a:extLst>
                    <a:ext uri="{FF2B5EF4-FFF2-40B4-BE49-F238E27FC236}">
                      <a16:creationId xmlns:a16="http://schemas.microsoft.com/office/drawing/2014/main" id="{67E5AF5B-CDC9-4F05-B1D2-AE30A88486FC}"/>
                    </a:ext>
                  </a:extLst>
                </p:cNvPr>
                <p:cNvCxnSpPr/>
                <p:nvPr/>
              </p:nvCxnSpPr>
              <p:spPr>
                <a:xfrm>
                  <a:off x="9718308" y="3130492"/>
                  <a:ext cx="43902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ector recto 66">
                  <a:extLst>
                    <a:ext uri="{FF2B5EF4-FFF2-40B4-BE49-F238E27FC236}">
                      <a16:creationId xmlns:a16="http://schemas.microsoft.com/office/drawing/2014/main" id="{2D6C5EEE-20D4-46AD-9119-F249EEB51993}"/>
                    </a:ext>
                  </a:extLst>
                </p:cNvPr>
                <p:cNvCxnSpPr/>
                <p:nvPr/>
              </p:nvCxnSpPr>
              <p:spPr>
                <a:xfrm>
                  <a:off x="9718308" y="3264715"/>
                  <a:ext cx="43902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ector recto 67">
                  <a:extLst>
                    <a:ext uri="{FF2B5EF4-FFF2-40B4-BE49-F238E27FC236}">
                      <a16:creationId xmlns:a16="http://schemas.microsoft.com/office/drawing/2014/main" id="{7DC3114E-082A-4330-B343-E2B8526E7942}"/>
                    </a:ext>
                  </a:extLst>
                </p:cNvPr>
                <p:cNvCxnSpPr/>
                <p:nvPr/>
              </p:nvCxnSpPr>
              <p:spPr>
                <a:xfrm>
                  <a:off x="9718308" y="3424410"/>
                  <a:ext cx="43902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ector recto 68">
                  <a:extLst>
                    <a:ext uri="{FF2B5EF4-FFF2-40B4-BE49-F238E27FC236}">
                      <a16:creationId xmlns:a16="http://schemas.microsoft.com/office/drawing/2014/main" id="{54016BD6-4136-4E3C-B17C-DE3658E75431}"/>
                    </a:ext>
                  </a:extLst>
                </p:cNvPr>
                <p:cNvCxnSpPr/>
                <p:nvPr/>
              </p:nvCxnSpPr>
              <p:spPr>
                <a:xfrm>
                  <a:off x="9718308" y="3575108"/>
                  <a:ext cx="43902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ector recto 69">
                  <a:extLst>
                    <a:ext uri="{FF2B5EF4-FFF2-40B4-BE49-F238E27FC236}">
                      <a16:creationId xmlns:a16="http://schemas.microsoft.com/office/drawing/2014/main" id="{C3006B3A-49AC-4CE8-9600-F0D005377214}"/>
                    </a:ext>
                  </a:extLst>
                </p:cNvPr>
                <p:cNvCxnSpPr/>
                <p:nvPr/>
              </p:nvCxnSpPr>
              <p:spPr>
                <a:xfrm>
                  <a:off x="9718308" y="3734499"/>
                  <a:ext cx="43902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2" name="Conector recto 71">
                <a:extLst>
                  <a:ext uri="{FF2B5EF4-FFF2-40B4-BE49-F238E27FC236}">
                    <a16:creationId xmlns:a16="http://schemas.microsoft.com/office/drawing/2014/main" id="{EDCC289D-AD0D-45DE-B0A3-ACD9479B3A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7043" y="2037522"/>
                <a:ext cx="0" cy="245827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5707BD68-CE2B-4903-A91C-501A2DFCB248}"/>
                </a:ext>
              </a:extLst>
            </p:cNvPr>
            <p:cNvGrpSpPr/>
            <p:nvPr/>
          </p:nvGrpSpPr>
          <p:grpSpPr>
            <a:xfrm>
              <a:off x="4995982" y="2543979"/>
              <a:ext cx="242615" cy="236313"/>
              <a:chOff x="1255923" y="1817783"/>
              <a:chExt cx="561860" cy="528810"/>
            </a:xfrm>
          </p:grpSpPr>
          <p:sp>
            <p:nvSpPr>
              <p:cNvPr id="80" name="Rectángulo 79">
                <a:extLst>
                  <a:ext uri="{FF2B5EF4-FFF2-40B4-BE49-F238E27FC236}">
                    <a16:creationId xmlns:a16="http://schemas.microsoft.com/office/drawing/2014/main" id="{1D3FD208-AB4F-40CC-B894-488E38FC83B0}"/>
                  </a:ext>
                </a:extLst>
              </p:cNvPr>
              <p:cNvSpPr/>
              <p:nvPr/>
            </p:nvSpPr>
            <p:spPr>
              <a:xfrm>
                <a:off x="1255923" y="1817783"/>
                <a:ext cx="561860" cy="52881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1" name="Elipse 80">
                <a:extLst>
                  <a:ext uri="{FF2B5EF4-FFF2-40B4-BE49-F238E27FC236}">
                    <a16:creationId xmlns:a16="http://schemas.microsoft.com/office/drawing/2014/main" id="{342AF06E-57AE-40ED-BE6B-C180499AD9ED}"/>
                  </a:ext>
                </a:extLst>
              </p:cNvPr>
              <p:cNvSpPr/>
              <p:nvPr/>
            </p:nvSpPr>
            <p:spPr>
              <a:xfrm>
                <a:off x="1255923" y="1817783"/>
                <a:ext cx="561860" cy="52881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77" name="Grupo 76">
              <a:extLst>
                <a:ext uri="{FF2B5EF4-FFF2-40B4-BE49-F238E27FC236}">
                  <a16:creationId xmlns:a16="http://schemas.microsoft.com/office/drawing/2014/main" id="{C7E2A423-7579-40A1-A63B-C3E5F4A69784}"/>
                </a:ext>
              </a:extLst>
            </p:cNvPr>
            <p:cNvGrpSpPr/>
            <p:nvPr/>
          </p:nvGrpSpPr>
          <p:grpSpPr>
            <a:xfrm>
              <a:off x="4992460" y="3461245"/>
              <a:ext cx="242615" cy="236313"/>
              <a:chOff x="1255923" y="1817783"/>
              <a:chExt cx="561860" cy="528810"/>
            </a:xfrm>
          </p:grpSpPr>
          <p:sp>
            <p:nvSpPr>
              <p:cNvPr id="78" name="Rectángulo 77">
                <a:extLst>
                  <a:ext uri="{FF2B5EF4-FFF2-40B4-BE49-F238E27FC236}">
                    <a16:creationId xmlns:a16="http://schemas.microsoft.com/office/drawing/2014/main" id="{5D0DB30D-6268-429B-9F62-071C0D8AF347}"/>
                  </a:ext>
                </a:extLst>
              </p:cNvPr>
              <p:cNvSpPr/>
              <p:nvPr/>
            </p:nvSpPr>
            <p:spPr>
              <a:xfrm>
                <a:off x="1255923" y="1817783"/>
                <a:ext cx="561860" cy="52881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4EC30514-3926-48E5-8A54-60F9DF9997D2}"/>
                  </a:ext>
                </a:extLst>
              </p:cNvPr>
              <p:cNvSpPr/>
              <p:nvPr/>
            </p:nvSpPr>
            <p:spPr>
              <a:xfrm>
                <a:off x="1255923" y="1817783"/>
                <a:ext cx="561860" cy="52881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82" name="Grupo 81">
              <a:extLst>
                <a:ext uri="{FF2B5EF4-FFF2-40B4-BE49-F238E27FC236}">
                  <a16:creationId xmlns:a16="http://schemas.microsoft.com/office/drawing/2014/main" id="{5D471606-FCF3-440F-9551-0D0AD0D35445}"/>
                </a:ext>
              </a:extLst>
            </p:cNvPr>
            <p:cNvGrpSpPr/>
            <p:nvPr/>
          </p:nvGrpSpPr>
          <p:grpSpPr>
            <a:xfrm>
              <a:off x="5912088" y="2543979"/>
              <a:ext cx="242615" cy="236313"/>
              <a:chOff x="1255923" y="1817783"/>
              <a:chExt cx="561860" cy="528810"/>
            </a:xfrm>
          </p:grpSpPr>
          <p:sp>
            <p:nvSpPr>
              <p:cNvPr id="83" name="Rectángulo 82">
                <a:extLst>
                  <a:ext uri="{FF2B5EF4-FFF2-40B4-BE49-F238E27FC236}">
                    <a16:creationId xmlns:a16="http://schemas.microsoft.com/office/drawing/2014/main" id="{6E9C01EB-FFCC-457C-A89F-30A4F62DCB05}"/>
                  </a:ext>
                </a:extLst>
              </p:cNvPr>
              <p:cNvSpPr/>
              <p:nvPr/>
            </p:nvSpPr>
            <p:spPr>
              <a:xfrm>
                <a:off x="1255923" y="1817783"/>
                <a:ext cx="561860" cy="52881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5AB98223-19E1-4223-8D36-AED985B03B08}"/>
                  </a:ext>
                </a:extLst>
              </p:cNvPr>
              <p:cNvSpPr/>
              <p:nvPr/>
            </p:nvSpPr>
            <p:spPr>
              <a:xfrm>
                <a:off x="1255923" y="1817783"/>
                <a:ext cx="561860" cy="52881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85" name="Grupo 84">
              <a:extLst>
                <a:ext uri="{FF2B5EF4-FFF2-40B4-BE49-F238E27FC236}">
                  <a16:creationId xmlns:a16="http://schemas.microsoft.com/office/drawing/2014/main" id="{3BB7A785-A99E-4A78-9030-F3B2C1BC16D9}"/>
                </a:ext>
              </a:extLst>
            </p:cNvPr>
            <p:cNvGrpSpPr/>
            <p:nvPr/>
          </p:nvGrpSpPr>
          <p:grpSpPr>
            <a:xfrm>
              <a:off x="5908566" y="3461245"/>
              <a:ext cx="242615" cy="236313"/>
              <a:chOff x="1255923" y="1817783"/>
              <a:chExt cx="561860" cy="528810"/>
            </a:xfrm>
          </p:grpSpPr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74D9F928-5828-4E4E-8924-9105A377E6B2}"/>
                  </a:ext>
                </a:extLst>
              </p:cNvPr>
              <p:cNvSpPr/>
              <p:nvPr/>
            </p:nvSpPr>
            <p:spPr>
              <a:xfrm>
                <a:off x="1255923" y="1817783"/>
                <a:ext cx="561860" cy="52881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15DF06E8-3CCD-4DFE-911B-E37FB19747AD}"/>
                  </a:ext>
                </a:extLst>
              </p:cNvPr>
              <p:cNvSpPr/>
              <p:nvPr/>
            </p:nvSpPr>
            <p:spPr>
              <a:xfrm>
                <a:off x="1255923" y="1817783"/>
                <a:ext cx="561860" cy="52881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662D6A9C-EC0D-4465-BD51-9AFB26B3B2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5099" y="2797078"/>
              <a:ext cx="668329" cy="11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03DFE87F-A789-40AA-B9C7-E9D4F4B84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1890" y="3436288"/>
              <a:ext cx="668329" cy="11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E0681A9B-3AE1-43B3-9ECB-D7F770AEB2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3475" y="2802301"/>
              <a:ext cx="668329" cy="11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2248B444-0C51-4513-83CF-A3A6975ECD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2355" y="3436333"/>
              <a:ext cx="668329" cy="11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ctángulo 98">
            <a:extLst>
              <a:ext uri="{FF2B5EF4-FFF2-40B4-BE49-F238E27FC236}">
                <a16:creationId xmlns:a16="http://schemas.microsoft.com/office/drawing/2014/main" id="{64D81063-44AE-44B3-8F1D-F8EA2ABF28AA}"/>
              </a:ext>
            </a:extLst>
          </p:cNvPr>
          <p:cNvSpPr/>
          <p:nvPr/>
        </p:nvSpPr>
        <p:spPr>
          <a:xfrm>
            <a:off x="2398048" y="2445196"/>
            <a:ext cx="422996" cy="164698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32F0250C-3739-49BA-91CA-67D7A91C9969}"/>
              </a:ext>
            </a:extLst>
          </p:cNvPr>
          <p:cNvSpPr/>
          <p:nvPr/>
        </p:nvSpPr>
        <p:spPr>
          <a:xfrm>
            <a:off x="7120769" y="2492888"/>
            <a:ext cx="422996" cy="164698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4D532D6F-9994-4B14-957F-189030955DFB}"/>
              </a:ext>
            </a:extLst>
          </p:cNvPr>
          <p:cNvGrpSpPr/>
          <p:nvPr/>
        </p:nvGrpSpPr>
        <p:grpSpPr>
          <a:xfrm>
            <a:off x="566959" y="2707016"/>
            <a:ext cx="7916246" cy="1081420"/>
            <a:chOff x="1233888" y="2533880"/>
            <a:chExt cx="6136396" cy="1123720"/>
          </a:xfrm>
          <a:solidFill>
            <a:schemeClr val="bg2">
              <a:lumMod val="90000"/>
            </a:schemeClr>
          </a:solidFill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FF3D6335-E056-4C81-8DCE-CFC2325ADA43}"/>
                </a:ext>
              </a:extLst>
            </p:cNvPr>
            <p:cNvSpPr/>
            <p:nvPr/>
          </p:nvSpPr>
          <p:spPr>
            <a:xfrm>
              <a:off x="1542361" y="2787268"/>
              <a:ext cx="5827923" cy="637142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3EBF624E-4808-4607-8C71-0B6D228AA750}"/>
                </a:ext>
              </a:extLst>
            </p:cNvPr>
            <p:cNvSpPr/>
            <p:nvPr/>
          </p:nvSpPr>
          <p:spPr>
            <a:xfrm>
              <a:off x="1233888" y="2533880"/>
              <a:ext cx="716097" cy="1123720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E56E060E-0A7E-4A2D-968C-8653DD0CE81F}"/>
              </a:ext>
            </a:extLst>
          </p:cNvPr>
          <p:cNvCxnSpPr>
            <a:cxnSpLocks/>
          </p:cNvCxnSpPr>
          <p:nvPr/>
        </p:nvCxnSpPr>
        <p:spPr>
          <a:xfrm flipV="1">
            <a:off x="2395970" y="2957674"/>
            <a:ext cx="43132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822E8BBE-A09F-464F-B297-3A71B571CCFC}"/>
              </a:ext>
            </a:extLst>
          </p:cNvPr>
          <p:cNvCxnSpPr>
            <a:cxnSpLocks/>
          </p:cNvCxnSpPr>
          <p:nvPr/>
        </p:nvCxnSpPr>
        <p:spPr>
          <a:xfrm flipV="1">
            <a:off x="2395970" y="3578233"/>
            <a:ext cx="43132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2FB0131B-987D-43DA-84B6-919677DEEDC2}"/>
              </a:ext>
            </a:extLst>
          </p:cNvPr>
          <p:cNvCxnSpPr>
            <a:cxnSpLocks/>
          </p:cNvCxnSpPr>
          <p:nvPr/>
        </p:nvCxnSpPr>
        <p:spPr>
          <a:xfrm flipV="1">
            <a:off x="7120769" y="2957508"/>
            <a:ext cx="43132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BC33012E-B799-480B-BD08-82EAC06767E6}"/>
              </a:ext>
            </a:extLst>
          </p:cNvPr>
          <p:cNvCxnSpPr>
            <a:cxnSpLocks/>
          </p:cNvCxnSpPr>
          <p:nvPr/>
        </p:nvCxnSpPr>
        <p:spPr>
          <a:xfrm flipV="1">
            <a:off x="7120769" y="3584827"/>
            <a:ext cx="43132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3AF0160B-FA6E-4E6B-95A0-802763773957}"/>
              </a:ext>
            </a:extLst>
          </p:cNvPr>
          <p:cNvCxnSpPr>
            <a:cxnSpLocks/>
          </p:cNvCxnSpPr>
          <p:nvPr/>
        </p:nvCxnSpPr>
        <p:spPr>
          <a:xfrm flipH="1">
            <a:off x="2084282" y="472537"/>
            <a:ext cx="57596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259CFF55-98B6-4FC6-818E-87F07630E1A0}"/>
              </a:ext>
            </a:extLst>
          </p:cNvPr>
          <p:cNvCxnSpPr>
            <a:cxnSpLocks/>
          </p:cNvCxnSpPr>
          <p:nvPr/>
        </p:nvCxnSpPr>
        <p:spPr>
          <a:xfrm flipH="1" flipV="1">
            <a:off x="2084282" y="2150384"/>
            <a:ext cx="736409" cy="9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EBA99AAC-DDF2-4323-9780-94ECB7B0F3FF}"/>
              </a:ext>
            </a:extLst>
          </p:cNvPr>
          <p:cNvCxnSpPr>
            <a:cxnSpLocks/>
          </p:cNvCxnSpPr>
          <p:nvPr/>
        </p:nvCxnSpPr>
        <p:spPr>
          <a:xfrm flipH="1" flipV="1">
            <a:off x="2076133" y="1805933"/>
            <a:ext cx="1568004" cy="145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recto 121">
            <a:extLst>
              <a:ext uri="{FF2B5EF4-FFF2-40B4-BE49-F238E27FC236}">
                <a16:creationId xmlns:a16="http://schemas.microsoft.com/office/drawing/2014/main" id="{EF15CE6A-DA78-4FFE-8AB3-54947BD0A47C}"/>
              </a:ext>
            </a:extLst>
          </p:cNvPr>
          <p:cNvCxnSpPr>
            <a:cxnSpLocks/>
          </p:cNvCxnSpPr>
          <p:nvPr/>
        </p:nvCxnSpPr>
        <p:spPr>
          <a:xfrm flipH="1" flipV="1">
            <a:off x="2078330" y="326806"/>
            <a:ext cx="12558" cy="198430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9A5B1957-0D38-4429-A609-91885EB07919}"/>
              </a:ext>
            </a:extLst>
          </p:cNvPr>
          <p:cNvCxnSpPr>
            <a:cxnSpLocks/>
          </p:cNvCxnSpPr>
          <p:nvPr/>
        </p:nvCxnSpPr>
        <p:spPr>
          <a:xfrm flipV="1">
            <a:off x="7857652" y="385391"/>
            <a:ext cx="3237" cy="1925715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C6E1BB91-BB63-4C39-9A0E-3F58A896B5B0}"/>
              </a:ext>
            </a:extLst>
          </p:cNvPr>
          <p:cNvCxnSpPr>
            <a:cxnSpLocks/>
          </p:cNvCxnSpPr>
          <p:nvPr/>
        </p:nvCxnSpPr>
        <p:spPr>
          <a:xfrm flipH="1" flipV="1">
            <a:off x="2820691" y="2149608"/>
            <a:ext cx="353" cy="295589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B464079B-D747-4845-9646-7D30156147E8}"/>
              </a:ext>
            </a:extLst>
          </p:cNvPr>
          <p:cNvCxnSpPr>
            <a:cxnSpLocks/>
          </p:cNvCxnSpPr>
          <p:nvPr/>
        </p:nvCxnSpPr>
        <p:spPr>
          <a:xfrm flipV="1">
            <a:off x="3650089" y="1503884"/>
            <a:ext cx="5759" cy="1104132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8CF725CA-261B-4954-97A1-0A58A409CB53}"/>
              </a:ext>
            </a:extLst>
          </p:cNvPr>
          <p:cNvCxnSpPr>
            <a:cxnSpLocks/>
          </p:cNvCxnSpPr>
          <p:nvPr/>
        </p:nvCxnSpPr>
        <p:spPr>
          <a:xfrm flipH="1">
            <a:off x="2097749" y="1495002"/>
            <a:ext cx="22424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3E74F517-8182-456A-9E68-B28D0164752C}"/>
              </a:ext>
            </a:extLst>
          </p:cNvPr>
          <p:cNvCxnSpPr>
            <a:cxnSpLocks/>
          </p:cNvCxnSpPr>
          <p:nvPr/>
        </p:nvCxnSpPr>
        <p:spPr>
          <a:xfrm flipV="1">
            <a:off x="6041450" y="1153494"/>
            <a:ext cx="6629" cy="1439799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D9A0C686-9D1A-4EF9-89BE-AFA913844A7B}"/>
              </a:ext>
            </a:extLst>
          </p:cNvPr>
          <p:cNvCxnSpPr>
            <a:cxnSpLocks/>
          </p:cNvCxnSpPr>
          <p:nvPr/>
        </p:nvCxnSpPr>
        <p:spPr>
          <a:xfrm flipV="1">
            <a:off x="4364922" y="1488999"/>
            <a:ext cx="5759" cy="1104132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7B1C2A08-26B5-45B9-8457-E2C99E983274}"/>
              </a:ext>
            </a:extLst>
          </p:cNvPr>
          <p:cNvCxnSpPr>
            <a:cxnSpLocks/>
          </p:cNvCxnSpPr>
          <p:nvPr/>
        </p:nvCxnSpPr>
        <p:spPr>
          <a:xfrm flipH="1">
            <a:off x="2071633" y="826798"/>
            <a:ext cx="50386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13BAA4B9-2AE1-4A17-ABE8-DB16F60CC617}"/>
              </a:ext>
            </a:extLst>
          </p:cNvPr>
          <p:cNvCxnSpPr>
            <a:cxnSpLocks/>
          </p:cNvCxnSpPr>
          <p:nvPr/>
        </p:nvCxnSpPr>
        <p:spPr>
          <a:xfrm flipV="1">
            <a:off x="7120769" y="952159"/>
            <a:ext cx="0" cy="149303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id="{8E7CC698-6BBC-41FD-96A4-FE5C615B6B10}"/>
              </a:ext>
            </a:extLst>
          </p:cNvPr>
          <p:cNvCxnSpPr>
            <a:cxnSpLocks/>
          </p:cNvCxnSpPr>
          <p:nvPr/>
        </p:nvCxnSpPr>
        <p:spPr>
          <a:xfrm flipH="1">
            <a:off x="2082085" y="1153494"/>
            <a:ext cx="39593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CuadroTexto 89">
            <a:extLst>
              <a:ext uri="{FF2B5EF4-FFF2-40B4-BE49-F238E27FC236}">
                <a16:creationId xmlns:a16="http://schemas.microsoft.com/office/drawing/2014/main" id="{94E37E5E-1B79-42FE-A681-8845E7B1F27E}"/>
              </a:ext>
            </a:extLst>
          </p:cNvPr>
          <p:cNvSpPr txBox="1"/>
          <p:nvPr/>
        </p:nvSpPr>
        <p:spPr>
          <a:xfrm>
            <a:off x="4340208" y="17162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107.3 mm</a:t>
            </a:r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EA305A4A-C1EB-46A6-832E-33F256DDDFCC}"/>
              </a:ext>
            </a:extLst>
          </p:cNvPr>
          <p:cNvSpPr txBox="1"/>
          <p:nvPr/>
        </p:nvSpPr>
        <p:spPr>
          <a:xfrm>
            <a:off x="4091466" y="53686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97.5 mm</a:t>
            </a: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614FF61E-552E-4FC4-87C1-8307C14F49FA}"/>
              </a:ext>
            </a:extLst>
          </p:cNvPr>
          <p:cNvSpPr txBox="1"/>
          <p:nvPr/>
        </p:nvSpPr>
        <p:spPr>
          <a:xfrm>
            <a:off x="3782339" y="859698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72.52 mm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1990FF42-D0BF-474D-B92E-A21DD660F647}"/>
              </a:ext>
            </a:extLst>
          </p:cNvPr>
          <p:cNvSpPr txBox="1"/>
          <p:nvPr/>
        </p:nvSpPr>
        <p:spPr>
          <a:xfrm>
            <a:off x="2726211" y="1198497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52.43mm</a:t>
            </a:r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FD378B73-CFFE-41E6-B98C-644627DD9183}"/>
              </a:ext>
            </a:extLst>
          </p:cNvPr>
          <p:cNvSpPr txBox="1"/>
          <p:nvPr/>
        </p:nvSpPr>
        <p:spPr>
          <a:xfrm>
            <a:off x="2401169" y="1515222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40.5 mm</a:t>
            </a:r>
          </a:p>
        </p:txBody>
      </p: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965836EF-29F1-40A8-9C39-61AF32AC5EDA}"/>
              </a:ext>
            </a:extLst>
          </p:cNvPr>
          <p:cNvSpPr txBox="1"/>
          <p:nvPr/>
        </p:nvSpPr>
        <p:spPr>
          <a:xfrm>
            <a:off x="2068135" y="180869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9.8 mm</a:t>
            </a:r>
          </a:p>
        </p:txBody>
      </p:sp>
    </p:spTree>
    <p:extLst>
      <p:ext uri="{BB962C8B-B14F-4D97-AF65-F5344CB8AC3E}">
        <p14:creationId xmlns:p14="http://schemas.microsoft.com/office/powerpoint/2010/main" val="311688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78BC1DE3-B01D-4B4E-BBF2-59CBF00C54F6}"/>
              </a:ext>
            </a:extLst>
          </p:cNvPr>
          <p:cNvGrpSpPr/>
          <p:nvPr/>
        </p:nvGrpSpPr>
        <p:grpSpPr>
          <a:xfrm>
            <a:off x="1246759" y="1933718"/>
            <a:ext cx="561860" cy="1694762"/>
            <a:chOff x="1255923" y="1817783"/>
            <a:chExt cx="561860" cy="1694762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498B34DF-075C-4F58-825A-28BBE4C2C616}"/>
                </a:ext>
              </a:extLst>
            </p:cNvPr>
            <p:cNvGrpSpPr/>
            <p:nvPr/>
          </p:nvGrpSpPr>
          <p:grpSpPr>
            <a:xfrm>
              <a:off x="1255923" y="1817783"/>
              <a:ext cx="561860" cy="528810"/>
              <a:chOff x="1255923" y="1817783"/>
              <a:chExt cx="561860" cy="52881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A8EDEBBD-3589-4A9A-9D1B-11A9B2675D54}"/>
                  </a:ext>
                </a:extLst>
              </p:cNvPr>
              <p:cNvSpPr/>
              <p:nvPr/>
            </p:nvSpPr>
            <p:spPr>
              <a:xfrm>
                <a:off x="1255923" y="1817783"/>
                <a:ext cx="561860" cy="52881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1E48B633-DD09-409A-BB5A-AA7D6C35C75C}"/>
                  </a:ext>
                </a:extLst>
              </p:cNvPr>
              <p:cNvSpPr/>
              <p:nvPr/>
            </p:nvSpPr>
            <p:spPr>
              <a:xfrm>
                <a:off x="1255923" y="1817783"/>
                <a:ext cx="561860" cy="52881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9D4B268E-2DF2-4763-AB05-6FEFB454C48A}"/>
                </a:ext>
              </a:extLst>
            </p:cNvPr>
            <p:cNvGrpSpPr/>
            <p:nvPr/>
          </p:nvGrpSpPr>
          <p:grpSpPr>
            <a:xfrm>
              <a:off x="1255923" y="2983735"/>
              <a:ext cx="561860" cy="528810"/>
              <a:chOff x="1255923" y="1817783"/>
              <a:chExt cx="561860" cy="528810"/>
            </a:xfrm>
          </p:grpSpPr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6BE1B8F6-35B7-4C9C-8F29-FBB255A98709}"/>
                  </a:ext>
                </a:extLst>
              </p:cNvPr>
              <p:cNvSpPr/>
              <p:nvPr/>
            </p:nvSpPr>
            <p:spPr>
              <a:xfrm>
                <a:off x="1255923" y="1817783"/>
                <a:ext cx="561860" cy="52881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89E58EA-A750-45C0-A86C-F6490A95F87F}"/>
                  </a:ext>
                </a:extLst>
              </p:cNvPr>
              <p:cNvSpPr/>
              <p:nvPr/>
            </p:nvSpPr>
            <p:spPr>
              <a:xfrm>
                <a:off x="1255923" y="1817783"/>
                <a:ext cx="561860" cy="52881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79898207-03EB-4809-B8F7-96FA2AC87B67}"/>
              </a:ext>
            </a:extLst>
          </p:cNvPr>
          <p:cNvGrpSpPr/>
          <p:nvPr/>
        </p:nvGrpSpPr>
        <p:grpSpPr>
          <a:xfrm>
            <a:off x="7584184" y="1933717"/>
            <a:ext cx="561860" cy="1694762"/>
            <a:chOff x="1255923" y="1817783"/>
            <a:chExt cx="561860" cy="1694762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A3304154-A1D0-4CC4-A9D5-FDF8AFE8A423}"/>
                </a:ext>
              </a:extLst>
            </p:cNvPr>
            <p:cNvGrpSpPr/>
            <p:nvPr/>
          </p:nvGrpSpPr>
          <p:grpSpPr>
            <a:xfrm>
              <a:off x="1255923" y="1817783"/>
              <a:ext cx="561860" cy="528810"/>
              <a:chOff x="1255923" y="1817783"/>
              <a:chExt cx="561860" cy="528810"/>
            </a:xfrm>
          </p:grpSpPr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56383294-7B3A-469D-922D-218A930EC3C0}"/>
                  </a:ext>
                </a:extLst>
              </p:cNvPr>
              <p:cNvSpPr/>
              <p:nvPr/>
            </p:nvSpPr>
            <p:spPr>
              <a:xfrm>
                <a:off x="1255923" y="1817783"/>
                <a:ext cx="561860" cy="52881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3348DB7D-0DA3-4DFD-982C-C4F7127E6F95}"/>
                  </a:ext>
                </a:extLst>
              </p:cNvPr>
              <p:cNvSpPr/>
              <p:nvPr/>
            </p:nvSpPr>
            <p:spPr>
              <a:xfrm>
                <a:off x="1255923" y="1817783"/>
                <a:ext cx="561860" cy="52881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647B4BDC-8713-41E7-8805-1DCC6C10A90C}"/>
                </a:ext>
              </a:extLst>
            </p:cNvPr>
            <p:cNvGrpSpPr/>
            <p:nvPr/>
          </p:nvGrpSpPr>
          <p:grpSpPr>
            <a:xfrm>
              <a:off x="1255923" y="2983735"/>
              <a:ext cx="561860" cy="528810"/>
              <a:chOff x="1255923" y="1817783"/>
              <a:chExt cx="561860" cy="528810"/>
            </a:xfrm>
          </p:grpSpPr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64FC0FC0-E945-404D-BFCC-60F1847FA65B}"/>
                  </a:ext>
                </a:extLst>
              </p:cNvPr>
              <p:cNvSpPr/>
              <p:nvPr/>
            </p:nvSpPr>
            <p:spPr>
              <a:xfrm>
                <a:off x="1255923" y="1817783"/>
                <a:ext cx="561860" cy="52881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4A87F2AE-EE5C-4B8F-B401-E0E1A78CACC7}"/>
                  </a:ext>
                </a:extLst>
              </p:cNvPr>
              <p:cNvSpPr/>
              <p:nvPr/>
            </p:nvSpPr>
            <p:spPr>
              <a:xfrm>
                <a:off x="1255923" y="1817783"/>
                <a:ext cx="561860" cy="52881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90C969B-B9A4-4799-A28C-A8724F04B201}"/>
              </a:ext>
            </a:extLst>
          </p:cNvPr>
          <p:cNvSpPr/>
          <p:nvPr/>
        </p:nvSpPr>
        <p:spPr>
          <a:xfrm>
            <a:off x="1246758" y="1822842"/>
            <a:ext cx="576011" cy="1108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C88C850F-3C73-4108-BB5D-8FCBA8E754CC}"/>
              </a:ext>
            </a:extLst>
          </p:cNvPr>
          <p:cNvSpPr/>
          <p:nvPr/>
        </p:nvSpPr>
        <p:spPr>
          <a:xfrm>
            <a:off x="1246758" y="3637964"/>
            <a:ext cx="576011" cy="1108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7152145-BE53-4C4A-B23B-B15542AC28D9}"/>
              </a:ext>
            </a:extLst>
          </p:cNvPr>
          <p:cNvSpPr/>
          <p:nvPr/>
        </p:nvSpPr>
        <p:spPr>
          <a:xfrm>
            <a:off x="7577108" y="1821926"/>
            <a:ext cx="576011" cy="1108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0BE9908-3BA0-4F29-AAB0-BF3D3DA5CCDC}"/>
              </a:ext>
            </a:extLst>
          </p:cNvPr>
          <p:cNvSpPr/>
          <p:nvPr/>
        </p:nvSpPr>
        <p:spPr>
          <a:xfrm>
            <a:off x="7584184" y="3648678"/>
            <a:ext cx="576011" cy="1108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98" name="Grupo 97">
            <a:extLst>
              <a:ext uri="{FF2B5EF4-FFF2-40B4-BE49-F238E27FC236}">
                <a16:creationId xmlns:a16="http://schemas.microsoft.com/office/drawing/2014/main" id="{7B0951AB-17D9-415B-BBBE-1F0F9ABEAC48}"/>
              </a:ext>
            </a:extLst>
          </p:cNvPr>
          <p:cNvGrpSpPr/>
          <p:nvPr/>
        </p:nvGrpSpPr>
        <p:grpSpPr>
          <a:xfrm>
            <a:off x="4114055" y="1674388"/>
            <a:ext cx="676389" cy="2231472"/>
            <a:chOff x="3531731" y="1990103"/>
            <a:chExt cx="676389" cy="2231472"/>
          </a:xfrm>
        </p:grpSpPr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05BDAF39-D708-4D96-A3EC-80DEE4F1DB04}"/>
                </a:ext>
              </a:extLst>
            </p:cNvPr>
            <p:cNvGrpSpPr/>
            <p:nvPr/>
          </p:nvGrpSpPr>
          <p:grpSpPr>
            <a:xfrm>
              <a:off x="3539792" y="1990103"/>
              <a:ext cx="660776" cy="2231472"/>
              <a:chOff x="9607432" y="2085573"/>
              <a:chExt cx="660776" cy="2231472"/>
            </a:xfrm>
          </p:grpSpPr>
          <p:sp>
            <p:nvSpPr>
              <p:cNvPr id="34" name="Diagrama de flujo: operación manual 33">
                <a:extLst>
                  <a:ext uri="{FF2B5EF4-FFF2-40B4-BE49-F238E27FC236}">
                    <a16:creationId xmlns:a16="http://schemas.microsoft.com/office/drawing/2014/main" id="{8D0AB82D-4144-41A7-9B2A-1D9BE640610E}"/>
                  </a:ext>
                </a:extLst>
              </p:cNvPr>
              <p:cNvSpPr/>
              <p:nvPr/>
            </p:nvSpPr>
            <p:spPr>
              <a:xfrm rot="5400000">
                <a:off x="9097034" y="3145871"/>
                <a:ext cx="2231472" cy="110876"/>
              </a:xfrm>
              <a:prstGeom prst="flowChartManualOperation">
                <a:avLst/>
              </a:prstGeom>
              <a:solidFill>
                <a:schemeClr val="bg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5" name="Diagrama de flujo: operación manual 34">
                <a:extLst>
                  <a:ext uri="{FF2B5EF4-FFF2-40B4-BE49-F238E27FC236}">
                    <a16:creationId xmlns:a16="http://schemas.microsoft.com/office/drawing/2014/main" id="{6528BA05-7D8B-40F4-B3A9-FDA9304D81B5}"/>
                  </a:ext>
                </a:extLst>
              </p:cNvPr>
              <p:cNvSpPr/>
              <p:nvPr/>
            </p:nvSpPr>
            <p:spPr>
              <a:xfrm rot="16200000" flipH="1">
                <a:off x="8547134" y="3145871"/>
                <a:ext cx="2231472" cy="110876"/>
              </a:xfrm>
              <a:prstGeom prst="flowChartManualOperation">
                <a:avLst/>
              </a:prstGeom>
              <a:solidFill>
                <a:schemeClr val="bg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C0D40C57-EE83-4D03-B3A3-2674CFEAD3DC}"/>
                  </a:ext>
                </a:extLst>
              </p:cNvPr>
              <p:cNvSpPr/>
              <p:nvPr/>
            </p:nvSpPr>
            <p:spPr>
              <a:xfrm>
                <a:off x="9718308" y="2543979"/>
                <a:ext cx="439024" cy="1323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38" name="Conector recto 37">
                <a:extLst>
                  <a:ext uri="{FF2B5EF4-FFF2-40B4-BE49-F238E27FC236}">
                    <a16:creationId xmlns:a16="http://schemas.microsoft.com/office/drawing/2014/main" id="{8988D1D7-7E3A-4C55-A573-283382730490}"/>
                  </a:ext>
                </a:extLst>
              </p:cNvPr>
              <p:cNvCxnSpPr/>
              <p:nvPr/>
            </p:nvCxnSpPr>
            <p:spPr>
              <a:xfrm>
                <a:off x="9718308" y="2684477"/>
                <a:ext cx="43902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38">
                <a:extLst>
                  <a:ext uri="{FF2B5EF4-FFF2-40B4-BE49-F238E27FC236}">
                    <a16:creationId xmlns:a16="http://schemas.microsoft.com/office/drawing/2014/main" id="{B3148D3D-80B7-467A-B053-66C9FC7610ED}"/>
                  </a:ext>
                </a:extLst>
              </p:cNvPr>
              <p:cNvCxnSpPr/>
              <p:nvPr/>
            </p:nvCxnSpPr>
            <p:spPr>
              <a:xfrm>
                <a:off x="9733350" y="2836877"/>
                <a:ext cx="43902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39">
                <a:extLst>
                  <a:ext uri="{FF2B5EF4-FFF2-40B4-BE49-F238E27FC236}">
                    <a16:creationId xmlns:a16="http://schemas.microsoft.com/office/drawing/2014/main" id="{CF49B57B-3E92-403A-BCC4-8328699224DC}"/>
                  </a:ext>
                </a:extLst>
              </p:cNvPr>
              <p:cNvCxnSpPr/>
              <p:nvPr/>
            </p:nvCxnSpPr>
            <p:spPr>
              <a:xfrm>
                <a:off x="9718308" y="2979490"/>
                <a:ext cx="43902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40">
                <a:extLst>
                  <a:ext uri="{FF2B5EF4-FFF2-40B4-BE49-F238E27FC236}">
                    <a16:creationId xmlns:a16="http://schemas.microsoft.com/office/drawing/2014/main" id="{A3AA1F1D-DD38-47D2-B3EF-138D03FF01E4}"/>
                  </a:ext>
                </a:extLst>
              </p:cNvPr>
              <p:cNvCxnSpPr/>
              <p:nvPr/>
            </p:nvCxnSpPr>
            <p:spPr>
              <a:xfrm>
                <a:off x="9718308" y="3130492"/>
                <a:ext cx="43902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>
                <a:extLst>
                  <a:ext uri="{FF2B5EF4-FFF2-40B4-BE49-F238E27FC236}">
                    <a16:creationId xmlns:a16="http://schemas.microsoft.com/office/drawing/2014/main" id="{5A9E0027-EB01-4C11-85B0-0B7620994C3D}"/>
                  </a:ext>
                </a:extLst>
              </p:cNvPr>
              <p:cNvCxnSpPr/>
              <p:nvPr/>
            </p:nvCxnSpPr>
            <p:spPr>
              <a:xfrm>
                <a:off x="9718308" y="3264715"/>
                <a:ext cx="43902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>
                <a:extLst>
                  <a:ext uri="{FF2B5EF4-FFF2-40B4-BE49-F238E27FC236}">
                    <a16:creationId xmlns:a16="http://schemas.microsoft.com/office/drawing/2014/main" id="{61C2FFE8-A5C4-44F0-BBF4-55B989F13693}"/>
                  </a:ext>
                </a:extLst>
              </p:cNvPr>
              <p:cNvCxnSpPr/>
              <p:nvPr/>
            </p:nvCxnSpPr>
            <p:spPr>
              <a:xfrm>
                <a:off x="9718308" y="3424410"/>
                <a:ext cx="43902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>
                <a:extLst>
                  <a:ext uri="{FF2B5EF4-FFF2-40B4-BE49-F238E27FC236}">
                    <a16:creationId xmlns:a16="http://schemas.microsoft.com/office/drawing/2014/main" id="{06F26D3E-EBB9-4D63-B0F0-66C03289D8EA}"/>
                  </a:ext>
                </a:extLst>
              </p:cNvPr>
              <p:cNvCxnSpPr/>
              <p:nvPr/>
            </p:nvCxnSpPr>
            <p:spPr>
              <a:xfrm>
                <a:off x="9718308" y="3575108"/>
                <a:ext cx="43902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>
                <a:extLst>
                  <a:ext uri="{FF2B5EF4-FFF2-40B4-BE49-F238E27FC236}">
                    <a16:creationId xmlns:a16="http://schemas.microsoft.com/office/drawing/2014/main" id="{2E0B5EE8-C25D-4F5E-83F8-9F0BA3D1571D}"/>
                  </a:ext>
                </a:extLst>
              </p:cNvPr>
              <p:cNvCxnSpPr/>
              <p:nvPr/>
            </p:nvCxnSpPr>
            <p:spPr>
              <a:xfrm>
                <a:off x="9718308" y="3734499"/>
                <a:ext cx="43902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7EE5D3BA-BF42-41EC-B9DA-285F00A559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9791" y="2794315"/>
              <a:ext cx="668329" cy="11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79E54A4C-1D8F-4F05-8D8B-C7777CDB98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1731" y="3431837"/>
              <a:ext cx="668329" cy="11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ctángulo 98">
            <a:extLst>
              <a:ext uri="{FF2B5EF4-FFF2-40B4-BE49-F238E27FC236}">
                <a16:creationId xmlns:a16="http://schemas.microsoft.com/office/drawing/2014/main" id="{64D81063-44AE-44B3-8F1D-F8EA2ABF28AA}"/>
              </a:ext>
            </a:extLst>
          </p:cNvPr>
          <p:cNvSpPr/>
          <p:nvPr/>
        </p:nvSpPr>
        <p:spPr>
          <a:xfrm>
            <a:off x="2473072" y="1953094"/>
            <a:ext cx="422996" cy="164698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32F0250C-3739-49BA-91CA-67D7A91C9969}"/>
              </a:ext>
            </a:extLst>
          </p:cNvPr>
          <p:cNvSpPr/>
          <p:nvPr/>
        </p:nvSpPr>
        <p:spPr>
          <a:xfrm>
            <a:off x="6478073" y="1990979"/>
            <a:ext cx="422996" cy="164698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4D532D6F-9994-4B14-957F-189030955DFB}"/>
              </a:ext>
            </a:extLst>
          </p:cNvPr>
          <p:cNvGrpSpPr/>
          <p:nvPr/>
        </p:nvGrpSpPr>
        <p:grpSpPr>
          <a:xfrm>
            <a:off x="293493" y="2228452"/>
            <a:ext cx="7916246" cy="1081420"/>
            <a:chOff x="1233888" y="2533880"/>
            <a:chExt cx="6136396" cy="1123720"/>
          </a:xfrm>
          <a:solidFill>
            <a:schemeClr val="bg2">
              <a:lumMod val="90000"/>
            </a:schemeClr>
          </a:solidFill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FF3D6335-E056-4C81-8DCE-CFC2325ADA43}"/>
                </a:ext>
              </a:extLst>
            </p:cNvPr>
            <p:cNvSpPr/>
            <p:nvPr/>
          </p:nvSpPr>
          <p:spPr>
            <a:xfrm>
              <a:off x="1542361" y="2787268"/>
              <a:ext cx="5827923" cy="637142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3EBF624E-4808-4607-8C71-0B6D228AA750}"/>
                </a:ext>
              </a:extLst>
            </p:cNvPr>
            <p:cNvSpPr/>
            <p:nvPr/>
          </p:nvSpPr>
          <p:spPr>
            <a:xfrm>
              <a:off x="1233888" y="2533880"/>
              <a:ext cx="716097" cy="1123720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E56E060E-0A7E-4A2D-968C-8653DD0CE81F}"/>
              </a:ext>
            </a:extLst>
          </p:cNvPr>
          <p:cNvCxnSpPr>
            <a:cxnSpLocks/>
          </p:cNvCxnSpPr>
          <p:nvPr/>
        </p:nvCxnSpPr>
        <p:spPr>
          <a:xfrm flipV="1">
            <a:off x="2470994" y="2465572"/>
            <a:ext cx="43132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822E8BBE-A09F-464F-B297-3A71B571CCFC}"/>
              </a:ext>
            </a:extLst>
          </p:cNvPr>
          <p:cNvCxnSpPr>
            <a:cxnSpLocks/>
          </p:cNvCxnSpPr>
          <p:nvPr/>
        </p:nvCxnSpPr>
        <p:spPr>
          <a:xfrm flipV="1">
            <a:off x="2470994" y="3086131"/>
            <a:ext cx="43132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2FB0131B-987D-43DA-84B6-919677DEEDC2}"/>
              </a:ext>
            </a:extLst>
          </p:cNvPr>
          <p:cNvCxnSpPr>
            <a:cxnSpLocks/>
          </p:cNvCxnSpPr>
          <p:nvPr/>
        </p:nvCxnSpPr>
        <p:spPr>
          <a:xfrm flipV="1">
            <a:off x="6478073" y="2455599"/>
            <a:ext cx="43132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BC33012E-B799-480B-BD08-82EAC06767E6}"/>
              </a:ext>
            </a:extLst>
          </p:cNvPr>
          <p:cNvCxnSpPr>
            <a:cxnSpLocks/>
          </p:cNvCxnSpPr>
          <p:nvPr/>
        </p:nvCxnSpPr>
        <p:spPr>
          <a:xfrm flipV="1">
            <a:off x="6478073" y="3082918"/>
            <a:ext cx="43132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3AF0160B-FA6E-4E6B-95A0-802763773957}"/>
              </a:ext>
            </a:extLst>
          </p:cNvPr>
          <p:cNvCxnSpPr>
            <a:cxnSpLocks/>
          </p:cNvCxnSpPr>
          <p:nvPr/>
        </p:nvCxnSpPr>
        <p:spPr>
          <a:xfrm flipH="1">
            <a:off x="1822229" y="725638"/>
            <a:ext cx="57764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recto 121">
            <a:extLst>
              <a:ext uri="{FF2B5EF4-FFF2-40B4-BE49-F238E27FC236}">
                <a16:creationId xmlns:a16="http://schemas.microsoft.com/office/drawing/2014/main" id="{EF15CE6A-DA78-4FFE-8AB3-54947BD0A47C}"/>
              </a:ext>
            </a:extLst>
          </p:cNvPr>
          <p:cNvCxnSpPr>
            <a:cxnSpLocks/>
          </p:cNvCxnSpPr>
          <p:nvPr/>
        </p:nvCxnSpPr>
        <p:spPr>
          <a:xfrm flipH="1" flipV="1">
            <a:off x="1822230" y="677872"/>
            <a:ext cx="1" cy="1156342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9A5B1957-0D38-4429-A609-91885EB07919}"/>
              </a:ext>
            </a:extLst>
          </p:cNvPr>
          <p:cNvCxnSpPr/>
          <p:nvPr/>
        </p:nvCxnSpPr>
        <p:spPr>
          <a:xfrm flipH="1" flipV="1">
            <a:off x="7598652" y="677872"/>
            <a:ext cx="1" cy="1156342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FD7C9902-F3F9-4217-9EB9-4886A2D69E14}"/>
              </a:ext>
            </a:extLst>
          </p:cNvPr>
          <p:cNvSpPr txBox="1"/>
          <p:nvPr/>
        </p:nvSpPr>
        <p:spPr>
          <a:xfrm>
            <a:off x="4271588" y="388742"/>
            <a:ext cx="111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87.7 mm</a:t>
            </a:r>
          </a:p>
        </p:txBody>
      </p: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C79B1C4C-E272-4B9C-9670-2BF51ED2613B}"/>
              </a:ext>
            </a:extLst>
          </p:cNvPr>
          <p:cNvCxnSpPr>
            <a:cxnSpLocks/>
          </p:cNvCxnSpPr>
          <p:nvPr/>
        </p:nvCxnSpPr>
        <p:spPr>
          <a:xfrm flipH="1" flipV="1">
            <a:off x="4445614" y="1363823"/>
            <a:ext cx="1" cy="788666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2C455516-6643-47A0-BBB7-428289C03247}"/>
              </a:ext>
            </a:extLst>
          </p:cNvPr>
          <p:cNvCxnSpPr>
            <a:cxnSpLocks/>
          </p:cNvCxnSpPr>
          <p:nvPr/>
        </p:nvCxnSpPr>
        <p:spPr>
          <a:xfrm flipH="1" flipV="1">
            <a:off x="2479442" y="1507152"/>
            <a:ext cx="1" cy="788666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E135D2C9-9648-4F35-AB72-14EB6B240F9A}"/>
              </a:ext>
            </a:extLst>
          </p:cNvPr>
          <p:cNvCxnSpPr>
            <a:cxnSpLocks/>
          </p:cNvCxnSpPr>
          <p:nvPr/>
        </p:nvCxnSpPr>
        <p:spPr>
          <a:xfrm flipV="1">
            <a:off x="6909401" y="1054751"/>
            <a:ext cx="13212" cy="92461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5C4A6B0E-70DD-4ACC-9503-9870A5E0B54A}"/>
              </a:ext>
            </a:extLst>
          </p:cNvPr>
          <p:cNvCxnSpPr>
            <a:cxnSpLocks/>
          </p:cNvCxnSpPr>
          <p:nvPr/>
        </p:nvCxnSpPr>
        <p:spPr>
          <a:xfrm flipH="1">
            <a:off x="1822230" y="1674387"/>
            <a:ext cx="6487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FCE8BEBE-889F-45B0-8F0A-6060384876FF}"/>
              </a:ext>
            </a:extLst>
          </p:cNvPr>
          <p:cNvCxnSpPr>
            <a:cxnSpLocks/>
          </p:cNvCxnSpPr>
          <p:nvPr/>
        </p:nvCxnSpPr>
        <p:spPr>
          <a:xfrm flipH="1">
            <a:off x="1822229" y="1363823"/>
            <a:ext cx="26233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E8E68335-950D-4051-84DD-4F66980558C7}"/>
              </a:ext>
            </a:extLst>
          </p:cNvPr>
          <p:cNvCxnSpPr>
            <a:cxnSpLocks/>
          </p:cNvCxnSpPr>
          <p:nvPr/>
        </p:nvCxnSpPr>
        <p:spPr>
          <a:xfrm flipH="1">
            <a:off x="1808620" y="1054751"/>
            <a:ext cx="50924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A64076BE-B311-4F40-8C84-5502F082B635}"/>
              </a:ext>
            </a:extLst>
          </p:cNvPr>
          <p:cNvSpPr txBox="1"/>
          <p:nvPr/>
        </p:nvSpPr>
        <p:spPr>
          <a:xfrm>
            <a:off x="3619345" y="756301"/>
            <a:ext cx="117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61.35 mm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A076B87A-B2A2-48B2-9A1E-0C58ED210FD5}"/>
              </a:ext>
            </a:extLst>
          </p:cNvPr>
          <p:cNvSpPr txBox="1"/>
          <p:nvPr/>
        </p:nvSpPr>
        <p:spPr>
          <a:xfrm>
            <a:off x="2548372" y="1062299"/>
            <a:ext cx="117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43.8 mm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D4AD823B-0253-4D87-8F2F-460F5915929A}"/>
              </a:ext>
            </a:extLst>
          </p:cNvPr>
          <p:cNvSpPr txBox="1"/>
          <p:nvPr/>
        </p:nvSpPr>
        <p:spPr>
          <a:xfrm>
            <a:off x="1822227" y="1354006"/>
            <a:ext cx="117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26.35 mm</a:t>
            </a:r>
          </a:p>
        </p:txBody>
      </p:sp>
    </p:spTree>
    <p:extLst>
      <p:ext uri="{BB962C8B-B14F-4D97-AF65-F5344CB8AC3E}">
        <p14:creationId xmlns:p14="http://schemas.microsoft.com/office/powerpoint/2010/main" val="252511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76D5F3E-A4D9-43A5-8C75-BD4DBE16B9F6}"/>
              </a:ext>
            </a:extLst>
          </p:cNvPr>
          <p:cNvSpPr/>
          <p:nvPr/>
        </p:nvSpPr>
        <p:spPr>
          <a:xfrm>
            <a:off x="3325906" y="2886634"/>
            <a:ext cx="4527176" cy="286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C4436B69-B223-40A2-8409-103D835F4BC7}"/>
              </a:ext>
            </a:extLst>
          </p:cNvPr>
          <p:cNvSpPr/>
          <p:nvPr/>
        </p:nvSpPr>
        <p:spPr>
          <a:xfrm>
            <a:off x="3003176" y="3164540"/>
            <a:ext cx="645459" cy="44823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742683D4-5BAF-4032-A853-764421AD42BD}"/>
              </a:ext>
            </a:extLst>
          </p:cNvPr>
          <p:cNvSpPr/>
          <p:nvPr/>
        </p:nvSpPr>
        <p:spPr>
          <a:xfrm>
            <a:off x="7530352" y="3146610"/>
            <a:ext cx="645459" cy="44823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85341D0-F059-40CF-B16D-F6B87682A78E}"/>
              </a:ext>
            </a:extLst>
          </p:cNvPr>
          <p:cNvSpPr/>
          <p:nvPr/>
        </p:nvSpPr>
        <p:spPr>
          <a:xfrm>
            <a:off x="2770094" y="3612775"/>
            <a:ext cx="1057835" cy="27790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92F4876-A41B-478D-8934-0AE406381F6B}"/>
              </a:ext>
            </a:extLst>
          </p:cNvPr>
          <p:cNvSpPr/>
          <p:nvPr/>
        </p:nvSpPr>
        <p:spPr>
          <a:xfrm>
            <a:off x="7530352" y="3612775"/>
            <a:ext cx="215153" cy="2151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1525729-534C-4472-B7C3-6358E8830F59}"/>
              </a:ext>
            </a:extLst>
          </p:cNvPr>
          <p:cNvSpPr/>
          <p:nvPr/>
        </p:nvSpPr>
        <p:spPr>
          <a:xfrm>
            <a:off x="7772398" y="3612775"/>
            <a:ext cx="215153" cy="2151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FE56ED2-7CD6-4FAF-BD72-AFE5C946A18E}"/>
              </a:ext>
            </a:extLst>
          </p:cNvPr>
          <p:cNvSpPr/>
          <p:nvPr/>
        </p:nvSpPr>
        <p:spPr>
          <a:xfrm>
            <a:off x="8014444" y="3612775"/>
            <a:ext cx="215153" cy="2151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00A79EF-B5F6-4F0A-80A5-EB5EDB0FA1C6}"/>
              </a:ext>
            </a:extLst>
          </p:cNvPr>
          <p:cNvCxnSpPr/>
          <p:nvPr/>
        </p:nvCxnSpPr>
        <p:spPr>
          <a:xfrm>
            <a:off x="4518212" y="2043951"/>
            <a:ext cx="0" cy="84268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9F7A54F-39A6-4DE5-9999-78CAF3E33C55}"/>
              </a:ext>
            </a:extLst>
          </p:cNvPr>
          <p:cNvCxnSpPr/>
          <p:nvPr/>
        </p:nvCxnSpPr>
        <p:spPr>
          <a:xfrm>
            <a:off x="6580094" y="2043951"/>
            <a:ext cx="0" cy="84268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agrama de flujo: unión de suma 13">
            <a:extLst>
              <a:ext uri="{FF2B5EF4-FFF2-40B4-BE49-F238E27FC236}">
                <a16:creationId xmlns:a16="http://schemas.microsoft.com/office/drawing/2014/main" id="{4BDEBCEC-EDF3-4DF2-861B-22D2F1A5C701}"/>
              </a:ext>
            </a:extLst>
          </p:cNvPr>
          <p:cNvSpPr/>
          <p:nvPr/>
        </p:nvSpPr>
        <p:spPr>
          <a:xfrm>
            <a:off x="5809130" y="2832845"/>
            <a:ext cx="448235" cy="394447"/>
          </a:xfrm>
          <a:prstGeom prst="flowChartSummingJunction">
            <a:avLst/>
          </a:prstGeom>
          <a:solidFill>
            <a:schemeClr val="bg1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EE0D9881-6445-4516-B5FF-D546FC417046}"/>
              </a:ext>
            </a:extLst>
          </p:cNvPr>
          <p:cNvCxnSpPr/>
          <p:nvPr/>
        </p:nvCxnSpPr>
        <p:spPr>
          <a:xfrm>
            <a:off x="3325906" y="1757082"/>
            <a:ext cx="119230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C93D711-A3F8-4881-B467-269733104769}"/>
              </a:ext>
            </a:extLst>
          </p:cNvPr>
          <p:cNvCxnSpPr>
            <a:cxnSpLocks/>
          </p:cNvCxnSpPr>
          <p:nvPr/>
        </p:nvCxnSpPr>
        <p:spPr>
          <a:xfrm>
            <a:off x="3325906" y="1479176"/>
            <a:ext cx="269837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65AD6B2C-4265-42CD-858F-2C5036286AE5}"/>
              </a:ext>
            </a:extLst>
          </p:cNvPr>
          <p:cNvCxnSpPr>
            <a:cxnSpLocks/>
          </p:cNvCxnSpPr>
          <p:nvPr/>
        </p:nvCxnSpPr>
        <p:spPr>
          <a:xfrm>
            <a:off x="3325906" y="1246093"/>
            <a:ext cx="325418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CD21240-2233-442B-9284-B9199A23FC72}"/>
              </a:ext>
            </a:extLst>
          </p:cNvPr>
          <p:cNvCxnSpPr>
            <a:cxnSpLocks/>
          </p:cNvCxnSpPr>
          <p:nvPr/>
        </p:nvCxnSpPr>
        <p:spPr>
          <a:xfrm>
            <a:off x="3325906" y="1013011"/>
            <a:ext cx="44195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0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F012444-E8CD-4A26-9F4A-E5CF790E988E}"/>
              </a:ext>
            </a:extLst>
          </p:cNvPr>
          <p:cNvSpPr/>
          <p:nvPr/>
        </p:nvSpPr>
        <p:spPr>
          <a:xfrm>
            <a:off x="6421814" y="1822916"/>
            <a:ext cx="463138" cy="46432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87EE597-0AF8-44DF-8C1C-92EDF499F20D}"/>
              </a:ext>
            </a:extLst>
          </p:cNvPr>
          <p:cNvSpPr/>
          <p:nvPr/>
        </p:nvSpPr>
        <p:spPr>
          <a:xfrm>
            <a:off x="4607858" y="1603456"/>
            <a:ext cx="4091050" cy="60564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E610984-3CA4-4CBC-A2CC-8500F5898FE8}"/>
              </a:ext>
            </a:extLst>
          </p:cNvPr>
          <p:cNvSpPr/>
          <p:nvPr/>
        </p:nvSpPr>
        <p:spPr>
          <a:xfrm>
            <a:off x="5073964" y="2452309"/>
            <a:ext cx="1347850" cy="973776"/>
          </a:xfrm>
          <a:prstGeom prst="rect">
            <a:avLst/>
          </a:prstGeom>
          <a:pattFill prst="wdUpDiag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DDE8496-F8D6-41A2-BA9F-CB92C468D16D}"/>
              </a:ext>
            </a:extLst>
          </p:cNvPr>
          <p:cNvSpPr/>
          <p:nvPr/>
        </p:nvSpPr>
        <p:spPr>
          <a:xfrm>
            <a:off x="6884952" y="2452309"/>
            <a:ext cx="1347850" cy="973776"/>
          </a:xfrm>
          <a:prstGeom prst="rect">
            <a:avLst/>
          </a:prstGeom>
          <a:pattFill prst="wdUpDiag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9711BB3-D1EB-4FB3-8C97-1A01140005C6}"/>
              </a:ext>
            </a:extLst>
          </p:cNvPr>
          <p:cNvSpPr/>
          <p:nvPr/>
        </p:nvSpPr>
        <p:spPr>
          <a:xfrm>
            <a:off x="5073964" y="2238553"/>
            <a:ext cx="463138" cy="21375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8524A0D-3047-4AE5-BEE0-BB87BFEFD37B}"/>
              </a:ext>
            </a:extLst>
          </p:cNvPr>
          <p:cNvSpPr/>
          <p:nvPr/>
        </p:nvSpPr>
        <p:spPr>
          <a:xfrm>
            <a:off x="2290244" y="1122855"/>
            <a:ext cx="6408663" cy="486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1C31829-0B36-4B26-A97B-14C908B4C733}"/>
              </a:ext>
            </a:extLst>
          </p:cNvPr>
          <p:cNvSpPr/>
          <p:nvPr/>
        </p:nvSpPr>
        <p:spPr>
          <a:xfrm>
            <a:off x="7769664" y="2238553"/>
            <a:ext cx="463138" cy="21375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255978C-1A42-4F88-859F-13B0B9636B39}"/>
              </a:ext>
            </a:extLst>
          </p:cNvPr>
          <p:cNvSpPr/>
          <p:nvPr/>
        </p:nvSpPr>
        <p:spPr>
          <a:xfrm rot="5400000">
            <a:off x="6083367" y="3550776"/>
            <a:ext cx="463138" cy="21375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6313530-67B5-4633-BBEB-04F1ABB98E9E}"/>
              </a:ext>
            </a:extLst>
          </p:cNvPr>
          <p:cNvSpPr/>
          <p:nvPr/>
        </p:nvSpPr>
        <p:spPr>
          <a:xfrm rot="5400000">
            <a:off x="6760261" y="3562418"/>
            <a:ext cx="463138" cy="21375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0359B48-BFA3-4544-BDE7-6252206B6F9A}"/>
              </a:ext>
            </a:extLst>
          </p:cNvPr>
          <p:cNvSpPr txBox="1"/>
          <p:nvPr/>
        </p:nvSpPr>
        <p:spPr>
          <a:xfrm>
            <a:off x="6160711" y="356607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6A17ADB-E8DC-4162-AC91-157CE88992B6}"/>
              </a:ext>
            </a:extLst>
          </p:cNvPr>
          <p:cNvSpPr txBox="1"/>
          <p:nvPr/>
        </p:nvSpPr>
        <p:spPr>
          <a:xfrm>
            <a:off x="6843536" y="340669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EABB186-CBBE-4C39-BA1F-01A298F64637}"/>
              </a:ext>
            </a:extLst>
          </p:cNvPr>
          <p:cNvSpPr txBox="1"/>
          <p:nvPr/>
        </p:nvSpPr>
        <p:spPr>
          <a:xfrm>
            <a:off x="5285897" y="215767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4049218-C999-46AC-8A61-1A8BCD7C27D4}"/>
              </a:ext>
            </a:extLst>
          </p:cNvPr>
          <p:cNvSpPr txBox="1"/>
          <p:nvPr/>
        </p:nvSpPr>
        <p:spPr>
          <a:xfrm>
            <a:off x="7967656" y="215767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</a:t>
            </a:r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7D84F527-0A3E-46EC-ACBA-6C0B62391E54}"/>
              </a:ext>
            </a:extLst>
          </p:cNvPr>
          <p:cNvSpPr/>
          <p:nvPr/>
        </p:nvSpPr>
        <p:spPr>
          <a:xfrm rot="16200000">
            <a:off x="2108431" y="527430"/>
            <a:ext cx="2146388" cy="2301643"/>
          </a:xfrm>
          <a:prstGeom prst="arc">
            <a:avLst>
              <a:gd name="adj1" fmla="val 13376711"/>
              <a:gd name="adj2" fmla="val 2438528"/>
            </a:avLst>
          </a:prstGeom>
          <a:ln w="762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EF6E92E-9ACB-4881-8D18-BBC5A029E656}"/>
                  </a:ext>
                </a:extLst>
              </p:cNvPr>
              <p:cNvSpPr txBox="1"/>
              <p:nvPr/>
            </p:nvSpPr>
            <p:spPr>
              <a:xfrm>
                <a:off x="2766903" y="93427"/>
                <a:ext cx="829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MX" sz="2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EF6E92E-9ACB-4881-8D18-BBC5A029E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903" y="93427"/>
                <a:ext cx="82944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C12F745-48FA-4816-926C-FBF29C9306F4}"/>
              </a:ext>
            </a:extLst>
          </p:cNvPr>
          <p:cNvCxnSpPr/>
          <p:nvPr/>
        </p:nvCxnSpPr>
        <p:spPr>
          <a:xfrm>
            <a:off x="8925886" y="3420263"/>
            <a:ext cx="0" cy="556119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B8D15B6-8F8E-4157-BEF3-67CD79E220DB}"/>
              </a:ext>
            </a:extLst>
          </p:cNvPr>
          <p:cNvCxnSpPr>
            <a:cxnSpLocks/>
          </p:cNvCxnSpPr>
          <p:nvPr/>
        </p:nvCxnSpPr>
        <p:spPr>
          <a:xfrm flipH="1">
            <a:off x="5262128" y="868266"/>
            <a:ext cx="275726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D3885EE1-E35F-441D-9658-9B5A5DC2E3B5}"/>
              </a:ext>
            </a:extLst>
          </p:cNvPr>
          <p:cNvCxnSpPr>
            <a:cxnSpLocks/>
          </p:cNvCxnSpPr>
          <p:nvPr/>
        </p:nvCxnSpPr>
        <p:spPr>
          <a:xfrm flipH="1">
            <a:off x="5262128" y="484320"/>
            <a:ext cx="162282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96BA84B5-3068-4199-9BA6-96D2F879813B}"/>
              </a:ext>
            </a:extLst>
          </p:cNvPr>
          <p:cNvSpPr txBox="1"/>
          <p:nvPr/>
        </p:nvSpPr>
        <p:spPr>
          <a:xfrm>
            <a:off x="5418882" y="739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37 mm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231039A-2A63-4EA6-93C8-E00CB7D3D4C0}"/>
              </a:ext>
            </a:extLst>
          </p:cNvPr>
          <p:cNvSpPr txBox="1"/>
          <p:nvPr/>
        </p:nvSpPr>
        <p:spPr>
          <a:xfrm>
            <a:off x="6220613" y="534417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55 mm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8177DC17-DC2C-455F-ABCB-9D9EA8E208D5}"/>
              </a:ext>
            </a:extLst>
          </p:cNvPr>
          <p:cNvSpPr txBox="1"/>
          <p:nvPr/>
        </p:nvSpPr>
        <p:spPr>
          <a:xfrm>
            <a:off x="8131323" y="3485445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12 mm</a:t>
            </a:r>
          </a:p>
        </p:txBody>
      </p:sp>
      <p:sp>
        <p:nvSpPr>
          <p:cNvPr id="38" name="Flecha: hacia arriba 37">
            <a:extLst>
              <a:ext uri="{FF2B5EF4-FFF2-40B4-BE49-F238E27FC236}">
                <a16:creationId xmlns:a16="http://schemas.microsoft.com/office/drawing/2014/main" id="{C0E00396-E6C9-4390-AFC6-1A02F405C772}"/>
              </a:ext>
            </a:extLst>
          </p:cNvPr>
          <p:cNvSpPr/>
          <p:nvPr/>
        </p:nvSpPr>
        <p:spPr>
          <a:xfrm>
            <a:off x="5122969" y="2468638"/>
            <a:ext cx="383988" cy="467647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Flecha: hacia arriba 38">
            <a:extLst>
              <a:ext uri="{FF2B5EF4-FFF2-40B4-BE49-F238E27FC236}">
                <a16:creationId xmlns:a16="http://schemas.microsoft.com/office/drawing/2014/main" id="{B1E01E01-9A89-4A9E-BE4E-EF0C77484CAD}"/>
              </a:ext>
            </a:extLst>
          </p:cNvPr>
          <p:cNvSpPr/>
          <p:nvPr/>
        </p:nvSpPr>
        <p:spPr>
          <a:xfrm>
            <a:off x="7848814" y="2455875"/>
            <a:ext cx="383988" cy="467647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Flecha: hacia arriba 39">
            <a:extLst>
              <a:ext uri="{FF2B5EF4-FFF2-40B4-BE49-F238E27FC236}">
                <a16:creationId xmlns:a16="http://schemas.microsoft.com/office/drawing/2014/main" id="{12366973-A9BE-453A-8611-21985293590C}"/>
              </a:ext>
            </a:extLst>
          </p:cNvPr>
          <p:cNvSpPr/>
          <p:nvPr/>
        </p:nvSpPr>
        <p:spPr>
          <a:xfrm rot="5400000">
            <a:off x="6024241" y="3186440"/>
            <a:ext cx="383988" cy="467647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Flecha: hacia arriba 40">
            <a:extLst>
              <a:ext uri="{FF2B5EF4-FFF2-40B4-BE49-F238E27FC236}">
                <a16:creationId xmlns:a16="http://schemas.microsoft.com/office/drawing/2014/main" id="{05A24EAA-A998-4791-A124-A687158EBCD4}"/>
              </a:ext>
            </a:extLst>
          </p:cNvPr>
          <p:cNvSpPr/>
          <p:nvPr/>
        </p:nvSpPr>
        <p:spPr>
          <a:xfrm rot="5400000" flipV="1">
            <a:off x="6950466" y="3656493"/>
            <a:ext cx="383988" cy="467647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012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E5CC97-6703-474A-B10F-5E7E20ADFA0A}"/>
              </a:ext>
            </a:extLst>
          </p:cNvPr>
          <p:cNvSpPr/>
          <p:nvPr/>
        </p:nvSpPr>
        <p:spPr>
          <a:xfrm>
            <a:off x="1392805" y="4197993"/>
            <a:ext cx="10037852" cy="1510301"/>
          </a:xfrm>
          <a:prstGeom prst="rect">
            <a:avLst/>
          </a:prstGeom>
          <a:pattFill prst="wdUpDiag">
            <a:fgClr>
              <a:schemeClr val="bg2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9DEBD8D-E1B0-4287-B957-E87CAB13B560}"/>
              </a:ext>
            </a:extLst>
          </p:cNvPr>
          <p:cNvSpPr/>
          <p:nvPr/>
        </p:nvSpPr>
        <p:spPr>
          <a:xfrm>
            <a:off x="5378521" y="2250040"/>
            <a:ext cx="1869897" cy="1941816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1F4DD7D-F86A-40D1-9B89-F0E17AE37ED1}"/>
              </a:ext>
            </a:extLst>
          </p:cNvPr>
          <p:cNvSpPr/>
          <p:nvPr/>
        </p:nvSpPr>
        <p:spPr>
          <a:xfrm>
            <a:off x="934948" y="1551398"/>
            <a:ext cx="6313470" cy="698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1145CE6-3537-493B-974D-1577C7EA0D77}"/>
              </a:ext>
            </a:extLst>
          </p:cNvPr>
          <p:cNvCxnSpPr>
            <a:cxnSpLocks/>
          </p:cNvCxnSpPr>
          <p:nvPr/>
        </p:nvCxnSpPr>
        <p:spPr>
          <a:xfrm flipV="1">
            <a:off x="6888179" y="4191856"/>
            <a:ext cx="0" cy="9686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9083F6B-9203-40C2-A345-DA3657FA95A5}"/>
              </a:ext>
            </a:extLst>
          </p:cNvPr>
          <p:cNvCxnSpPr>
            <a:cxnSpLocks/>
          </p:cNvCxnSpPr>
          <p:nvPr/>
        </p:nvCxnSpPr>
        <p:spPr>
          <a:xfrm flipV="1">
            <a:off x="5727827" y="4191856"/>
            <a:ext cx="0" cy="9686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382DB7C1-8C6D-4079-A26F-DC1F948CC1E0}"/>
              </a:ext>
            </a:extLst>
          </p:cNvPr>
          <p:cNvCxnSpPr>
            <a:cxnSpLocks/>
          </p:cNvCxnSpPr>
          <p:nvPr/>
        </p:nvCxnSpPr>
        <p:spPr>
          <a:xfrm flipV="1">
            <a:off x="6313469" y="4191856"/>
            <a:ext cx="0" cy="9686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3397A47-8653-49D5-A52C-C73EF008F82A}"/>
              </a:ext>
            </a:extLst>
          </p:cNvPr>
          <p:cNvSpPr txBox="1"/>
          <p:nvPr/>
        </p:nvSpPr>
        <p:spPr>
          <a:xfrm>
            <a:off x="6939092" y="4245398"/>
            <a:ext cx="407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D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D5DB9F7-A8B8-48CE-AAC3-296AB30BD702}"/>
              </a:ext>
            </a:extLst>
          </p:cNvPr>
          <p:cNvSpPr txBox="1"/>
          <p:nvPr/>
        </p:nvSpPr>
        <p:spPr>
          <a:xfrm>
            <a:off x="5349662" y="4245398"/>
            <a:ext cx="407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984235D-9537-4CAC-BFC7-940D8C89C23F}"/>
              </a:ext>
            </a:extLst>
          </p:cNvPr>
          <p:cNvSpPr txBox="1"/>
          <p:nvPr/>
        </p:nvSpPr>
        <p:spPr>
          <a:xfrm>
            <a:off x="6059026" y="5160474"/>
            <a:ext cx="1990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C (dos tornillos)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C3C4796-9694-4D24-A224-9E19124FC70C}"/>
              </a:ext>
            </a:extLst>
          </p:cNvPr>
          <p:cNvCxnSpPr>
            <a:cxnSpLocks/>
          </p:cNvCxnSpPr>
          <p:nvPr/>
        </p:nvCxnSpPr>
        <p:spPr>
          <a:xfrm rot="5400000" flipV="1">
            <a:off x="5238194" y="3710615"/>
            <a:ext cx="0" cy="9686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A418850-BFE7-4071-9782-045CAB45410F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7383420" y="3736367"/>
            <a:ext cx="0" cy="9686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194BF6B-73D8-43C2-A657-7BDE371270B2}"/>
              </a:ext>
            </a:extLst>
          </p:cNvPr>
          <p:cNvCxnSpPr>
            <a:cxnSpLocks/>
          </p:cNvCxnSpPr>
          <p:nvPr/>
        </p:nvCxnSpPr>
        <p:spPr>
          <a:xfrm flipH="1">
            <a:off x="6295575" y="4189566"/>
            <a:ext cx="372511" cy="109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5CA0867C-9CFF-4324-AB6E-55A0BA75A91A}"/>
                  </a:ext>
                </a:extLst>
              </p:cNvPr>
              <p:cNvSpPr txBox="1"/>
              <p:nvPr/>
            </p:nvSpPr>
            <p:spPr>
              <a:xfrm>
                <a:off x="324646" y="132936"/>
                <a:ext cx="3137096" cy="763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𝐹𝑥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=0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h𝑎𝑦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𝑓𝑢𝑒𝑟𝑧𝑎𝑠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𝑙𝑎𝑠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𝑐𝑢𝑎𝑙𝑒𝑠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𝑟𝑒𝑎𝑐𝑐𝑖𝑜𝑛𝑎𝑟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𝑥𝐷</m:t>
                          </m:r>
                        </m:e>
                      </m:nary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5CA0867C-9CFF-4324-AB6E-55A0BA75A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46" y="132936"/>
                <a:ext cx="3137096" cy="763094"/>
              </a:xfrm>
              <a:prstGeom prst="rect">
                <a:avLst/>
              </a:prstGeom>
              <a:blipFill>
                <a:blip r:embed="rId2"/>
                <a:stretch>
                  <a:fillRect r="-7534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2A64C71-76C5-4072-88D0-8BADE710306C}"/>
                  </a:ext>
                </a:extLst>
              </p:cNvPr>
              <p:cNvSpPr txBox="1"/>
              <p:nvPr/>
            </p:nvSpPr>
            <p:spPr>
              <a:xfrm>
                <a:off x="6280307" y="131423"/>
                <a:ext cx="4563703" cy="763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𝐹𝑦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=0;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𝑅𝑎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𝑅𝑐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𝑅𝑑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𝑊𝐵𝑟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𝑊𝑏𝑎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2A64C71-76C5-4072-88D0-8BADE7103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307" y="131423"/>
                <a:ext cx="4563703" cy="763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2CC0B72-CB61-4BA0-8FEC-61442F7F8AAD}"/>
                  </a:ext>
                </a:extLst>
              </p:cNvPr>
              <p:cNvSpPr txBox="1"/>
              <p:nvPr/>
            </p:nvSpPr>
            <p:spPr>
              <a:xfrm>
                <a:off x="4843182" y="5966214"/>
                <a:ext cx="4854609" cy="763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𝑀𝐷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=0; 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𝑀𝐵𝑟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𝑀𝑏𝑎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𝑑𝑅𝑎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𝑑𝑅𝑐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2CC0B72-CB61-4BA0-8FEC-61442F7F8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182" y="5966214"/>
                <a:ext cx="4854609" cy="763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9CBB1C11-7F77-4FD3-9A35-157E77FE2EB8}"/>
                  </a:ext>
                </a:extLst>
              </p:cNvPr>
              <p:cNvSpPr txBox="1"/>
              <p:nvPr/>
            </p:nvSpPr>
            <p:spPr>
              <a:xfrm>
                <a:off x="7575452" y="2658109"/>
                <a:ext cx="3137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𝑀𝐵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s-MX" dirty="0"/>
                  <a:t>; </a:t>
                </a:r>
                <a:r>
                  <a:rPr lang="es-MX" dirty="0" err="1"/>
                  <a:t>MBr-dRa+dRd</a:t>
                </a:r>
                <a:r>
                  <a:rPr lang="es-MX" dirty="0"/>
                  <a:t>=0</a:t>
                </a:r>
              </a:p>
            </p:txBody>
          </p:sp>
        </mc:Choice>
        <mc:Fallback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9CBB1C11-7F77-4FD3-9A35-157E77FE2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452" y="2658109"/>
                <a:ext cx="3137096" cy="369332"/>
              </a:xfrm>
              <a:prstGeom prst="rect">
                <a:avLst/>
              </a:prstGeom>
              <a:blipFill>
                <a:blip r:embed="rId5"/>
                <a:stretch>
                  <a:fillRect l="-10895" t="-119672" b="-18360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ED1E2105-085C-4BC3-B460-D340FFBC0684}"/>
                  </a:ext>
                </a:extLst>
              </p:cNvPr>
              <p:cNvSpPr txBox="1"/>
              <p:nvPr/>
            </p:nvSpPr>
            <p:spPr>
              <a:xfrm>
                <a:off x="7575452" y="3161078"/>
                <a:ext cx="3137096" cy="763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𝑀𝐵𝐶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ED1E2105-085C-4BC3-B460-D340FFBC0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452" y="3161078"/>
                <a:ext cx="3137096" cy="7630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96CEDB7F-F177-44F4-BCCA-ED35D31B9BF1}"/>
                  </a:ext>
                </a:extLst>
              </p:cNvPr>
              <p:cNvSpPr txBox="1"/>
              <p:nvPr/>
            </p:nvSpPr>
            <p:spPr>
              <a:xfrm>
                <a:off x="4711760" y="756078"/>
                <a:ext cx="3814054" cy="763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𝑀𝐴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=0;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𝑀𝐵𝑟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𝑀𝑏𝑎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𝑑𝑅𝑐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𝑑𝑅𝑑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96CEDB7F-F177-44F4-BCCA-ED35D31B9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760" y="756078"/>
                <a:ext cx="3814054" cy="763094"/>
              </a:xfrm>
              <a:prstGeom prst="rect">
                <a:avLst/>
              </a:prstGeom>
              <a:blipFill>
                <a:blip r:embed="rId7"/>
                <a:stretch>
                  <a:fillRect r="-1469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o 25">
            <a:extLst>
              <a:ext uri="{FF2B5EF4-FFF2-40B4-BE49-F238E27FC236}">
                <a16:creationId xmlns:a16="http://schemas.microsoft.com/office/drawing/2014/main" id="{D6FDDB42-6543-43B4-BF9C-EDEA10EAB08E}"/>
              </a:ext>
            </a:extLst>
          </p:cNvPr>
          <p:cNvSpPr/>
          <p:nvPr/>
        </p:nvSpPr>
        <p:spPr>
          <a:xfrm rot="16200000">
            <a:off x="550579" y="1190081"/>
            <a:ext cx="2146388" cy="2301643"/>
          </a:xfrm>
          <a:prstGeom prst="arc">
            <a:avLst>
              <a:gd name="adj1" fmla="val 13376711"/>
              <a:gd name="adj2" fmla="val 2438528"/>
            </a:avLst>
          </a:prstGeom>
          <a:ln w="762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187B2EA1-8006-4929-987C-F185846271D1}"/>
                  </a:ext>
                </a:extLst>
              </p:cNvPr>
              <p:cNvSpPr txBox="1"/>
              <p:nvPr/>
            </p:nvSpPr>
            <p:spPr>
              <a:xfrm>
                <a:off x="934948" y="744488"/>
                <a:ext cx="12894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MX" sz="28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sz="28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187B2EA1-8006-4929-987C-F18584627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48" y="744488"/>
                <a:ext cx="128945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A9B4D50-D66D-4E57-BE61-05FB7642C388}"/>
              </a:ext>
            </a:extLst>
          </p:cNvPr>
          <p:cNvCxnSpPr>
            <a:cxnSpLocks/>
          </p:cNvCxnSpPr>
          <p:nvPr/>
        </p:nvCxnSpPr>
        <p:spPr>
          <a:xfrm flipH="1">
            <a:off x="6281177" y="1545261"/>
            <a:ext cx="12204" cy="10384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87784FFA-A098-423F-A9CF-FDF27E38D83C}"/>
                  </a:ext>
                </a:extLst>
              </p:cNvPr>
              <p:cNvSpPr txBox="1"/>
              <p:nvPr/>
            </p:nvSpPr>
            <p:spPr>
              <a:xfrm>
                <a:off x="6295575" y="1671307"/>
                <a:ext cx="829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s-MX" sz="2800" b="0" i="1" dirty="0" smtClean="0">
                          <a:latin typeface="Cambria Math" panose="02040503050406030204" pitchFamily="18" charset="0"/>
                        </a:rPr>
                        <m:t>𝑏𝑎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87784FFA-A098-423F-A9CF-FDF27E38D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575" y="1671307"/>
                <a:ext cx="82944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85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3C39C-1059-46C7-BF9B-1E6FDAB0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34B888-0E21-47CE-96DD-602412935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38806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2979</TotalTime>
  <Words>51</Words>
  <Application>Microsoft Office PowerPoint</Application>
  <PresentationFormat>Panorámica</PresentationFormat>
  <Paragraphs>29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Millán</dc:creator>
  <cp:lastModifiedBy>lalo n</cp:lastModifiedBy>
  <cp:revision>28</cp:revision>
  <dcterms:created xsi:type="dcterms:W3CDTF">2020-05-22T01:55:28Z</dcterms:created>
  <dcterms:modified xsi:type="dcterms:W3CDTF">2020-05-29T22:25:49Z</dcterms:modified>
</cp:coreProperties>
</file>