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4391C-C0DB-41E0-A98C-EFD423232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01E04A-7FB7-4735-8D12-FA93451E5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333F0-F2C8-4A92-A4F7-A3B32119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63F-4AA0-4443-A690-3522F794370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BE0122-B0D4-432A-9AA0-3DC53C26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B8A65-A2A3-447B-A0A2-955AAD1B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B362-A5A9-454E-9266-118534065C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9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00564-2593-4B93-8BC6-3A411AD0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86ED64-F876-428D-BB8B-2016A4DC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ED700A-739B-4B5C-B97F-723797F7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63F-4AA0-4443-A690-3522F794370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A5A02-300A-40B6-82CE-8FB8BA4C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B0C15-8AE3-46EE-8874-5B64E50A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B362-A5A9-454E-9266-118534065C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12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1BBBED-F999-46A7-9E47-E576311A0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A44F71-1506-45C6-BC70-6ACB08267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20B3A3-2A57-4090-953E-BD3F9E49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63F-4AA0-4443-A690-3522F794370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0D09C5-BE51-4C3B-83AF-FD97D24F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B3F49-140E-4A23-A903-C77946EA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B362-A5A9-454E-9266-118534065C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6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00ADE-E3C3-4A82-9E0A-0C8E1949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6A516-6F7F-49EF-B7DC-0BFECC7F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24338-DA33-4673-87B1-B8CB57DF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63F-4AA0-4443-A690-3522F794370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AC36C-BED8-4705-8F20-D0736EE3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CBE297-F2E7-4F0C-9D58-912E78F5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B362-A5A9-454E-9266-118534065C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88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FF947-B204-41B9-B4AB-A950A5F4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6569CE-238E-4CF8-9B68-399DC79C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532FD-5863-46C8-AEB4-DAC216F6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63F-4AA0-4443-A690-3522F794370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9AB36B-A561-46FF-AC7E-DE1288B7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37B698-324D-4CFA-B83D-1A6C3891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B362-A5A9-454E-9266-118534065C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8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682EB-B9A1-4045-AC63-4CB10EDF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A74F8-6179-451D-8265-3AE4F1C43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AE23BB-486B-448C-9261-7F258669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48EAB8-46E8-4E90-9B66-5B66D1BA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63F-4AA0-4443-A690-3522F794370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3937D4-9CB6-494D-AA45-F987E34A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F38057-6979-456D-8321-B9477A6B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B362-A5A9-454E-9266-118534065C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58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B6D2-E109-4156-87E2-F9A73689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4D001-8353-44EE-80E2-1F260D4E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803164-761A-4EBF-823D-E6BEB1F05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77CDFD-3916-4DAD-8F6E-FDD469759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543446-36BB-4758-9C0A-4991F33F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B03174-964F-4C95-83AA-9C06BC15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63F-4AA0-4443-A690-3522F794370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96DB93-8E00-4B6C-A547-889BBBE0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FB2BC4-6DA4-4A72-B844-8D18CAC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B362-A5A9-454E-9266-118534065C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50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0BEFB-25C6-4C13-B0C7-1CF12B78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22C770-2BAE-4A99-B8C8-07BC3186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63F-4AA0-4443-A690-3522F794370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70AA5C-AFCD-49E0-94C3-6CA2C009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3BBA32-D6DF-4F57-8B9A-0A711346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B362-A5A9-454E-9266-118534065C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40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D33C05-91B3-44EE-9A5B-1EF677E1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63F-4AA0-4443-A690-3522F794370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EBEA8B-C639-43BE-A4E4-F39D43F2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AEBE2F-818C-453A-879D-0EFA5C0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B362-A5A9-454E-9266-118534065C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83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DEAA3-AD2C-458E-B0D6-655731A4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B60D8-52E5-4BF3-A77D-EE123931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7B7130-1586-4425-B13D-1074647C2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2F7C6-7500-436A-AFE1-8248ACE1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63F-4AA0-4443-A690-3522F794370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C4C8EA-527C-4AB1-85E2-80B51012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470A1E-8582-4C0C-A5EF-0DD4BDBF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B362-A5A9-454E-9266-118534065C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862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2516A-077E-4C4A-BB05-04FC717C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88E44-D89B-4F01-B412-484F1D62D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ABAC34-FB1F-4DA7-9191-9E24CB40F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1C68E2-E197-4200-8CC3-4842F5A2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63F-4AA0-4443-A690-3522F794370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69DDB6-A910-4B49-9C56-56BF557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085E12-6B2C-451A-AEE1-0DDA2B7D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B362-A5A9-454E-9266-118534065C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32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225579-BB55-449B-9145-C7D3F05D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864521-1E2D-41AA-A989-4DDDAF506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F4423-E0FB-426F-ABEB-1D537241A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B63F-4AA0-4443-A690-3522F7943700}" type="datetimeFigureOut">
              <a:rPr lang="es-MX" smtClean="0"/>
              <a:t>22/05/2020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7F513-454E-4A0E-825A-336B8A27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3AAA9-44B3-483F-BB83-F3D875209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B362-A5A9-454E-9266-118534065C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21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9E2F47-5CBA-4924-A6C1-56BF7F1B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85" y="0"/>
            <a:ext cx="9221230" cy="68580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454D95D-EFB0-44AE-A8CD-EF2000C917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53928" y="914400"/>
            <a:ext cx="2454443" cy="16555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FA546-87D2-409C-9944-15F30C979A5F}"/>
              </a:ext>
            </a:extLst>
          </p:cNvPr>
          <p:cNvSpPr txBox="1"/>
          <p:nvPr/>
        </p:nvSpPr>
        <p:spPr>
          <a:xfrm>
            <a:off x="1423494" y="268069"/>
            <a:ext cx="106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Sensor </a:t>
            </a:r>
          </a:p>
          <a:p>
            <a:pPr algn="ctr"/>
            <a:r>
              <a:rPr lang="es-MX" dirty="0"/>
              <a:t>de fuerza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662CB2-5CDD-438B-8C3C-F1CF84BF877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64103" y="4815282"/>
            <a:ext cx="1609233" cy="6207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3FECAF-4CD2-4B98-8D46-35202367D120}"/>
              </a:ext>
            </a:extLst>
          </p:cNvPr>
          <p:cNvSpPr txBox="1"/>
          <p:nvPr/>
        </p:nvSpPr>
        <p:spPr>
          <a:xfrm>
            <a:off x="1986024" y="5112900"/>
            <a:ext cx="1178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Placa</a:t>
            </a:r>
          </a:p>
          <a:p>
            <a:pPr algn="ctr"/>
            <a:r>
              <a:rPr lang="es-MX" dirty="0"/>
              <a:t> deslizante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DB7B286-4EF9-4E45-AAF8-772C5A10B3C6}"/>
              </a:ext>
            </a:extLst>
          </p:cNvPr>
          <p:cNvCxnSpPr>
            <a:cxnSpLocks/>
          </p:cNvCxnSpPr>
          <p:nvPr/>
        </p:nvCxnSpPr>
        <p:spPr>
          <a:xfrm flipH="1">
            <a:off x="6096000" y="721453"/>
            <a:ext cx="900418" cy="1182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9A70C9A-DCB8-4162-9FA6-6D9536C6E9DC}"/>
              </a:ext>
            </a:extLst>
          </p:cNvPr>
          <p:cNvCxnSpPr>
            <a:cxnSpLocks/>
          </p:cNvCxnSpPr>
          <p:nvPr/>
        </p:nvCxnSpPr>
        <p:spPr>
          <a:xfrm flipH="1">
            <a:off x="5813260" y="721453"/>
            <a:ext cx="1183158" cy="2707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C012D2F-353F-47BB-B0AA-DEA29A048CC3}"/>
              </a:ext>
            </a:extLst>
          </p:cNvPr>
          <p:cNvSpPr txBox="1"/>
          <p:nvPr/>
        </p:nvSpPr>
        <p:spPr>
          <a:xfrm>
            <a:off x="6935860" y="185577"/>
            <a:ext cx="1296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Agujeros de</a:t>
            </a:r>
          </a:p>
          <a:p>
            <a:pPr algn="ctr"/>
            <a:r>
              <a:rPr lang="es-MX" dirty="0"/>
              <a:t> sujeción</a:t>
            </a:r>
          </a:p>
        </p:txBody>
      </p:sp>
    </p:spTree>
    <p:extLst>
      <p:ext uri="{BB962C8B-B14F-4D97-AF65-F5344CB8AC3E}">
        <p14:creationId xmlns:p14="http://schemas.microsoft.com/office/powerpoint/2010/main" val="141100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Millán</dc:creator>
  <cp:lastModifiedBy>Alejandro Millán</cp:lastModifiedBy>
  <cp:revision>2</cp:revision>
  <dcterms:created xsi:type="dcterms:W3CDTF">2020-05-23T01:31:00Z</dcterms:created>
  <dcterms:modified xsi:type="dcterms:W3CDTF">2020-05-23T01:37:45Z</dcterms:modified>
</cp:coreProperties>
</file>