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4467D-C236-4A49-ADCF-8CAF2EFD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12AE3F-1B7E-4767-B39C-15A1D310E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1918AB-301D-44FC-A97B-4FA573E5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4D8AA4-6560-451F-B12B-971A558C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088A7-893D-44B5-934C-0E0AC160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65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F44F8-AC7A-4E04-A7F0-05CAFEAF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014ECB-73E7-44EE-A8D7-6845B2905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B0843-B89F-4CBE-8DFE-C3481AC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B0CB4-EF62-4072-906B-002529E3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EE284-3E2C-4EEE-BA70-9491EF01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038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70BFE3-9ED8-4123-ABC0-13B015A53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9AE00-962E-4B21-B610-A5A2BC31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F8B2B-B4F0-4F7F-B1C1-D4CE30AA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9FEBA-50A3-4AFD-AD14-39A69205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EC053-25D0-41FB-BAE5-D1A1EF5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6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BA96A-B2AE-4D25-8F69-6182E077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AB2FF-8634-4A7E-A329-5B26850B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4F72F-01AE-4912-B1AE-88426F7D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0CBC9-59FB-46CC-B967-9598B5F8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6A6967-1AF1-4951-932C-37F8F4E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3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884F7-7BD0-497C-813E-16A8E46A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0FCE0-B28F-415E-B60C-EAECD925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1DB92-5201-453B-89D3-F79B7213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91339-18F0-4DF3-8EE6-BAF98773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A183A-4CE8-406B-9EB6-3092DF1D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02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B099C-B0CC-40C6-89B3-8181CB35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6B328-9E6A-4F28-8053-4A7343E7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A92780-978A-4F63-9CB3-FF8FE978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09A73B-F258-4B03-846A-86D28929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A2F6E-1BE0-4DA9-9309-EA37DB65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D791A6-6C10-4495-B4F3-C4F65D74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14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58F79-C626-4A45-B857-536A303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930C29-23E0-4269-99A4-21BA94D3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668210-A9EA-48EB-8A6F-7BC9C671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832386-12E9-47E2-843C-0C86125B8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9458ED-E804-4B7A-8AF4-257674802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568A80-AB2E-4F3A-80B2-4E31967A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CC8ABF-CF6A-441D-8B60-B3DEE512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0A056B-8647-443D-8274-8B0C0192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1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B927F-CCFE-44B2-A806-8DF94312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B0EC1F-2BCC-4710-B5B6-9E3E91F9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0E6759-288C-43A5-A081-148FDE0D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03C79F-0A95-4F90-9983-C1C0F1B3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63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F6BDD1-C25B-44EF-8FD2-248D49EA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825509-7D1E-4D95-BED9-0A0E90CF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2199AA-42B2-46EC-B427-9400B0DF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86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CF2AD-5924-4F0A-B621-DDC4DF35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5E9B0-65C1-4754-B1E4-B2191B85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F296C7-4B80-4BDB-BABF-C7F1EDA0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C93226-7CD0-47C7-9859-696E512E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A802E-E243-4499-B8A8-8A8F90E6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06BD41-BA99-4325-9055-5F527987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0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06BDC-ADF8-422B-99C7-AD72E28E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4FB0E8-D75C-4576-94B4-7799171CB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548374-0796-4701-9687-925B708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51AF13-130D-464D-B566-6DB0134C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E59B46-9442-47FB-86B3-FF7FC918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797DD9-5A0F-4632-87A6-DE608C6A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6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CF7A99-2255-424B-B4A9-10FAE10D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AECD3-8F2A-4102-9158-9EA6F6B2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4E3FE-7791-47C3-9454-4179EAEFA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8EB48-352E-43B6-9C1F-75FF9A9204D5}" type="datetimeFigureOut">
              <a:rPr lang="es-MX" smtClean="0"/>
              <a:t>11/05/2020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61A84-E814-4E4D-A09B-8C22FFB3A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FCD134-7B33-4A5E-8B98-57325CE17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8D09-4311-421A-A9DE-AA6358AE8F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7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5F8A2C-4ADD-4189-8928-9AA890AB2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Eslabón 1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320498C-C4D1-40AB-ABE4-7700EDDC9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Propiedades, análisis y rediseños</a:t>
            </a:r>
          </a:p>
        </p:txBody>
      </p:sp>
    </p:spTree>
    <p:extLst>
      <p:ext uri="{BB962C8B-B14F-4D97-AF65-F5344CB8AC3E}">
        <p14:creationId xmlns:p14="http://schemas.microsoft.com/office/powerpoint/2010/main" val="125422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A210C9-F444-4F71-A644-9F55F708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04825"/>
            <a:ext cx="85725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8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303FC6C-FB62-48ED-AC9F-868C2449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95" y="0"/>
            <a:ext cx="4473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9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D279BD-9FCA-4B92-B9EA-FF269C82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09587"/>
            <a:ext cx="85725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2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3E3B500-2EA7-4CBA-A82D-CC8E8481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523734"/>
            <a:ext cx="525853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3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AA154-A36F-4A3A-A465-1A03E848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Eslabón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A61798-2CF6-4E0B-88D5-6CA39B8F3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Propiedades, análisis y rediseños</a:t>
            </a:r>
          </a:p>
        </p:txBody>
      </p:sp>
    </p:spTree>
    <p:extLst>
      <p:ext uri="{BB962C8B-B14F-4D97-AF65-F5344CB8AC3E}">
        <p14:creationId xmlns:p14="http://schemas.microsoft.com/office/powerpoint/2010/main" val="187882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328D5F0-504E-48C6-B2CE-92BED1E5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504825"/>
            <a:ext cx="98964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2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7AB881-645E-45D3-BDC3-BE7662E0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95" y="0"/>
            <a:ext cx="4473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29F7324-A5CE-4FE0-BCB2-041A1827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509587"/>
            <a:ext cx="98583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3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F61C3F5-D039-489F-834A-81F570AB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1542787"/>
            <a:ext cx="487748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3DB9AB4-29A7-4D29-8E26-4212BE25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504825"/>
            <a:ext cx="98202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8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7BD2FA2-BE4A-4EF1-BA5E-5DC295324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504825"/>
            <a:ext cx="98964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7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85922FB-3166-4B73-A391-EFBF4205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95" y="0"/>
            <a:ext cx="4473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DA12447-CC1C-4451-9600-DF177552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509587"/>
            <a:ext cx="98202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5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8C50BD-F69F-456A-BD26-09F1428E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1542787"/>
            <a:ext cx="483937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9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A84900-62D3-4D6D-ACF5-38444A92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504825"/>
            <a:ext cx="96869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0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48D24DB-FCE4-40CE-BEB2-2A2D3B3D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95" y="0"/>
            <a:ext cx="4473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7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D067F39-5A15-48BB-82B7-D85F0012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642937"/>
            <a:ext cx="96869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6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941DB1F-AA70-4E8F-B68F-ABEAADD5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1557076"/>
            <a:ext cx="522042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32DD63-54A9-488D-935A-C535B602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28100"/>
            <a:ext cx="4572638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06BFE7-C93D-4FCC-A6AD-D764CDFC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52462"/>
            <a:ext cx="98488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0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D81092-D758-449D-AECE-6F8FD912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8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4A1B70-0EA0-4902-81B2-33FEB4F9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638175"/>
            <a:ext cx="86106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69826E-0580-43A2-A238-1BE48D3C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95" y="0"/>
            <a:ext cx="4473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E1E17E-47C1-49F5-8E73-3B0923CD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642937"/>
            <a:ext cx="86106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3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A56EF4-2ABC-4617-B27B-ACC75979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552313"/>
            <a:ext cx="530616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5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</Words>
  <Application>Microsoft Office PowerPoint</Application>
  <PresentationFormat>Panorámica</PresentationFormat>
  <Paragraphs>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Eslabón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Eslabón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Serna Mora</dc:creator>
  <cp:lastModifiedBy>Oscar Serna Mora</cp:lastModifiedBy>
  <cp:revision>10</cp:revision>
  <dcterms:created xsi:type="dcterms:W3CDTF">2020-05-11T22:47:55Z</dcterms:created>
  <dcterms:modified xsi:type="dcterms:W3CDTF">2020-05-12T03:02:33Z</dcterms:modified>
</cp:coreProperties>
</file>