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4" autoAdjust="0"/>
    <p:restoredTop sz="94660"/>
  </p:normalViewPr>
  <p:slideViewPr>
    <p:cSldViewPr snapToGrid="0">
      <p:cViewPr>
        <p:scale>
          <a:sx n="75" d="100"/>
          <a:sy n="75" d="100"/>
        </p:scale>
        <p:origin x="93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42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94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51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17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05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21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86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0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69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57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7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A590-A5E0-4E5C-ACE6-CB5838D5675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AF6F-5F88-49DB-9962-FD4E1A88B4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51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bo 36"/>
          <p:cNvSpPr/>
          <p:nvPr/>
        </p:nvSpPr>
        <p:spPr>
          <a:xfrm>
            <a:off x="1098144" y="1749046"/>
            <a:ext cx="1145059" cy="1285103"/>
          </a:xfrm>
          <a:prstGeom prst="cube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bo 7"/>
          <p:cNvSpPr/>
          <p:nvPr/>
        </p:nvSpPr>
        <p:spPr>
          <a:xfrm>
            <a:off x="2090134" y="2210367"/>
            <a:ext cx="3600000" cy="3377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bo 8"/>
          <p:cNvSpPr/>
          <p:nvPr/>
        </p:nvSpPr>
        <p:spPr>
          <a:xfrm>
            <a:off x="5891848" y="2210366"/>
            <a:ext cx="2700000" cy="3377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8704013" y="2210366"/>
            <a:ext cx="988543" cy="33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8419918" y="2198003"/>
            <a:ext cx="387179" cy="3624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5587050" y="2210366"/>
            <a:ext cx="387179" cy="3624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rectángulo 10"/>
          <p:cNvSpPr/>
          <p:nvPr/>
        </p:nvSpPr>
        <p:spPr>
          <a:xfrm>
            <a:off x="9652425" y="2198003"/>
            <a:ext cx="1048263" cy="33774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Hexágono 11"/>
          <p:cNvSpPr/>
          <p:nvPr/>
        </p:nvSpPr>
        <p:spPr>
          <a:xfrm>
            <a:off x="9954134" y="2165053"/>
            <a:ext cx="444844" cy="337751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/>
          <p:cNvCxnSpPr/>
          <p:nvPr/>
        </p:nvCxnSpPr>
        <p:spPr>
          <a:xfrm rot="16200000" flipH="1">
            <a:off x="3507076" y="2931176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rot="16200000" flipH="1">
            <a:off x="6858790" y="2931176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rot="16200000" flipH="1">
            <a:off x="8837347" y="2918811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rot="16200000" flipH="1">
            <a:off x="9741507" y="2918812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264058" y="1424159"/>
            <a:ext cx="125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 eslabón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705623" y="1395159"/>
            <a:ext cx="10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Segundo eslabón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704013" y="1388979"/>
            <a:ext cx="10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Muñeca esférica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776463" y="1562659"/>
            <a:ext cx="16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Efector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797528" y="1783525"/>
            <a:ext cx="16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Muestra  recogida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2090133" y="1249339"/>
            <a:ext cx="3687808" cy="1977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5793368" y="1251889"/>
            <a:ext cx="2837992" cy="1467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9641505" y="1243190"/>
            <a:ext cx="971576" cy="59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8646787" y="1261950"/>
            <a:ext cx="981183" cy="424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cxnSpLocks/>
            <a:stCxn id="8" idx="2"/>
          </p:cNvCxnSpPr>
          <p:nvPr/>
        </p:nvCxnSpPr>
        <p:spPr>
          <a:xfrm flipH="1" flipV="1">
            <a:off x="2074707" y="291830"/>
            <a:ext cx="15427" cy="21296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H="1" flipV="1">
            <a:off x="5777941" y="430837"/>
            <a:ext cx="15427" cy="21296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 flipV="1">
            <a:off x="8631360" y="497843"/>
            <a:ext cx="15427" cy="21296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11" idx="2"/>
          </p:cNvCxnSpPr>
          <p:nvPr/>
        </p:nvCxnSpPr>
        <p:spPr>
          <a:xfrm flipH="1" flipV="1">
            <a:off x="9613162" y="560787"/>
            <a:ext cx="39263" cy="1974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H="1" flipV="1">
            <a:off x="10680649" y="593735"/>
            <a:ext cx="21840" cy="17731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590834" y="100344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0.32 m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6900006" y="100294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0.24 m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9966672" y="93541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0.14 m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8854544" y="101138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0.10 m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543443" y="3277276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0.45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4.41 N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6765710" y="3314245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0.2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1.96 N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8753855" y="3291245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0.5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4.9 N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9824762" y="3245078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9.81 N</a:t>
            </a:r>
          </a:p>
        </p:txBody>
      </p:sp>
    </p:spTree>
    <p:extLst>
      <p:ext uri="{BB962C8B-B14F-4D97-AF65-F5344CB8AC3E}">
        <p14:creationId xmlns:p14="http://schemas.microsoft.com/office/powerpoint/2010/main" val="325704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bo 36"/>
          <p:cNvSpPr/>
          <p:nvPr/>
        </p:nvSpPr>
        <p:spPr>
          <a:xfrm>
            <a:off x="1098144" y="1749046"/>
            <a:ext cx="1145059" cy="1285103"/>
          </a:xfrm>
          <a:prstGeom prst="cube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bo 7"/>
          <p:cNvSpPr/>
          <p:nvPr/>
        </p:nvSpPr>
        <p:spPr>
          <a:xfrm>
            <a:off x="2090134" y="2210367"/>
            <a:ext cx="3600000" cy="3377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bo 8"/>
          <p:cNvSpPr/>
          <p:nvPr/>
        </p:nvSpPr>
        <p:spPr>
          <a:xfrm>
            <a:off x="5891848" y="2210366"/>
            <a:ext cx="2700000" cy="3377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8704013" y="2210366"/>
            <a:ext cx="988543" cy="33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8419918" y="2198003"/>
            <a:ext cx="387179" cy="3624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5587050" y="2210366"/>
            <a:ext cx="387179" cy="3624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rectángulo 10"/>
          <p:cNvSpPr/>
          <p:nvPr/>
        </p:nvSpPr>
        <p:spPr>
          <a:xfrm>
            <a:off x="9652425" y="2198003"/>
            <a:ext cx="1048263" cy="33774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Hexágono 11"/>
          <p:cNvSpPr/>
          <p:nvPr/>
        </p:nvSpPr>
        <p:spPr>
          <a:xfrm>
            <a:off x="9954134" y="2165053"/>
            <a:ext cx="444844" cy="337751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/>
          <p:cNvCxnSpPr/>
          <p:nvPr/>
        </p:nvCxnSpPr>
        <p:spPr>
          <a:xfrm rot="16200000" flipH="1">
            <a:off x="3507076" y="2931176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rot="16200000" flipH="1">
            <a:off x="6858790" y="2931176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rot="16200000" flipH="1">
            <a:off x="8837347" y="2918811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rot="16200000" flipH="1">
            <a:off x="9741507" y="2918812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264058" y="1424159"/>
            <a:ext cx="125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 eslabón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705623" y="1395159"/>
            <a:ext cx="10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Segundo eslabón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704013" y="1388979"/>
            <a:ext cx="10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Muñeca esférica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776463" y="1562659"/>
            <a:ext cx="16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Efector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797528" y="1783525"/>
            <a:ext cx="16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Muestra  recogida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2090133" y="1249339"/>
            <a:ext cx="3687808" cy="1977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5793368" y="1251889"/>
            <a:ext cx="2837992" cy="1467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9641505" y="1243190"/>
            <a:ext cx="971576" cy="59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8646787" y="1261950"/>
            <a:ext cx="981183" cy="424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cxnSpLocks/>
            <a:stCxn id="8" idx="2"/>
          </p:cNvCxnSpPr>
          <p:nvPr/>
        </p:nvCxnSpPr>
        <p:spPr>
          <a:xfrm flipH="1" flipV="1">
            <a:off x="2074707" y="291830"/>
            <a:ext cx="15427" cy="21296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H="1" flipV="1">
            <a:off x="5777941" y="430837"/>
            <a:ext cx="15427" cy="21296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 flipV="1">
            <a:off x="8631360" y="497843"/>
            <a:ext cx="15427" cy="21296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11" idx="2"/>
          </p:cNvCxnSpPr>
          <p:nvPr/>
        </p:nvCxnSpPr>
        <p:spPr>
          <a:xfrm flipH="1" flipV="1">
            <a:off x="9613162" y="560787"/>
            <a:ext cx="39263" cy="1974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H="1" flipV="1">
            <a:off x="10680649" y="593735"/>
            <a:ext cx="21840" cy="17731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590834" y="100344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0.32 m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6900006" y="100294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0.24 m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9966672" y="93541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0.14 m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8854544" y="101138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0.10 m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543443" y="3277276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0.45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4.41 N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6765710" y="3314245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0.2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1.96 N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8753855" y="3291245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0.5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4.9 N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9824762" y="3245078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9.81 N</a:t>
            </a:r>
          </a:p>
        </p:txBody>
      </p:sp>
      <p:sp>
        <p:nvSpPr>
          <p:cNvPr id="2" name="Flecha: curvada hacia la derecha 1">
            <a:extLst>
              <a:ext uri="{FF2B5EF4-FFF2-40B4-BE49-F238E27FC236}">
                <a16:creationId xmlns:a16="http://schemas.microsoft.com/office/drawing/2014/main" id="{AFFCE4E1-D9F0-49E5-9CA9-116A026BD506}"/>
              </a:ext>
            </a:extLst>
          </p:cNvPr>
          <p:cNvSpPr/>
          <p:nvPr/>
        </p:nvSpPr>
        <p:spPr>
          <a:xfrm>
            <a:off x="174082" y="1919228"/>
            <a:ext cx="722566" cy="1233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CECECDF-9C86-4BF1-B8B6-23C298A58C2E}"/>
              </a:ext>
            </a:extLst>
          </p:cNvPr>
          <p:cNvSpPr txBox="1"/>
          <p:nvPr/>
        </p:nvSpPr>
        <p:spPr>
          <a:xfrm>
            <a:off x="271199" y="3222885"/>
            <a:ext cx="125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5.6483 Nm</a:t>
            </a:r>
          </a:p>
        </p:txBody>
      </p:sp>
    </p:spTree>
    <p:extLst>
      <p:ext uri="{BB962C8B-B14F-4D97-AF65-F5344CB8AC3E}">
        <p14:creationId xmlns:p14="http://schemas.microsoft.com/office/powerpoint/2010/main" val="51619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bo 36"/>
          <p:cNvSpPr/>
          <p:nvPr/>
        </p:nvSpPr>
        <p:spPr>
          <a:xfrm>
            <a:off x="2874010" y="2204524"/>
            <a:ext cx="1145059" cy="1285103"/>
          </a:xfrm>
          <a:prstGeom prst="cube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bo 8"/>
          <p:cNvSpPr/>
          <p:nvPr/>
        </p:nvSpPr>
        <p:spPr>
          <a:xfrm>
            <a:off x="3897948" y="2667566"/>
            <a:ext cx="2700000" cy="3377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6710113" y="2667566"/>
            <a:ext cx="988543" cy="33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6426018" y="2655203"/>
            <a:ext cx="387179" cy="3624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rectángulo 10"/>
          <p:cNvSpPr/>
          <p:nvPr/>
        </p:nvSpPr>
        <p:spPr>
          <a:xfrm>
            <a:off x="7658525" y="2655203"/>
            <a:ext cx="1048263" cy="33774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Hexágono 11"/>
          <p:cNvSpPr/>
          <p:nvPr/>
        </p:nvSpPr>
        <p:spPr>
          <a:xfrm>
            <a:off x="7960234" y="2622253"/>
            <a:ext cx="444844" cy="337751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de flecha 23"/>
          <p:cNvCxnSpPr>
            <a:cxnSpLocks/>
          </p:cNvCxnSpPr>
          <p:nvPr/>
        </p:nvCxnSpPr>
        <p:spPr>
          <a:xfrm rot="16200000" flipH="1">
            <a:off x="4864890" y="3388376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cxnSpLocks/>
          </p:cNvCxnSpPr>
          <p:nvPr/>
        </p:nvCxnSpPr>
        <p:spPr>
          <a:xfrm rot="16200000" flipH="1">
            <a:off x="6843447" y="3376011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cxnSpLocks/>
          </p:cNvCxnSpPr>
          <p:nvPr/>
        </p:nvCxnSpPr>
        <p:spPr>
          <a:xfrm rot="16200000" flipH="1">
            <a:off x="7747607" y="3376012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711723" y="1852359"/>
            <a:ext cx="10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Segundo eslabón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6710113" y="1846179"/>
            <a:ext cx="10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Muñeca esférica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7782563" y="2019859"/>
            <a:ext cx="16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Efector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8968366" y="2097743"/>
            <a:ext cx="16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Muestra  recogida</a:t>
            </a:r>
          </a:p>
        </p:txBody>
      </p:sp>
      <p:cxnSp>
        <p:nvCxnSpPr>
          <p:cNvPr id="41" name="Conector recto 40"/>
          <p:cNvCxnSpPr>
            <a:cxnSpLocks/>
          </p:cNvCxnSpPr>
          <p:nvPr/>
        </p:nvCxnSpPr>
        <p:spPr>
          <a:xfrm>
            <a:off x="3893758" y="1723761"/>
            <a:ext cx="2743702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cxnSpLocks/>
          </p:cNvCxnSpPr>
          <p:nvPr/>
        </p:nvCxnSpPr>
        <p:spPr>
          <a:xfrm flipV="1">
            <a:off x="7647605" y="1700390"/>
            <a:ext cx="971576" cy="59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cxnSpLocks/>
          </p:cNvCxnSpPr>
          <p:nvPr/>
        </p:nvCxnSpPr>
        <p:spPr>
          <a:xfrm>
            <a:off x="6652887" y="1719150"/>
            <a:ext cx="981183" cy="424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cxnSpLocks/>
          </p:cNvCxnSpPr>
          <p:nvPr/>
        </p:nvCxnSpPr>
        <p:spPr>
          <a:xfrm flipH="1" flipV="1">
            <a:off x="3890234" y="875686"/>
            <a:ext cx="15427" cy="21296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cxnSpLocks/>
          </p:cNvCxnSpPr>
          <p:nvPr/>
        </p:nvCxnSpPr>
        <p:spPr>
          <a:xfrm flipH="1" flipV="1">
            <a:off x="6637460" y="955043"/>
            <a:ext cx="15427" cy="21296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11" idx="2"/>
          </p:cNvCxnSpPr>
          <p:nvPr/>
        </p:nvCxnSpPr>
        <p:spPr>
          <a:xfrm flipH="1" flipV="1">
            <a:off x="7619262" y="1017987"/>
            <a:ext cx="39263" cy="1974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cxnSpLocks/>
          </p:cNvCxnSpPr>
          <p:nvPr/>
        </p:nvCxnSpPr>
        <p:spPr>
          <a:xfrm flipH="1" flipV="1">
            <a:off x="8686749" y="1050935"/>
            <a:ext cx="21840" cy="17731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906106" y="1460144"/>
            <a:ext cx="68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0.24 m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7972772" y="1392613"/>
            <a:ext cx="68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0.14 m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6860644" y="1468582"/>
            <a:ext cx="68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0.10 m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4771810" y="3771445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0.2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1.96 N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759955" y="3748445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0.5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4.9 N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7830862" y="3702278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 Kg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9.81 N</a:t>
            </a:r>
          </a:p>
        </p:txBody>
      </p:sp>
      <p:sp>
        <p:nvSpPr>
          <p:cNvPr id="20" name="Flecha: curvada hacia la derecha 19">
            <a:extLst>
              <a:ext uri="{FF2B5EF4-FFF2-40B4-BE49-F238E27FC236}">
                <a16:creationId xmlns:a16="http://schemas.microsoft.com/office/drawing/2014/main" id="{FD766D2C-27FA-4B8B-9622-70EC20A9267D}"/>
              </a:ext>
            </a:extLst>
          </p:cNvPr>
          <p:cNvSpPr/>
          <p:nvPr/>
        </p:nvSpPr>
        <p:spPr>
          <a:xfrm>
            <a:off x="1335634" y="2294375"/>
            <a:ext cx="731718" cy="1331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57C668E-A40C-4B9F-923C-03AFA0881355}"/>
              </a:ext>
            </a:extLst>
          </p:cNvPr>
          <p:cNvSpPr txBox="1"/>
          <p:nvPr/>
        </p:nvSpPr>
        <p:spPr>
          <a:xfrm>
            <a:off x="1565887" y="2688028"/>
            <a:ext cx="125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5.6483 Nm</a:t>
            </a:r>
          </a:p>
        </p:txBody>
      </p:sp>
    </p:spTree>
    <p:extLst>
      <p:ext uri="{BB962C8B-B14F-4D97-AF65-F5344CB8AC3E}">
        <p14:creationId xmlns:p14="http://schemas.microsoft.com/office/powerpoint/2010/main" val="23716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bo 30"/>
          <p:cNvSpPr/>
          <p:nvPr/>
        </p:nvSpPr>
        <p:spPr>
          <a:xfrm>
            <a:off x="339894" y="1853509"/>
            <a:ext cx="1145059" cy="1285103"/>
          </a:xfrm>
          <a:prstGeom prst="cube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/>
          <p:cNvCxnSpPr/>
          <p:nvPr/>
        </p:nvCxnSpPr>
        <p:spPr>
          <a:xfrm rot="16200000" flipH="1">
            <a:off x="2669095" y="3047995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o 3"/>
          <p:cNvSpPr/>
          <p:nvPr/>
        </p:nvSpPr>
        <p:spPr>
          <a:xfrm>
            <a:off x="1252153" y="2327186"/>
            <a:ext cx="3600000" cy="3377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2426077" y="1561059"/>
            <a:ext cx="125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Primer eslabón</a:t>
            </a:r>
          </a:p>
        </p:txBody>
      </p:sp>
      <p:sp>
        <p:nvSpPr>
          <p:cNvPr id="30" name="Flecha curvada hacia arriba 29"/>
          <p:cNvSpPr/>
          <p:nvPr/>
        </p:nvSpPr>
        <p:spPr>
          <a:xfrm rot="5400000" flipV="1">
            <a:off x="4578247" y="2331387"/>
            <a:ext cx="887541" cy="33972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629656" y="2914299"/>
            <a:ext cx="113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Fuerza</a:t>
            </a:r>
          </a:p>
          <a:p>
            <a:r>
              <a:rPr lang="es-MX" dirty="0"/>
              <a:t>resultante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498329" y="1384978"/>
            <a:ext cx="134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Momento resultante</a:t>
            </a:r>
          </a:p>
        </p:txBody>
      </p:sp>
      <p:cxnSp>
        <p:nvCxnSpPr>
          <p:cNvPr id="34" name="Conector recto de flecha 33"/>
          <p:cNvCxnSpPr/>
          <p:nvPr/>
        </p:nvCxnSpPr>
        <p:spPr>
          <a:xfrm rot="16200000" flipH="1">
            <a:off x="4355021" y="3047994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625133" y="3431063"/>
            <a:ext cx="9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4.41 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251696" y="3431063"/>
            <a:ext cx="9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16.67 N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5264885" y="2311394"/>
            <a:ext cx="115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5.72 N m</a:t>
            </a:r>
          </a:p>
        </p:txBody>
      </p:sp>
    </p:spTree>
    <p:extLst>
      <p:ext uri="{BB962C8B-B14F-4D97-AF65-F5344CB8AC3E}">
        <p14:creationId xmlns:p14="http://schemas.microsoft.com/office/powerpoint/2010/main" val="394418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727228" y="815221"/>
            <a:ext cx="125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Segundo eslabón</a:t>
            </a:r>
          </a:p>
        </p:txBody>
      </p:sp>
      <p:sp>
        <p:nvSpPr>
          <p:cNvPr id="11" name="Cubo 10"/>
          <p:cNvSpPr/>
          <p:nvPr/>
        </p:nvSpPr>
        <p:spPr>
          <a:xfrm>
            <a:off x="641046" y="1232465"/>
            <a:ext cx="1145059" cy="1285103"/>
          </a:xfrm>
          <a:prstGeom prst="cube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de flecha 11"/>
          <p:cNvCxnSpPr/>
          <p:nvPr/>
        </p:nvCxnSpPr>
        <p:spPr>
          <a:xfrm rot="16200000" flipH="1">
            <a:off x="2970247" y="2426951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o 12"/>
          <p:cNvSpPr/>
          <p:nvPr/>
        </p:nvSpPr>
        <p:spPr>
          <a:xfrm>
            <a:off x="1553305" y="1706142"/>
            <a:ext cx="3600000" cy="3377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curvada hacia arriba 14"/>
          <p:cNvSpPr/>
          <p:nvPr/>
        </p:nvSpPr>
        <p:spPr>
          <a:xfrm rot="5400000" flipV="1">
            <a:off x="4879399" y="1710343"/>
            <a:ext cx="887541" cy="33972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930808" y="2293255"/>
            <a:ext cx="113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Fuerza</a:t>
            </a:r>
          </a:p>
          <a:p>
            <a:r>
              <a:rPr lang="es-MX" dirty="0"/>
              <a:t>resultante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799481" y="763934"/>
            <a:ext cx="134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Momento resultante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rot="16200000" flipH="1">
            <a:off x="4656173" y="2426950"/>
            <a:ext cx="766127" cy="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926285" y="2810019"/>
            <a:ext cx="9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1.96 N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552847" y="2810019"/>
            <a:ext cx="109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14.715 N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566037" y="1690350"/>
            <a:ext cx="115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1.91 N m</a:t>
            </a:r>
          </a:p>
        </p:txBody>
      </p:sp>
    </p:spTree>
    <p:extLst>
      <p:ext uri="{BB962C8B-B14F-4D97-AF65-F5344CB8AC3E}">
        <p14:creationId xmlns:p14="http://schemas.microsoft.com/office/powerpoint/2010/main" val="404121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aralelogramo 204"/>
          <p:cNvSpPr/>
          <p:nvPr/>
        </p:nvSpPr>
        <p:spPr>
          <a:xfrm>
            <a:off x="30495" y="4984407"/>
            <a:ext cx="2263105" cy="1421259"/>
          </a:xfrm>
          <a:prstGeom prst="parallelogram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5" name="Conector recto 104"/>
          <p:cNvCxnSpPr/>
          <p:nvPr/>
        </p:nvCxnSpPr>
        <p:spPr>
          <a:xfrm rot="-1260000">
            <a:off x="4283119" y="3508580"/>
            <a:ext cx="3155902" cy="49321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orma libre 103"/>
          <p:cNvSpPr/>
          <p:nvPr/>
        </p:nvSpPr>
        <p:spPr>
          <a:xfrm rot="1620000">
            <a:off x="1132219" y="3796251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3" name="Conector recto 102"/>
          <p:cNvCxnSpPr/>
          <p:nvPr/>
        </p:nvCxnSpPr>
        <p:spPr>
          <a:xfrm flipV="1">
            <a:off x="2161674" y="3016849"/>
            <a:ext cx="2532488" cy="922414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ilindro 3"/>
          <p:cNvSpPr/>
          <p:nvPr/>
        </p:nvSpPr>
        <p:spPr>
          <a:xfrm>
            <a:off x="858963" y="4288661"/>
            <a:ext cx="665018" cy="1122218"/>
          </a:xfrm>
          <a:prstGeom prst="can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/>
          <p:nvPr/>
        </p:nvCxnSpPr>
        <p:spPr>
          <a:xfrm flipH="1" flipV="1">
            <a:off x="1184545" y="3563571"/>
            <a:ext cx="13854" cy="80356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ilindro 7"/>
          <p:cNvSpPr/>
          <p:nvPr/>
        </p:nvSpPr>
        <p:spPr>
          <a:xfrm rot="14860052">
            <a:off x="2876782" y="3017893"/>
            <a:ext cx="665018" cy="1122218"/>
          </a:xfrm>
          <a:prstGeom prst="can">
            <a:avLst>
              <a:gd name="adj" fmla="val 64333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173088" y="3530985"/>
            <a:ext cx="1480496" cy="3258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729968" y="3394365"/>
            <a:ext cx="979486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883372" y="3709074"/>
            <a:ext cx="804086" cy="846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603473" y="3394365"/>
            <a:ext cx="1070979" cy="3189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4191209" y="3530832"/>
            <a:ext cx="1089640" cy="1385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ilindro 18"/>
          <p:cNvSpPr/>
          <p:nvPr/>
        </p:nvSpPr>
        <p:spPr>
          <a:xfrm rot="14860052">
            <a:off x="5495430" y="2992730"/>
            <a:ext cx="665018" cy="1122218"/>
          </a:xfrm>
          <a:prstGeom prst="can">
            <a:avLst>
              <a:gd name="adj" fmla="val 64333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2" name="Grupo 71"/>
          <p:cNvGrpSpPr/>
          <p:nvPr/>
        </p:nvGrpSpPr>
        <p:grpSpPr>
          <a:xfrm rot="-1440000">
            <a:off x="7693164" y="1865503"/>
            <a:ext cx="2520793" cy="4050665"/>
            <a:chOff x="6164115" y="1801092"/>
            <a:chExt cx="2520793" cy="4050665"/>
          </a:xfrm>
        </p:grpSpPr>
        <p:sp>
          <p:nvSpPr>
            <p:cNvPr id="20" name="Cilindro 19"/>
            <p:cNvSpPr/>
            <p:nvPr/>
          </p:nvSpPr>
          <p:spPr>
            <a:xfrm rot="5400000">
              <a:off x="6392715" y="1685582"/>
              <a:ext cx="665018" cy="1122218"/>
            </a:xfrm>
            <a:prstGeom prst="can">
              <a:avLst>
                <a:gd name="adj" fmla="val 64333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Cilindro 25"/>
            <p:cNvSpPr/>
            <p:nvPr/>
          </p:nvSpPr>
          <p:spPr>
            <a:xfrm rot="14860052">
              <a:off x="7791290" y="1572492"/>
              <a:ext cx="665018" cy="1122218"/>
            </a:xfrm>
            <a:prstGeom prst="can">
              <a:avLst>
                <a:gd name="adj" fmla="val 64333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7136768" y="2239764"/>
              <a:ext cx="446426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 rot="10800000" flipH="1" flipV="1">
              <a:off x="7775290" y="2239764"/>
              <a:ext cx="13854" cy="803564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H="1">
              <a:off x="8442176" y="2337911"/>
              <a:ext cx="10853" cy="493068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 flipV="1">
              <a:off x="7775290" y="2830979"/>
              <a:ext cx="666886" cy="21453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8124077" y="2916219"/>
              <a:ext cx="15066" cy="611783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ilindro 41"/>
            <p:cNvSpPr/>
            <p:nvPr/>
          </p:nvSpPr>
          <p:spPr>
            <a:xfrm flipV="1">
              <a:off x="7783747" y="3379471"/>
              <a:ext cx="687906" cy="1122218"/>
            </a:xfrm>
            <a:prstGeom prst="can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5" name="Conector recto 44"/>
            <p:cNvCxnSpPr/>
            <p:nvPr/>
          </p:nvCxnSpPr>
          <p:spPr>
            <a:xfrm flipH="1" flipV="1">
              <a:off x="8137885" y="4423215"/>
              <a:ext cx="13854" cy="803564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peración manual 45"/>
            <p:cNvSpPr/>
            <p:nvPr/>
          </p:nvSpPr>
          <p:spPr>
            <a:xfrm>
              <a:off x="7694539" y="5239109"/>
              <a:ext cx="914400" cy="612648"/>
            </a:xfrm>
            <a:prstGeom prst="flowChartManualOperation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47" name="Conector recto 46"/>
          <p:cNvCxnSpPr/>
          <p:nvPr/>
        </p:nvCxnSpPr>
        <p:spPr>
          <a:xfrm flipV="1">
            <a:off x="1226107" y="5410879"/>
            <a:ext cx="0" cy="40178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orma libre 53"/>
          <p:cNvSpPr/>
          <p:nvPr/>
        </p:nvSpPr>
        <p:spPr>
          <a:xfrm>
            <a:off x="796616" y="5562449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6" name="Conector recto de flecha 55"/>
          <p:cNvCxnSpPr/>
          <p:nvPr/>
        </p:nvCxnSpPr>
        <p:spPr>
          <a:xfrm flipV="1">
            <a:off x="3238133" y="2450835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H="1">
            <a:off x="2293600" y="3530835"/>
            <a:ext cx="973018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>
            <a:off x="3254517" y="3530832"/>
            <a:ext cx="940976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o 72"/>
          <p:cNvGrpSpPr/>
          <p:nvPr/>
        </p:nvGrpSpPr>
        <p:grpSpPr>
          <a:xfrm>
            <a:off x="4933788" y="2450835"/>
            <a:ext cx="1901893" cy="1440000"/>
            <a:chOff x="3828370" y="1166589"/>
            <a:chExt cx="1901893" cy="1440000"/>
          </a:xfrm>
        </p:grpSpPr>
        <p:cxnSp>
          <p:nvCxnSpPr>
            <p:cNvPr id="69" name="Conector recto de flecha 68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recto 77"/>
          <p:cNvCxnSpPr>
            <a:stCxn id="20" idx="3"/>
            <a:endCxn id="19" idx="3"/>
          </p:cNvCxnSpPr>
          <p:nvPr/>
        </p:nvCxnSpPr>
        <p:spPr>
          <a:xfrm flipH="1">
            <a:off x="6346962" y="2960327"/>
            <a:ext cx="812633" cy="38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5496752" y="3465591"/>
            <a:ext cx="505608" cy="228689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V="1">
            <a:off x="5993906" y="3201758"/>
            <a:ext cx="655324" cy="26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o 97"/>
          <p:cNvGrpSpPr/>
          <p:nvPr/>
        </p:nvGrpSpPr>
        <p:grpSpPr>
          <a:xfrm rot="-1380000">
            <a:off x="4803349" y="2476950"/>
            <a:ext cx="1901893" cy="1440000"/>
            <a:chOff x="3828370" y="1166589"/>
            <a:chExt cx="1901893" cy="1440000"/>
          </a:xfrm>
        </p:grpSpPr>
        <p:cxnSp>
          <p:nvCxnSpPr>
            <p:cNvPr id="99" name="Conector recto de flecha 98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Forma libre 105"/>
          <p:cNvSpPr/>
          <p:nvPr/>
        </p:nvSpPr>
        <p:spPr>
          <a:xfrm rot="1620000">
            <a:off x="4090418" y="3936059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7" name="Grupo 106"/>
          <p:cNvGrpSpPr/>
          <p:nvPr/>
        </p:nvGrpSpPr>
        <p:grpSpPr>
          <a:xfrm rot="-1380000">
            <a:off x="7846228" y="1001509"/>
            <a:ext cx="1901893" cy="1440000"/>
            <a:chOff x="3828370" y="1166589"/>
            <a:chExt cx="1901893" cy="1440000"/>
          </a:xfrm>
        </p:grpSpPr>
        <p:cxnSp>
          <p:nvCxnSpPr>
            <p:cNvPr id="108" name="Conector recto de flecha 107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de flecha 108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de flecha 109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>
                <a:off x="3021364" y="2044266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4" y="2044266"/>
                <a:ext cx="528102" cy="381515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uadroTexto 111"/>
              <p:cNvSpPr txBox="1"/>
              <p:nvPr/>
            </p:nvSpPr>
            <p:spPr>
              <a:xfrm>
                <a:off x="3906934" y="3515487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2" name="Cuadro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34" y="3515487"/>
                <a:ext cx="44908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uadroTexto 113"/>
              <p:cNvSpPr txBox="1"/>
              <p:nvPr/>
            </p:nvSpPr>
            <p:spPr>
              <a:xfrm>
                <a:off x="1684080" y="3759780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4" name="Cuadro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80" y="3759780"/>
                <a:ext cx="52810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o 114"/>
          <p:cNvGrpSpPr/>
          <p:nvPr/>
        </p:nvGrpSpPr>
        <p:grpSpPr>
          <a:xfrm>
            <a:off x="245734" y="3798705"/>
            <a:ext cx="1901893" cy="1440000"/>
            <a:chOff x="3828370" y="1166589"/>
            <a:chExt cx="1901893" cy="1440000"/>
          </a:xfrm>
        </p:grpSpPr>
        <p:cxnSp>
          <p:nvCxnSpPr>
            <p:cNvPr id="116" name="Conector recto de flecha 115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de flecha 116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uadroTexto 118"/>
              <p:cNvSpPr txBox="1"/>
              <p:nvPr/>
            </p:nvSpPr>
            <p:spPr>
              <a:xfrm>
                <a:off x="741288" y="3870473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9" name="CuadroTexto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8" y="3870473"/>
                <a:ext cx="52810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uadroTexto 119"/>
              <p:cNvSpPr txBox="1"/>
              <p:nvPr/>
            </p:nvSpPr>
            <p:spPr>
              <a:xfrm>
                <a:off x="2044074" y="4637185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0" name="CuadroTexto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4" y="4637185"/>
                <a:ext cx="528102" cy="381515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uadroTexto 120"/>
              <p:cNvSpPr txBox="1"/>
              <p:nvPr/>
            </p:nvSpPr>
            <p:spPr>
              <a:xfrm>
                <a:off x="213186" y="5169460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1" name="CuadroTexto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6" y="5169460"/>
                <a:ext cx="528102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>
                <a:off x="4586750" y="3465591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50" y="3465591"/>
                <a:ext cx="528102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uadroTexto 123"/>
              <p:cNvSpPr txBox="1"/>
              <p:nvPr/>
            </p:nvSpPr>
            <p:spPr>
              <a:xfrm>
                <a:off x="6498953" y="2815433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4" name="CuadroTex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953" y="2815433"/>
                <a:ext cx="528102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uadroTexto 124"/>
              <p:cNvSpPr txBox="1"/>
              <p:nvPr/>
            </p:nvSpPr>
            <p:spPr>
              <a:xfrm>
                <a:off x="5836433" y="2266999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5" name="CuadroTexto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33" y="2266999"/>
                <a:ext cx="528102" cy="381515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uadroTexto 125"/>
              <p:cNvSpPr txBox="1"/>
              <p:nvPr/>
            </p:nvSpPr>
            <p:spPr>
              <a:xfrm>
                <a:off x="5112802" y="2379431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6" name="CuadroTex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02" y="2379431"/>
                <a:ext cx="449085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uadroTexto 126"/>
              <p:cNvSpPr txBox="1"/>
              <p:nvPr/>
            </p:nvSpPr>
            <p:spPr>
              <a:xfrm>
                <a:off x="6583622" y="3502162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7" name="CuadroTexto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22" y="3502162"/>
                <a:ext cx="449085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uadroTexto 127"/>
              <p:cNvSpPr txBox="1"/>
              <p:nvPr/>
            </p:nvSpPr>
            <p:spPr>
              <a:xfrm>
                <a:off x="5231183" y="3982139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8" name="Cuadro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183" y="3982139"/>
                <a:ext cx="528102" cy="381515"/>
              </a:xfrm>
              <a:prstGeom prst="rect">
                <a:avLst/>
              </a:prstGeom>
              <a:blipFill>
                <a:blip r:embed="rId1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Forma libre 128"/>
          <p:cNvSpPr/>
          <p:nvPr/>
        </p:nvSpPr>
        <p:spPr>
          <a:xfrm rot="3300000">
            <a:off x="6718244" y="2971212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>
                <a:off x="8121318" y="2619261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18" y="2619261"/>
                <a:ext cx="52810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/>
              <p:cNvSpPr txBox="1"/>
              <p:nvPr/>
            </p:nvSpPr>
            <p:spPr>
              <a:xfrm>
                <a:off x="8228629" y="733051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1" name="Cuadro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29" y="733051"/>
                <a:ext cx="449085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uadroTexto 132"/>
              <p:cNvSpPr txBox="1"/>
              <p:nvPr/>
            </p:nvSpPr>
            <p:spPr>
              <a:xfrm>
                <a:off x="9702330" y="1422269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3" name="Cuadro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330" y="1422269"/>
                <a:ext cx="528102" cy="381515"/>
              </a:xfrm>
              <a:prstGeom prst="rect">
                <a:avLst/>
              </a:prstGeom>
              <a:blipFill>
                <a:blip r:embed="rId1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upo 145"/>
          <p:cNvGrpSpPr/>
          <p:nvPr/>
        </p:nvGrpSpPr>
        <p:grpSpPr>
          <a:xfrm rot="9420000">
            <a:off x="8115438" y="1673428"/>
            <a:ext cx="1901893" cy="1440000"/>
            <a:chOff x="3828370" y="1166589"/>
            <a:chExt cx="1901893" cy="1440000"/>
          </a:xfrm>
        </p:grpSpPr>
        <p:cxnSp>
          <p:nvCxnSpPr>
            <p:cNvPr id="147" name="Conector recto de flecha 146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uadroTexto 149"/>
              <p:cNvSpPr txBox="1"/>
              <p:nvPr/>
            </p:nvSpPr>
            <p:spPr>
              <a:xfrm>
                <a:off x="9257224" y="2716576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0" name="CuadroTexto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224" y="2716576"/>
                <a:ext cx="528102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orma libre 150"/>
          <p:cNvSpPr/>
          <p:nvPr/>
        </p:nvSpPr>
        <p:spPr>
          <a:xfrm rot="9097862">
            <a:off x="8894441" y="3052899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uadroTexto 151"/>
              <p:cNvSpPr txBox="1"/>
              <p:nvPr/>
            </p:nvSpPr>
            <p:spPr>
              <a:xfrm>
                <a:off x="7868159" y="1923227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2" name="CuadroTexto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159" y="1923227"/>
                <a:ext cx="449085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uadroTexto 152"/>
              <p:cNvSpPr txBox="1"/>
              <p:nvPr/>
            </p:nvSpPr>
            <p:spPr>
              <a:xfrm>
                <a:off x="9229378" y="1062185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3" name="CuadroTexto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78" y="1062185"/>
                <a:ext cx="528102" cy="381515"/>
              </a:xfrm>
              <a:prstGeom prst="rect">
                <a:avLst/>
              </a:prstGeom>
              <a:blipFill>
                <a:blip r:embed="rId19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uadroTexto 165"/>
              <p:cNvSpPr txBox="1"/>
              <p:nvPr/>
            </p:nvSpPr>
            <p:spPr>
              <a:xfrm>
                <a:off x="9032681" y="5156789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6" name="CuadroTexto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681" y="5156789"/>
                <a:ext cx="449085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CuadroTexto 166"/>
              <p:cNvSpPr txBox="1"/>
              <p:nvPr/>
            </p:nvSpPr>
            <p:spPr>
              <a:xfrm>
                <a:off x="10893563" y="4173842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7" name="CuadroTexto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563" y="4173842"/>
                <a:ext cx="528102" cy="381515"/>
              </a:xfrm>
              <a:prstGeom prst="rect">
                <a:avLst/>
              </a:prstGeom>
              <a:blipFill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uadroTexto 167"/>
              <p:cNvSpPr txBox="1"/>
              <p:nvPr/>
            </p:nvSpPr>
            <p:spPr>
              <a:xfrm>
                <a:off x="10240097" y="5881451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8" name="CuadroTexto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097" y="5881451"/>
                <a:ext cx="528102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ector recto de flecha 169"/>
          <p:cNvCxnSpPr/>
          <p:nvPr/>
        </p:nvCxnSpPr>
        <p:spPr>
          <a:xfrm>
            <a:off x="546507" y="3572037"/>
            <a:ext cx="32156" cy="1388741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/>
          <p:cNvCxnSpPr/>
          <p:nvPr/>
        </p:nvCxnSpPr>
        <p:spPr>
          <a:xfrm flipH="1">
            <a:off x="1116074" y="2010385"/>
            <a:ext cx="2150544" cy="10749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 flipV="1">
            <a:off x="3254957" y="2015879"/>
            <a:ext cx="2431014" cy="1391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/>
          <p:nvPr/>
        </p:nvCxnSpPr>
        <p:spPr>
          <a:xfrm flipH="1">
            <a:off x="5735890" y="1061251"/>
            <a:ext cx="2492739" cy="968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/>
          <p:nvPr/>
        </p:nvCxnSpPr>
        <p:spPr>
          <a:xfrm flipH="1" flipV="1">
            <a:off x="9531812" y="1824201"/>
            <a:ext cx="1282609" cy="2875436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uadroTexto 184"/>
              <p:cNvSpPr txBox="1"/>
              <p:nvPr/>
            </p:nvSpPr>
            <p:spPr>
              <a:xfrm>
                <a:off x="130812" y="4034482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uadro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2" y="4034482"/>
                <a:ext cx="51642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uadroTexto 185"/>
              <p:cNvSpPr txBox="1"/>
              <p:nvPr/>
            </p:nvSpPr>
            <p:spPr>
              <a:xfrm>
                <a:off x="1903462" y="1641612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uadro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62" y="1641612"/>
                <a:ext cx="51642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uadroTexto 186"/>
              <p:cNvSpPr txBox="1"/>
              <p:nvPr/>
            </p:nvSpPr>
            <p:spPr>
              <a:xfrm>
                <a:off x="4261697" y="1625394"/>
                <a:ext cx="433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uadroTexto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97" y="1625394"/>
                <a:ext cx="4330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uadroTexto 187"/>
              <p:cNvSpPr txBox="1"/>
              <p:nvPr/>
            </p:nvSpPr>
            <p:spPr>
              <a:xfrm>
                <a:off x="6665498" y="1162756"/>
                <a:ext cx="433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uadroTexto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98" y="1162756"/>
                <a:ext cx="4330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uadroTexto 189"/>
              <p:cNvSpPr txBox="1"/>
              <p:nvPr/>
            </p:nvSpPr>
            <p:spPr>
              <a:xfrm>
                <a:off x="1288111" y="5709769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uadroTexto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709769"/>
                <a:ext cx="51642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uadroTexto 190"/>
              <p:cNvSpPr txBox="1"/>
              <p:nvPr/>
            </p:nvSpPr>
            <p:spPr>
              <a:xfrm>
                <a:off x="1493533" y="4005829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uadroTexto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33" y="4005829"/>
                <a:ext cx="51642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uadroTexto 191"/>
              <p:cNvSpPr txBox="1"/>
              <p:nvPr/>
            </p:nvSpPr>
            <p:spPr>
              <a:xfrm>
                <a:off x="4244538" y="4144075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uadroTexto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38" y="4144075"/>
                <a:ext cx="51642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uadroTexto 192"/>
              <p:cNvSpPr txBox="1"/>
              <p:nvPr/>
            </p:nvSpPr>
            <p:spPr>
              <a:xfrm>
                <a:off x="7292502" y="3287016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uadroTexto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502" y="3287016"/>
                <a:ext cx="51642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Conector recto 193"/>
          <p:cNvCxnSpPr/>
          <p:nvPr/>
        </p:nvCxnSpPr>
        <p:spPr>
          <a:xfrm rot="-2700000">
            <a:off x="7310750" y="2066994"/>
            <a:ext cx="3155902" cy="49321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orma libre 194"/>
          <p:cNvSpPr/>
          <p:nvPr/>
        </p:nvSpPr>
        <p:spPr>
          <a:xfrm rot="2220000">
            <a:off x="7590003" y="2944855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CuadroTexto 195"/>
              <p:cNvSpPr txBox="1"/>
              <p:nvPr/>
            </p:nvSpPr>
            <p:spPr>
              <a:xfrm>
                <a:off x="8276041" y="3064978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6" name="CuadroTexto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041" y="3064978"/>
                <a:ext cx="516423" cy="369332"/>
              </a:xfrm>
              <a:prstGeom prst="rect">
                <a:avLst/>
              </a:prstGeom>
              <a:blipFill>
                <a:blip r:embed="rId3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CuadroTexto 196"/>
              <p:cNvSpPr txBox="1"/>
              <p:nvPr/>
            </p:nvSpPr>
            <p:spPr>
              <a:xfrm>
                <a:off x="8718515" y="3369423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7" name="CuadroTexto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515" y="3369423"/>
                <a:ext cx="51642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uadroTexto 202"/>
              <p:cNvSpPr txBox="1"/>
              <p:nvPr/>
            </p:nvSpPr>
            <p:spPr>
              <a:xfrm flipH="1">
                <a:off x="10263950" y="2963251"/>
                <a:ext cx="3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uadroTexto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63950" y="2963251"/>
                <a:ext cx="392481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upo 219"/>
          <p:cNvGrpSpPr/>
          <p:nvPr/>
        </p:nvGrpSpPr>
        <p:grpSpPr>
          <a:xfrm rot="9420000">
            <a:off x="9466694" y="4718142"/>
            <a:ext cx="1901893" cy="1440000"/>
            <a:chOff x="3828370" y="1166589"/>
            <a:chExt cx="1901893" cy="1440000"/>
          </a:xfrm>
        </p:grpSpPr>
        <p:cxnSp>
          <p:nvCxnSpPr>
            <p:cNvPr id="221" name="Conector recto de flecha 220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de flecha 221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de flecha 222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77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/>
          <p:cNvSpPr/>
          <p:nvPr/>
        </p:nvSpPr>
        <p:spPr>
          <a:xfrm>
            <a:off x="795123" y="4566621"/>
            <a:ext cx="2263105" cy="1421259"/>
          </a:xfrm>
          <a:prstGeom prst="parallelogram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orma libre 4"/>
          <p:cNvSpPr/>
          <p:nvPr/>
        </p:nvSpPr>
        <p:spPr>
          <a:xfrm rot="1620000">
            <a:off x="1896847" y="3378465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2926302" y="2599063"/>
            <a:ext cx="2532488" cy="922414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ilindro 6"/>
          <p:cNvSpPr/>
          <p:nvPr/>
        </p:nvSpPr>
        <p:spPr>
          <a:xfrm>
            <a:off x="1623591" y="3870875"/>
            <a:ext cx="665018" cy="1122218"/>
          </a:xfrm>
          <a:prstGeom prst="can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/>
          <p:cNvCxnSpPr/>
          <p:nvPr/>
        </p:nvCxnSpPr>
        <p:spPr>
          <a:xfrm flipH="1" flipV="1">
            <a:off x="1949173" y="3145785"/>
            <a:ext cx="13854" cy="80356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ilindro 8"/>
          <p:cNvSpPr/>
          <p:nvPr/>
        </p:nvSpPr>
        <p:spPr>
          <a:xfrm rot="14860052">
            <a:off x="3641410" y="2600107"/>
            <a:ext cx="665018" cy="1122218"/>
          </a:xfrm>
          <a:prstGeom prst="can">
            <a:avLst>
              <a:gd name="adj" fmla="val 64333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937716" y="3113199"/>
            <a:ext cx="1480496" cy="3258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648000" y="2976579"/>
            <a:ext cx="2397477" cy="323170"/>
            <a:chOff x="3648000" y="2976579"/>
            <a:chExt cx="2397477" cy="323170"/>
          </a:xfrm>
        </p:grpSpPr>
        <p:cxnSp>
          <p:nvCxnSpPr>
            <p:cNvPr id="11" name="Conector recto 10"/>
            <p:cNvCxnSpPr/>
            <p:nvPr/>
          </p:nvCxnSpPr>
          <p:spPr>
            <a:xfrm>
              <a:off x="4494596" y="2976579"/>
              <a:ext cx="979486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3648000" y="3291288"/>
              <a:ext cx="804086" cy="8461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4368101" y="2976579"/>
              <a:ext cx="1070979" cy="31895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4955837" y="3113046"/>
              <a:ext cx="1089640" cy="13854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ilindro 14"/>
          <p:cNvSpPr/>
          <p:nvPr/>
        </p:nvSpPr>
        <p:spPr>
          <a:xfrm rot="14860052">
            <a:off x="6260058" y="2574944"/>
            <a:ext cx="665018" cy="1122218"/>
          </a:xfrm>
          <a:prstGeom prst="can">
            <a:avLst>
              <a:gd name="adj" fmla="val 64333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1990735" y="4993093"/>
            <a:ext cx="0" cy="40178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1561244" y="5144663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002761" y="2033049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058228" y="3113049"/>
            <a:ext cx="973018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019145" y="3113046"/>
            <a:ext cx="940976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5698416" y="2033049"/>
            <a:ext cx="1901893" cy="1440000"/>
            <a:chOff x="3828370" y="1166589"/>
            <a:chExt cx="1901893" cy="1440000"/>
          </a:xfrm>
        </p:grpSpPr>
        <p:cxnSp>
          <p:nvCxnSpPr>
            <p:cNvPr id="22" name="Conector recto de flecha 21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orma libre 30"/>
          <p:cNvSpPr/>
          <p:nvPr/>
        </p:nvSpPr>
        <p:spPr>
          <a:xfrm rot="1620000">
            <a:off x="4855046" y="3518273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3785992" y="1626480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992" y="1626480"/>
                <a:ext cx="528102" cy="381515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4671562" y="3097701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562" y="3097701"/>
                <a:ext cx="44908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2448708" y="3341994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08" y="3341994"/>
                <a:ext cx="52810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/>
          <p:cNvGrpSpPr/>
          <p:nvPr/>
        </p:nvGrpSpPr>
        <p:grpSpPr>
          <a:xfrm>
            <a:off x="1010362" y="3380919"/>
            <a:ext cx="1901893" cy="1440000"/>
            <a:chOff x="3828370" y="1166589"/>
            <a:chExt cx="1901893" cy="1440000"/>
          </a:xfrm>
        </p:grpSpPr>
        <p:cxnSp>
          <p:nvCxnSpPr>
            <p:cNvPr id="36" name="Conector recto de flecha 35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1505916" y="3452687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16" y="3452687"/>
                <a:ext cx="52810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2808702" y="4219399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702" y="4219399"/>
                <a:ext cx="528102" cy="381515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977814" y="4751674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14" y="4751674"/>
                <a:ext cx="528102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5823133" y="3346770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33" y="3346770"/>
                <a:ext cx="528102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7830499" y="3356809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99" y="3356809"/>
                <a:ext cx="528102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6601061" y="1849213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61" y="1849213"/>
                <a:ext cx="528102" cy="381515"/>
              </a:xfrm>
              <a:prstGeom prst="rect">
                <a:avLst/>
              </a:prstGeom>
              <a:blipFill>
                <a:blip r:embed="rId10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9518451" y="2727194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451" y="2727194"/>
                <a:ext cx="449085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/>
              <p:cNvSpPr txBox="1"/>
              <p:nvPr/>
            </p:nvSpPr>
            <p:spPr>
              <a:xfrm>
                <a:off x="7381414" y="2731617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414" y="2731617"/>
                <a:ext cx="449085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8649060" y="1775361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060" y="1775361"/>
                <a:ext cx="528102" cy="381515"/>
              </a:xfrm>
              <a:prstGeom prst="rect">
                <a:avLst/>
              </a:prstGeom>
              <a:blipFill>
                <a:blip r:embed="rId1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/>
          <p:cNvCxnSpPr/>
          <p:nvPr/>
        </p:nvCxnSpPr>
        <p:spPr>
          <a:xfrm>
            <a:off x="1311135" y="3154251"/>
            <a:ext cx="32156" cy="1388741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1880702" y="1592599"/>
            <a:ext cx="2150544" cy="10749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H="1" flipV="1">
            <a:off x="4019585" y="1598093"/>
            <a:ext cx="2431014" cy="1391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>
                <a:off x="895440" y="3616696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40" y="3616696"/>
                <a:ext cx="5164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668090" y="1223826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090" y="1223826"/>
                <a:ext cx="5164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5026325" y="1207608"/>
                <a:ext cx="433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25" y="1207608"/>
                <a:ext cx="4330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/>
              <p:cNvSpPr txBox="1"/>
              <p:nvPr/>
            </p:nvSpPr>
            <p:spPr>
              <a:xfrm>
                <a:off x="7420244" y="1079359"/>
                <a:ext cx="433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uadro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4" y="1079359"/>
                <a:ext cx="4330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2052739" y="5291983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9" y="5291983"/>
                <a:ext cx="51642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2258161" y="3588043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161" y="3588043"/>
                <a:ext cx="51642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/>
              <p:cNvSpPr txBox="1"/>
              <p:nvPr/>
            </p:nvSpPr>
            <p:spPr>
              <a:xfrm>
                <a:off x="5009166" y="3726289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Cuadro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166" y="3726289"/>
                <a:ext cx="51642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o 59"/>
          <p:cNvGrpSpPr/>
          <p:nvPr/>
        </p:nvGrpSpPr>
        <p:grpSpPr>
          <a:xfrm>
            <a:off x="6275018" y="2958388"/>
            <a:ext cx="2397477" cy="323170"/>
            <a:chOff x="3648000" y="2976579"/>
            <a:chExt cx="2397477" cy="323170"/>
          </a:xfrm>
        </p:grpSpPr>
        <p:cxnSp>
          <p:nvCxnSpPr>
            <p:cNvPr id="61" name="Conector recto 60"/>
            <p:cNvCxnSpPr/>
            <p:nvPr/>
          </p:nvCxnSpPr>
          <p:spPr>
            <a:xfrm>
              <a:off x="4494596" y="2976579"/>
              <a:ext cx="979486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3648000" y="3291288"/>
              <a:ext cx="804086" cy="8461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 flipV="1">
              <a:off x="4368101" y="2976579"/>
              <a:ext cx="1070979" cy="31895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V="1">
              <a:off x="4955837" y="3113046"/>
              <a:ext cx="1089640" cy="13854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/>
          <p:cNvGrpSpPr/>
          <p:nvPr/>
        </p:nvGrpSpPr>
        <p:grpSpPr>
          <a:xfrm>
            <a:off x="7745757" y="2011754"/>
            <a:ext cx="1901893" cy="1440000"/>
            <a:chOff x="3828370" y="1166589"/>
            <a:chExt cx="1901893" cy="1440000"/>
          </a:xfrm>
        </p:grpSpPr>
        <p:cxnSp>
          <p:nvCxnSpPr>
            <p:cNvPr id="66" name="Conector recto de flecha 65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recto de flecha 68"/>
          <p:cNvCxnSpPr/>
          <p:nvPr/>
        </p:nvCxnSpPr>
        <p:spPr>
          <a:xfrm flipH="1">
            <a:off x="6601061" y="1603348"/>
            <a:ext cx="2071434" cy="2313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rot="-1440000">
            <a:off x="7693164" y="1865503"/>
            <a:ext cx="2520793" cy="4050665"/>
            <a:chOff x="6164115" y="1801092"/>
            <a:chExt cx="2520793" cy="4050665"/>
          </a:xfrm>
        </p:grpSpPr>
        <p:sp>
          <p:nvSpPr>
            <p:cNvPr id="5" name="Cilindro 4"/>
            <p:cNvSpPr/>
            <p:nvPr/>
          </p:nvSpPr>
          <p:spPr>
            <a:xfrm rot="5400000">
              <a:off x="6392715" y="1685582"/>
              <a:ext cx="665018" cy="1122218"/>
            </a:xfrm>
            <a:prstGeom prst="can">
              <a:avLst>
                <a:gd name="adj" fmla="val 64333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ilindro 5"/>
            <p:cNvSpPr/>
            <p:nvPr/>
          </p:nvSpPr>
          <p:spPr>
            <a:xfrm rot="14860052">
              <a:off x="7791290" y="1572492"/>
              <a:ext cx="665018" cy="1122218"/>
            </a:xfrm>
            <a:prstGeom prst="can">
              <a:avLst>
                <a:gd name="adj" fmla="val 64333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7136768" y="2239764"/>
              <a:ext cx="446426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rot="10800000" flipH="1" flipV="1">
              <a:off x="7775290" y="2239764"/>
              <a:ext cx="13854" cy="803564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H="1">
              <a:off x="8442176" y="2337911"/>
              <a:ext cx="10853" cy="493068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V="1">
              <a:off x="7775290" y="2830979"/>
              <a:ext cx="666886" cy="21453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8124077" y="2916219"/>
              <a:ext cx="15066" cy="611783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ilindro 11"/>
            <p:cNvSpPr/>
            <p:nvPr/>
          </p:nvSpPr>
          <p:spPr>
            <a:xfrm flipV="1">
              <a:off x="7783747" y="3379471"/>
              <a:ext cx="687906" cy="1122218"/>
            </a:xfrm>
            <a:prstGeom prst="can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3" name="Conector recto 12"/>
            <p:cNvCxnSpPr/>
            <p:nvPr/>
          </p:nvCxnSpPr>
          <p:spPr>
            <a:xfrm flipH="1" flipV="1">
              <a:off x="8137885" y="4423215"/>
              <a:ext cx="13854" cy="803564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peración manual 13"/>
            <p:cNvSpPr/>
            <p:nvPr/>
          </p:nvSpPr>
          <p:spPr>
            <a:xfrm>
              <a:off x="7694539" y="5239109"/>
              <a:ext cx="914400" cy="612648"/>
            </a:xfrm>
            <a:prstGeom prst="flowChartManualOperation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5" name="Conector recto 14"/>
          <p:cNvCxnSpPr>
            <a:stCxn id="5" idx="3"/>
          </p:cNvCxnSpPr>
          <p:nvPr/>
        </p:nvCxnSpPr>
        <p:spPr>
          <a:xfrm flipH="1">
            <a:off x="6346962" y="2960327"/>
            <a:ext cx="812633" cy="38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 rot="-1380000">
            <a:off x="7846228" y="1001509"/>
            <a:ext cx="1901893" cy="1440000"/>
            <a:chOff x="3828370" y="1166589"/>
            <a:chExt cx="1901893" cy="1440000"/>
          </a:xfrm>
        </p:grpSpPr>
        <p:cxnSp>
          <p:nvCxnSpPr>
            <p:cNvPr id="17" name="Conector recto de flecha 16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rma libre 21"/>
          <p:cNvSpPr/>
          <p:nvPr/>
        </p:nvSpPr>
        <p:spPr>
          <a:xfrm rot="3300000">
            <a:off x="6718244" y="2971212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8121318" y="2619261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18" y="2619261"/>
                <a:ext cx="528102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8228629" y="733051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29" y="733051"/>
                <a:ext cx="44908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9702330" y="1422269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330" y="1422269"/>
                <a:ext cx="528102" cy="381515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/>
          <p:cNvGrpSpPr/>
          <p:nvPr/>
        </p:nvGrpSpPr>
        <p:grpSpPr>
          <a:xfrm rot="9420000">
            <a:off x="8115438" y="1673428"/>
            <a:ext cx="1901893" cy="1440000"/>
            <a:chOff x="3828370" y="1166589"/>
            <a:chExt cx="1901893" cy="1440000"/>
          </a:xfrm>
        </p:grpSpPr>
        <p:cxnSp>
          <p:nvCxnSpPr>
            <p:cNvPr id="27" name="Conector recto de flecha 26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9257224" y="2716576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224" y="2716576"/>
                <a:ext cx="52810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a libre 30"/>
          <p:cNvSpPr/>
          <p:nvPr/>
        </p:nvSpPr>
        <p:spPr>
          <a:xfrm rot="9097862">
            <a:off x="8894441" y="3052899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7868159" y="1923227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159" y="1923227"/>
                <a:ext cx="449085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9229378" y="1062185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78" y="1062185"/>
                <a:ext cx="528102" cy="381515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9032681" y="5156789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681" y="5156789"/>
                <a:ext cx="44908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10893563" y="4173842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563" y="4173842"/>
                <a:ext cx="528102" cy="381515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10240097" y="5881451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097" y="5881451"/>
                <a:ext cx="52810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/>
          <p:cNvCxnSpPr/>
          <p:nvPr/>
        </p:nvCxnSpPr>
        <p:spPr>
          <a:xfrm flipH="1" flipV="1">
            <a:off x="9531812" y="1824201"/>
            <a:ext cx="1282609" cy="2875436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7292502" y="3287016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502" y="3287016"/>
                <a:ext cx="5164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/>
          <p:cNvCxnSpPr/>
          <p:nvPr/>
        </p:nvCxnSpPr>
        <p:spPr>
          <a:xfrm rot="-2700000">
            <a:off x="7310750" y="2066994"/>
            <a:ext cx="3155902" cy="49321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a libre 40"/>
          <p:cNvSpPr/>
          <p:nvPr/>
        </p:nvSpPr>
        <p:spPr>
          <a:xfrm rot="2220000">
            <a:off x="7590003" y="2944855"/>
            <a:ext cx="858982" cy="194542"/>
          </a:xfrm>
          <a:custGeom>
            <a:avLst/>
            <a:gdLst>
              <a:gd name="connsiteX0" fmla="*/ 0 w 858982"/>
              <a:gd name="connsiteY0" fmla="*/ 0 h 194542"/>
              <a:gd name="connsiteX1" fmla="*/ 360218 w 858982"/>
              <a:gd name="connsiteY1" fmla="*/ 193963 h 194542"/>
              <a:gd name="connsiteX2" fmla="*/ 858982 w 858982"/>
              <a:gd name="connsiteY2" fmla="*/ 41563 h 1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194542">
                <a:moveTo>
                  <a:pt x="0" y="0"/>
                </a:moveTo>
                <a:cubicBezTo>
                  <a:pt x="108527" y="93518"/>
                  <a:pt x="217054" y="187036"/>
                  <a:pt x="360218" y="193963"/>
                </a:cubicBezTo>
                <a:cubicBezTo>
                  <a:pt x="503382" y="200890"/>
                  <a:pt x="660400" y="145472"/>
                  <a:pt x="858982" y="4156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8276041" y="3064978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041" y="3064978"/>
                <a:ext cx="516423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8718515" y="3369423"/>
                <a:ext cx="516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515" y="3369423"/>
                <a:ext cx="5164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 flipH="1">
                <a:off x="10263950" y="2963251"/>
                <a:ext cx="3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MX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63950" y="2963251"/>
                <a:ext cx="39248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o 44"/>
          <p:cNvGrpSpPr/>
          <p:nvPr/>
        </p:nvGrpSpPr>
        <p:grpSpPr>
          <a:xfrm rot="9420000">
            <a:off x="9466694" y="4718142"/>
            <a:ext cx="1901893" cy="1440000"/>
            <a:chOff x="3828370" y="1166589"/>
            <a:chExt cx="1901893" cy="1440000"/>
          </a:xfrm>
        </p:grpSpPr>
        <p:cxnSp>
          <p:nvCxnSpPr>
            <p:cNvPr id="46" name="Conector recto de flecha 45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/>
          <p:cNvGrpSpPr/>
          <p:nvPr/>
        </p:nvGrpSpPr>
        <p:grpSpPr>
          <a:xfrm rot="-1380000">
            <a:off x="5215746" y="466344"/>
            <a:ext cx="1901893" cy="1440000"/>
            <a:chOff x="3828370" y="1166589"/>
            <a:chExt cx="1901893" cy="1440000"/>
          </a:xfrm>
        </p:grpSpPr>
        <p:cxnSp>
          <p:nvCxnSpPr>
            <p:cNvPr id="50" name="Conector recto de flecha 49"/>
            <p:cNvCxnSpPr/>
            <p:nvPr/>
          </p:nvCxnSpPr>
          <p:spPr>
            <a:xfrm flipV="1">
              <a:off x="4772903" y="1166589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/>
            <p:nvPr/>
          </p:nvCxnSpPr>
          <p:spPr>
            <a:xfrm flipH="1">
              <a:off x="3828370" y="2246589"/>
              <a:ext cx="973018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4789287" y="2246586"/>
              <a:ext cx="94097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5525199" y="368825"/>
                <a:ext cx="44908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99" y="368825"/>
                <a:ext cx="449085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5643580" y="1971533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580" y="1971533"/>
                <a:ext cx="528102" cy="381515"/>
              </a:xfrm>
              <a:prstGeom prst="rect">
                <a:avLst/>
              </a:prstGeom>
              <a:blipFill>
                <a:blip r:embed="rId1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bre 58"/>
          <p:cNvSpPr/>
          <p:nvPr/>
        </p:nvSpPr>
        <p:spPr>
          <a:xfrm>
            <a:off x="6306207" y="1434077"/>
            <a:ext cx="2601310" cy="607557"/>
          </a:xfrm>
          <a:custGeom>
            <a:avLst/>
            <a:gdLst>
              <a:gd name="connsiteX0" fmla="*/ 0 w 2593427"/>
              <a:gd name="connsiteY0" fmla="*/ 71530 h 607557"/>
              <a:gd name="connsiteX1" fmla="*/ 977462 w 2593427"/>
              <a:gd name="connsiteY1" fmla="*/ 32116 h 607557"/>
              <a:gd name="connsiteX2" fmla="*/ 1584434 w 2593427"/>
              <a:gd name="connsiteY2" fmla="*/ 481433 h 607557"/>
              <a:gd name="connsiteX3" fmla="*/ 2593427 w 2593427"/>
              <a:gd name="connsiteY3" fmla="*/ 607557 h 607557"/>
              <a:gd name="connsiteX4" fmla="*/ 2593427 w 2593427"/>
              <a:gd name="connsiteY4" fmla="*/ 607557 h 6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427" h="607557">
                <a:moveTo>
                  <a:pt x="0" y="71530"/>
                </a:moveTo>
                <a:cubicBezTo>
                  <a:pt x="356695" y="17664"/>
                  <a:pt x="713390" y="-36201"/>
                  <a:pt x="977462" y="32116"/>
                </a:cubicBezTo>
                <a:cubicBezTo>
                  <a:pt x="1241534" y="100433"/>
                  <a:pt x="1315106" y="385526"/>
                  <a:pt x="1584434" y="481433"/>
                </a:cubicBezTo>
                <a:cubicBezTo>
                  <a:pt x="1853762" y="577340"/>
                  <a:pt x="2593427" y="607557"/>
                  <a:pt x="2593427" y="607557"/>
                </a:cubicBezTo>
                <a:lnTo>
                  <a:pt x="2593427" y="607557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7" name="Grupo 66"/>
          <p:cNvGrpSpPr/>
          <p:nvPr/>
        </p:nvGrpSpPr>
        <p:grpSpPr>
          <a:xfrm rot="-1260000">
            <a:off x="3225425" y="892500"/>
            <a:ext cx="2221779" cy="1962963"/>
            <a:chOff x="2959731" y="2566435"/>
            <a:chExt cx="2221779" cy="1962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3044473" y="4147883"/>
                  <a:ext cx="52810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473" y="4147883"/>
                  <a:ext cx="528102" cy="38151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4732425" y="3518268"/>
                  <a:ext cx="449085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425" y="3518268"/>
                  <a:ext cx="449085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107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63034" y="2566435"/>
                  <a:ext cx="528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034" y="2566435"/>
                  <a:ext cx="528102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upo 62"/>
            <p:cNvGrpSpPr/>
            <p:nvPr/>
          </p:nvGrpSpPr>
          <p:grpSpPr>
            <a:xfrm>
              <a:off x="2959731" y="2802828"/>
              <a:ext cx="1901893" cy="1440000"/>
              <a:chOff x="3828370" y="1166589"/>
              <a:chExt cx="1901893" cy="1440000"/>
            </a:xfrm>
          </p:grpSpPr>
          <p:cxnSp>
            <p:nvCxnSpPr>
              <p:cNvPr id="64" name="Conector recto de flecha 63"/>
              <p:cNvCxnSpPr/>
              <p:nvPr/>
            </p:nvCxnSpPr>
            <p:spPr>
              <a:xfrm flipV="1">
                <a:off x="4772903" y="1166589"/>
                <a:ext cx="0" cy="108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/>
              <p:cNvCxnSpPr/>
              <p:nvPr/>
            </p:nvCxnSpPr>
            <p:spPr>
              <a:xfrm flipH="1">
                <a:off x="3828370" y="2246589"/>
                <a:ext cx="973018" cy="36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/>
              <p:cNvCxnSpPr/>
              <p:nvPr/>
            </p:nvCxnSpPr>
            <p:spPr>
              <a:xfrm>
                <a:off x="4789287" y="2246586"/>
                <a:ext cx="940976" cy="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Forma libre 67"/>
          <p:cNvSpPr/>
          <p:nvPr/>
        </p:nvSpPr>
        <p:spPr>
          <a:xfrm>
            <a:off x="4325155" y="1162782"/>
            <a:ext cx="1894213" cy="1001421"/>
          </a:xfrm>
          <a:custGeom>
            <a:avLst/>
            <a:gdLst>
              <a:gd name="connsiteX0" fmla="*/ 0 w 3294993"/>
              <a:gd name="connsiteY0" fmla="*/ 686016 h 686016"/>
              <a:gd name="connsiteX1" fmla="*/ 662151 w 3294993"/>
              <a:gd name="connsiteY1" fmla="*/ 216 h 686016"/>
              <a:gd name="connsiteX2" fmla="*/ 1828800 w 3294993"/>
              <a:gd name="connsiteY2" fmla="*/ 607188 h 686016"/>
              <a:gd name="connsiteX3" fmla="*/ 2695903 w 3294993"/>
              <a:gd name="connsiteY3" fmla="*/ 181519 h 686016"/>
              <a:gd name="connsiteX4" fmla="*/ 3294993 w 3294993"/>
              <a:gd name="connsiteY4" fmla="*/ 362823 h 68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4993" h="686016">
                <a:moveTo>
                  <a:pt x="0" y="686016"/>
                </a:moveTo>
                <a:cubicBezTo>
                  <a:pt x="178675" y="349685"/>
                  <a:pt x="357351" y="13354"/>
                  <a:pt x="662151" y="216"/>
                </a:cubicBezTo>
                <a:cubicBezTo>
                  <a:pt x="966951" y="-12922"/>
                  <a:pt x="1489841" y="576971"/>
                  <a:pt x="1828800" y="607188"/>
                </a:cubicBezTo>
                <a:cubicBezTo>
                  <a:pt x="2167759" y="637405"/>
                  <a:pt x="2451537" y="222247"/>
                  <a:pt x="2695903" y="181519"/>
                </a:cubicBezTo>
                <a:cubicBezTo>
                  <a:pt x="2940269" y="140791"/>
                  <a:pt x="3245069" y="348371"/>
                  <a:pt x="3294993" y="362823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/>
              <p:cNvSpPr txBox="1"/>
              <p:nvPr/>
            </p:nvSpPr>
            <p:spPr>
              <a:xfrm>
                <a:off x="6985350" y="777231"/>
                <a:ext cx="52810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9" name="Cuadro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350" y="777231"/>
                <a:ext cx="528102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693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205</Words>
  <Application>Microsoft Office PowerPoint</Application>
  <PresentationFormat>Panorámica</PresentationFormat>
  <Paragraphs>122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Millán</dc:creator>
  <cp:lastModifiedBy>lalo n</cp:lastModifiedBy>
  <cp:revision>26</cp:revision>
  <dcterms:created xsi:type="dcterms:W3CDTF">2020-03-30T00:28:53Z</dcterms:created>
  <dcterms:modified xsi:type="dcterms:W3CDTF">2020-05-23T04:02:12Z</dcterms:modified>
</cp:coreProperties>
</file>