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8825658" cy="3329581"/>
          </a:xfrm>
        </p:spPr>
        <p:txBody>
          <a:bodyPr/>
          <a:lstStyle/>
          <a:p>
            <a:pPr algn="ctr"/>
            <a:r>
              <a:rPr lang="es-EC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endParaRPr lang="es-EC" sz="60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341950"/>
            <a:ext cx="8825658" cy="1336037"/>
          </a:xfrm>
        </p:spPr>
        <p:txBody>
          <a:bodyPr>
            <a:normAutofit/>
          </a:bodyPr>
          <a:lstStyle/>
          <a:p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DEL GRUPO:</a:t>
            </a:r>
            <a:endParaRPr lang="es-EC" sz="1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7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C" sz="17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VALLARINO</a:t>
            </a:r>
          </a:p>
          <a:p>
            <a:r>
              <a:rPr lang="es-EC" sz="17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C" sz="17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PINCAY</a:t>
            </a:r>
            <a:endParaRPr lang="es-EC" sz="17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3634382"/>
            <a:ext cx="2621870" cy="26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(TIPOS DE ENTIDADES)</a:t>
            </a:r>
            <a:endParaRPr lang="es-EC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agregación de múltiples campos de tipo - cada campo se asigna a una determinada columna de la base de datos - y puede contener información de varias tablas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físicas.</a:t>
            </a:r>
          </a:p>
          <a:p>
            <a:pPr algn="just"/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 relacionados entre sí, independientemente de las relaciones en el esquema físico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forman la clase de objetos a los que se ajustan las entidades, siendo las Entidades las instancias de los tipos de entidad.</a:t>
            </a:r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endParaRPr lang="es-EC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epresentan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individuales que forman parte del problema resuelto por la aplicación y son indexados por una clave. Por ejemplo, la conversión del esquema físico descrito anteriormente, tendremos dos tipos de entidad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C" sz="2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CustomerEntity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contiene el nombre del cliente de la tabla </a:t>
            </a:r>
            <a:r>
              <a:rPr lang="es-EC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 la dirección del cliente de la tabla </a:t>
            </a:r>
            <a:r>
              <a:rPr lang="es-EC" sz="2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C" sz="2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OrderEntity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encapsula los pedidos de un determinado cliente, recuperándolo de la tabla </a:t>
            </a:r>
            <a:r>
              <a:rPr lang="es-EC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CustomerEntity</a:t>
            </a:r>
            <a:r>
              <a:rPr kumimoji="0" lang="es-EC" altLang="es-EC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, que contiene el nombre del </a:t>
            </a: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cliente de la</a:t>
            </a:r>
            <a:r>
              <a:rPr kumimoji="0" lang="es-EC" altLang="es-EC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tabla </a:t>
            </a: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es-EC" altLang="es-EC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y la dirección del cliente de la tabla </a:t>
            </a: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Contacts</a:t>
            </a:r>
            <a:r>
              <a:rPr kumimoji="0" lang="es-EC" altLang="es-EC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OrderEntity</a:t>
            </a:r>
            <a:r>
              <a:rPr kumimoji="0" lang="es-EC" altLang="es-EC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, que encapsula los pedidos de un determinado cliente, recuperándolo de la tabla </a:t>
            </a:r>
            <a:r>
              <a:rPr kumimoji="0" lang="es-EC" altLang="es-EC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Pedidos</a:t>
            </a:r>
            <a:r>
              <a:rPr kumimoji="0" lang="es-EC" altLang="es-EC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.</a:t>
            </a:r>
            <a:r>
              <a:rPr kumimoji="0" lang="es-EC" altLang="es-EC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3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PROPIEDADES              CON LAS ENTIDADES</a:t>
            </a:r>
            <a:endParaRPr lang="es-EC" sz="4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sz="2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SimpleType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 a tipos de datos primitivos como números </a:t>
            </a:r>
            <a:r>
              <a:rPr lang="es-EC" sz="22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enteros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, </a:t>
            </a:r>
            <a:r>
              <a:rPr lang="es-EC" sz="22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 números de </a:t>
            </a:r>
            <a:r>
              <a:rPr lang="es-EC" sz="22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 </a:t>
            </a:r>
            <a:r>
              <a:rPr lang="es-EC" sz="22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flotante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ComplexType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agregado de múltiples propiedades de tipo </a:t>
            </a:r>
            <a:r>
              <a:rPr lang="es-EC" sz="22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SimpleType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s-EC" sz="22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ComplexType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. A diferencia de </a:t>
            </a:r>
            <a:r>
              <a:rPr lang="es-EC" sz="22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EntityType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s, sin embargo, </a:t>
            </a:r>
            <a:r>
              <a:rPr lang="es-EC" sz="22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complexTypes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pueden no tener un </a:t>
            </a:r>
            <a:r>
              <a:rPr lang="es-EC" sz="22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EntityKey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. En </a:t>
            </a:r>
            <a:r>
              <a:rPr lang="es-EC" sz="2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v1 Los </a:t>
            </a:r>
            <a:r>
              <a:rPr lang="es-EC" sz="22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ComplexTypes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 se pueden heredar.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9618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SIMPLES</a:t>
            </a:r>
            <a:endParaRPr lang="es-EC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24" t="26815" r="74857" b="33143"/>
          <a:stretch/>
        </p:blipFill>
        <p:spPr>
          <a:xfrm>
            <a:off x="3576410" y="1219012"/>
            <a:ext cx="3544123" cy="54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4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endParaRPr lang="es-EC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3670"/>
            <a:ext cx="8946541" cy="4654730"/>
          </a:xfrm>
        </p:spPr>
        <p:txBody>
          <a:bodyPr>
            <a:noAutofit/>
          </a:bodyPr>
          <a:lstStyle/>
          <a:p>
            <a:pPr algn="just"/>
            <a:endParaRPr lang="es-EC" sz="2200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limitan a una relación bidireccional binaria </a:t>
            </a:r>
            <a:r>
              <a:rPr lang="es-EC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 grado dos)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La multiplicidad define cuántas instancias de entidades pueden estar relacionadas entre sí. Basado en la multiplicidad, las relaciones pueden ser uno a uno, uno a muchos o muchos a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muchos.</a:t>
            </a:r>
          </a:p>
          <a:p>
            <a:pPr marL="0" indent="0" algn="just">
              <a:buNone/>
            </a:pPr>
            <a:endParaRPr lang="es-EC" sz="2200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entre entidades se nombran; El nombre se llama </a:t>
            </a:r>
            <a:r>
              <a:rPr lang="es-EC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Define el propósito de la relación. Uno-a-muchos, o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muchos-a-muchos.</a:t>
            </a:r>
          </a:p>
        </p:txBody>
      </p:sp>
    </p:spTree>
    <p:extLst>
      <p:ext uri="{BB962C8B-B14F-4D97-AF65-F5344CB8AC3E}">
        <p14:creationId xmlns:p14="http://schemas.microsoft.com/office/powerpoint/2010/main" val="245275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ACCIONES QUE SE PUEDEN TOMAR EN LAS RELACIONES</a:t>
            </a:r>
            <a:endParaRPr lang="es-EC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/>
          </a:p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Cascada</a:t>
            </a:r>
            <a:r>
              <a:rPr lang="es-EC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C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indica eliminar la instancia de relación y todas las instancias de entidades asociadas.</a:t>
            </a:r>
          </a:p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Ninguno</a:t>
            </a:r>
            <a:r>
              <a:rPr lang="es-EC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C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C" sz="2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C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C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de asociación, que pueden tener semántica diferente en ambos extremos, se pueden especificar diferentes acciones para cada extremo.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860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endParaRPr lang="es-EC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conjunto de tecnologías en </a:t>
            </a:r>
            <a:r>
              <a:rPr lang="es-EC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soportan el desarrollo de aplicaciones de software orientadas a datos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C" sz="2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ermite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 desarrolladores trabajar con datos en forma de objetos y propiedades específicos del dominio, como clientes y direcciones de clientes, sin tener que preocuparse por las tablas y columnas de la base de datos subyacentes donde se almacenan estos datos.</a:t>
            </a:r>
          </a:p>
        </p:txBody>
      </p:sp>
    </p:spTree>
    <p:extLst>
      <p:ext uri="{BB962C8B-B14F-4D97-AF65-F5344CB8AC3E}">
        <p14:creationId xmlns:p14="http://schemas.microsoft.com/office/powerpoint/2010/main" val="24848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es-EC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versión de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(EFv1) se incluyó con .NET Framework 3.5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 1 y </a:t>
            </a:r>
            <a:r>
              <a:rPr lang="es-EC" sz="2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2008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 1, publicado el 11 de agosto de 2008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C" sz="2150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versión de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Framework, denominada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4.0 (EFv4), fue lanzada como parte de .NET 4.0 el 12 de abril de 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2010.</a:t>
            </a:r>
          </a:p>
          <a:p>
            <a:pPr marL="0" indent="0" algn="just">
              <a:buNone/>
            </a:pPr>
            <a:endParaRPr lang="es-EC" sz="21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tercera versión de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Framework, versión 4.1, fue lanzada el 12 de abril de 2011, con soporte de </a:t>
            </a:r>
            <a:r>
              <a:rPr lang="es-EC" sz="205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C" sz="2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sz="205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C" sz="20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actualización de la versión 4.1, denominada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4.1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correcciones de errores y nuevos tipos admitidos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C" sz="20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versión 4.3.1 fue lanzada el 29 de febrero de 2012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Hubo algunas actualizaciones, como el apoyo a la migración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C" sz="20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versión 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5.0.0 fue lanzado el 11 de agosto de 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 está dirigido a .NET Framework 4.5.</a:t>
            </a:r>
          </a:p>
        </p:txBody>
      </p:sp>
    </p:spTree>
    <p:extLst>
      <p:ext uri="{BB962C8B-B14F-4D97-AF65-F5344CB8AC3E}">
        <p14:creationId xmlns:p14="http://schemas.microsoft.com/office/powerpoint/2010/main" val="14880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C" sz="2050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versión 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 fue lanzado el 17 de octubre de 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 ahora es un proyecto de código abierto 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 bajo 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 de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C" sz="2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v2. Como </a:t>
            </a:r>
            <a:r>
              <a:rPr lang="es-EC" sz="2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MVC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, su código fuente está alojado en </a:t>
            </a:r>
            <a:r>
              <a:rPr lang="es-EC" sz="205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usando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C" sz="20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versión 7 (EF7) se está construyendo actualmente como parte de los esfuerzos de Microsoft para modernizar, componer y llevar .NET multiplataforma a Linux, OSX y otros lugares</a:t>
            </a:r>
            <a:r>
              <a:rPr lang="es-EC" sz="20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EF7 ha sido renombrado a </a:t>
            </a:r>
            <a:r>
              <a:rPr lang="es-EC" sz="20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Core 1 </a:t>
            </a:r>
            <a:r>
              <a:rPr lang="es-EC" sz="2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(EF Core 1.0)</a:t>
            </a:r>
            <a:r>
              <a:rPr lang="es-EC" sz="2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5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152984"/>
            <a:ext cx="8946541" cy="5543907"/>
          </a:xfrm>
        </p:spPr>
        <p:txBody>
          <a:bodyPr>
            <a:normAutofit/>
          </a:bodyPr>
          <a:lstStyle/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Proveedores específicos de fuentes de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de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mapas</a:t>
            </a:r>
          </a:p>
          <a:p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y actualización de la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canalización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de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metadatos</a:t>
            </a:r>
          </a:p>
          <a:p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Transacciones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de capa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desconectados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incorporada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erramientas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</a:p>
          <a:p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de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objetos, </a:t>
            </a:r>
            <a:r>
              <a:rPr lang="es-EC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</a:t>
            </a:r>
            <a:r>
              <a:rPr lang="es-EC" sz="2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Web, y Servicios de alto nivel.</a:t>
            </a:r>
            <a:endParaRPr lang="es-EC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endParaRPr lang="es-EC" dirty="0"/>
          </a:p>
        </p:txBody>
      </p:sp>
      <p:pic>
        <p:nvPicPr>
          <p:cNvPr id="1026" name="Picture 2" descr="https://upload.wikimedia.org/wikipedia/commons/thumb/a/a1/ADO.NET_Entity_Framework_stack.png/220px-ADO.NET_Entity_Framework_sta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54" y="1222502"/>
            <a:ext cx="3719035" cy="5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6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EF CORE?</a:t>
            </a:r>
            <a:endParaRPr lang="es-EC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pPr algn="just"/>
            <a:r>
              <a:rPr lang="es-EC" sz="2150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1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sz="21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(EF) Core es una versión ligera y extensible de la popular tecnología de acceso a datos de </a:t>
            </a:r>
            <a:r>
              <a:rPr lang="es-EC" sz="21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21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r>
              <a:rPr lang="es-EC" sz="21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C" sz="21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1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 Core es un </a:t>
            </a:r>
            <a:r>
              <a:rPr lang="es-EC" sz="215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asignador</a:t>
            </a:r>
            <a:r>
              <a:rPr lang="es-EC" sz="21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relacional de objetos (O / RM) que permite a los desarrolladores de .NET trabajar con una base de datos utilizando objetos .NET. Elimina la necesidad de la mayor parte del código de acceso a datos que los desarrolladores normalmente necesitan para escribir</a:t>
            </a:r>
            <a:r>
              <a:rPr lang="es-EC" sz="215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C" sz="215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4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DATOS DE LA ENTIDAD</a:t>
            </a:r>
            <a:br>
              <a:rPr lang="es-EC" sz="4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sz="4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(CARACTERÍSTICAS)</a:t>
            </a:r>
            <a:endParaRPr lang="es-EC" sz="41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modelo de datos de entidad 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(EDM) 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 el modelo conceptual (CSDL) de los datos, utilizando una técnica de modelado que se llama </a:t>
            </a:r>
            <a:r>
              <a:rPr lang="es-EC" sz="1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EC" sz="1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una versión extendida del modelo </a:t>
            </a:r>
            <a:r>
              <a:rPr lang="es-EC" sz="19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Entity-Relationship</a:t>
            </a:r>
            <a:r>
              <a:rPr lang="es-EC" sz="19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C" sz="19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19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datos describe principalmente las 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 las asociaciones en las que participan</a:t>
            </a:r>
            <a:r>
              <a:rPr lang="es-EC" sz="19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C" sz="19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esquema EDM se expresa en el 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 de definición de esquema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(SDL), que es una aplicación de XML 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(lenguaje de marcado extendido</a:t>
            </a:r>
            <a:r>
              <a:rPr lang="es-EC" sz="1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C" sz="19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C" sz="1900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19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también se debe especificar la asignación 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(MSL)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elementos del esquema conceptual 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(CSDL)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esquema de almacenamiento </a:t>
            </a:r>
            <a:r>
              <a:rPr lang="es-EC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(SSDL)</a:t>
            </a:r>
            <a:r>
              <a:rPr lang="es-EC" sz="1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29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478</Words>
  <Application>Microsoft Office PowerPoint</Application>
  <PresentationFormat>Panorámica</PresentationFormat>
  <Paragraphs>81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ENTITY FRAMEWORK</vt:lpstr>
      <vt:lpstr>DEFINICIÓN</vt:lpstr>
      <vt:lpstr>HISTORIA</vt:lpstr>
      <vt:lpstr>HISTORIA</vt:lpstr>
      <vt:lpstr>HISTORIA</vt:lpstr>
      <vt:lpstr>ARQUITECTURA</vt:lpstr>
      <vt:lpstr>ARQUITECTURA</vt:lpstr>
      <vt:lpstr>¿QUÉ ES EF CORE?</vt:lpstr>
      <vt:lpstr>MODELO DE DATOS DE LA ENTIDAD (CARACTERÍSTICAS)</vt:lpstr>
      <vt:lpstr>MAPPING (TIPOS DE ENTIDADES)</vt:lpstr>
      <vt:lpstr>ENTIDADES</vt:lpstr>
      <vt:lpstr>TIPOS DE PROPIEDADES              CON LAS ENTIDADES</vt:lpstr>
      <vt:lpstr>TIPOS SIMPLES</vt:lpstr>
      <vt:lpstr>RELACIONES</vt:lpstr>
      <vt:lpstr>ACCIONES QUE SE PUEDEN TOMAR EN LAS RELACIONES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Usuario</dc:creator>
  <cp:lastModifiedBy>Usuario</cp:lastModifiedBy>
  <cp:revision>9</cp:revision>
  <dcterms:created xsi:type="dcterms:W3CDTF">2017-07-17T21:44:50Z</dcterms:created>
  <dcterms:modified xsi:type="dcterms:W3CDTF">2017-07-18T02:28:14Z</dcterms:modified>
</cp:coreProperties>
</file>