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Relationship Id="rId3" Target="../tags/tag1.xml" Type="http://schemas.openxmlformats.org/officeDocument/2006/relationships/tags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tags/tag2.xml" Type="http://schemas.openxmlformats.org/officeDocument/2006/relationships/tags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Relationship Id="rId3" Target="../tags/tag3.xml" Type="http://schemas.openxmlformats.org/officeDocument/2006/relationships/tags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Relationship Id="rId3" Target="../tags/tag4.xml" Type="http://schemas.openxmlformats.org/officeDocument/2006/relationships/tags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Relationship Id="rId3" Target="../tags/tag5.xml" Type="http://schemas.openxmlformats.org/officeDocument/2006/relationships/tags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r="http://schemas.openxmlformats.org/officeDocument/2006/relationships">
  <p:tag name="LUCID-SOURCE" val="8L5ScOKXY0sp"/>
  <p:tag name="LUCID-DOCUMENT" val="845893f5-c1fe-4166-bf88-5f222241aa14"/>
  <p:tag name="LUCID-UPDATE-TIME" val="1758576406300"/>
</p:tagLst>
</file>

<file path=ppt/tags/tag2.xml><?xml version="1.0" encoding="utf-8"?>
<p:tagLst xmlns:p="http://schemas.openxmlformats.org/presentationml/2006/main" xmlns:a="http://schemas.openxmlformats.org/drawingml/2006/main" xmlns:r="http://schemas.openxmlformats.org/officeDocument/2006/relationships">
  <p:tag name="LUCID-SOURCE" val="pM5SIiJtEg~5"/>
  <p:tag name="LUCID-DOCUMENT" val="845893f5-c1fe-4166-bf88-5f222241aa14"/>
  <p:tag name="LUCID-UPDATE-TIME" val="1758576406300"/>
</p:tagLst>
</file>

<file path=ppt/tags/tag3.xml><?xml version="1.0" encoding="utf-8"?>
<p:tagLst xmlns:p="http://schemas.openxmlformats.org/presentationml/2006/main" xmlns:a="http://schemas.openxmlformats.org/drawingml/2006/main" xmlns:r="http://schemas.openxmlformats.org/officeDocument/2006/relationships">
  <p:tag name="LUCID-SOURCE" val="DM5S.TWM.Qx6"/>
  <p:tag name="LUCID-DOCUMENT" val="845893f5-c1fe-4166-bf88-5f222241aa14"/>
  <p:tag name="LUCID-UPDATE-TIME" val="1758576406300"/>
</p:tagLst>
</file>

<file path=ppt/tags/tag4.xml><?xml version="1.0" encoding="utf-8"?>
<p:tagLst xmlns:p="http://schemas.openxmlformats.org/presentationml/2006/main" xmlns:a="http://schemas.openxmlformats.org/drawingml/2006/main" xmlns:r="http://schemas.openxmlformats.org/officeDocument/2006/relationships">
  <p:tag name="LUCID-SOURCE" val="OM5SR6QJObNj"/>
  <p:tag name="LUCID-DOCUMENT" val="845893f5-c1fe-4166-bf88-5f222241aa14"/>
  <p:tag name="LUCID-UPDATE-TIME" val="1758576406300"/>
</p:tagLst>
</file>

<file path=ppt/tags/tag5.xml><?xml version="1.0" encoding="utf-8"?>
<p:tagLst xmlns:p="http://schemas.openxmlformats.org/presentationml/2006/main" xmlns:a="http://schemas.openxmlformats.org/drawingml/2006/main" xmlns:r="http://schemas.openxmlformats.org/officeDocument/2006/relationships">
  <p:tag name="LUCID-SOURCE" val="0M5SSO96NfiD"/>
  <p:tag name="LUCID-DOCUMENT" val="845893f5-c1fe-4166-bf88-5f222241aa14"/>
  <p:tag name="LUCID-UPDATE-TIME" val="17585764063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