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479944.51</c:v>
                </c:pt>
                <c:pt idx="1">
                  <c:v>822345.23</c:v>
                </c:pt>
                <c:pt idx="2">
                  <c:v>127188.61</c:v>
                </c:pt>
                <c:pt idx="3">
                  <c:v>376741.3</c:v>
                </c:pt>
                <c:pt idx="4">
                  <c:v>756191.32</c:v>
                </c:pt>
                <c:pt idx="5">
                  <c:v>557273.93999999994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F-4D91-9E49-E803A4B0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173936"/>
        <c:axId val="1372182576"/>
      </c:barChart>
      <c:catAx>
        <c:axId val="13721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82576"/>
        <c:crosses val="autoZero"/>
        <c:auto val="1"/>
        <c:lblAlgn val="ctr"/>
        <c:lblOffset val="100"/>
        <c:noMultiLvlLbl val="0"/>
      </c:catAx>
      <c:valAx>
        <c:axId val="13721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63-4941-B1A4-981FA3DDD8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63-4941-B1A4-981FA3DDD8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63-4941-B1A4-981FA3DDD8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63-4941-B1A4-981FA3DDD8BB}"/>
              </c:ext>
            </c:extLst>
          </c:dPt>
          <c:cat>
            <c:strRef>
              <c:f>Sheet1!$A$2:$A$4</c:f>
              <c:strCache>
                <c:ptCount val="3"/>
                <c:pt idx="0">
                  <c:v>MG</c:v>
                </c:pt>
                <c:pt idx="1">
                  <c:v>RJ</c:v>
                </c:pt>
                <c:pt idx="2">
                  <c:v>SP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934015.24</c:v>
                </c:pt>
                <c:pt idx="1">
                  <c:v>883379.92999999993</c:v>
                </c:pt>
                <c:pt idx="2">
                  <c:v>1302289.74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1-46C1-9616-4804A23F5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2025-09</c:v>
                </c:pt>
                <c:pt idx="1">
                  <c:v>2025-10</c:v>
                </c:pt>
                <c:pt idx="2">
                  <c:v>2025-12</c:v>
                </c:pt>
                <c:pt idx="3">
                  <c:v>2026-03</c:v>
                </c:pt>
                <c:pt idx="4">
                  <c:v>2026-07</c:v>
                </c:pt>
                <c:pt idx="5">
                  <c:v>2026-12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479944.51</c:v>
                </c:pt>
                <c:pt idx="1">
                  <c:v>822345.23</c:v>
                </c:pt>
                <c:pt idx="2">
                  <c:v>127188.61</c:v>
                </c:pt>
                <c:pt idx="3">
                  <c:v>376741.3</c:v>
                </c:pt>
                <c:pt idx="4">
                  <c:v>756191.32</c:v>
                </c:pt>
                <c:pt idx="5">
                  <c:v>557273.93999999994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94-42B0-AD05-19170F4EE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8503600"/>
        <c:axId val="1978510320"/>
      </c:lineChart>
      <c:catAx>
        <c:axId val="197850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10320"/>
        <c:crosses val="autoZero"/>
        <c:auto val="1"/>
        <c:lblAlgn val="ctr"/>
        <c:lblOffset val="100"/>
        <c:noMultiLvlLbl val="0"/>
      </c:catAx>
      <c:valAx>
        <c:axId val="19785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0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Participação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MG</c:v>
                </c:pt>
                <c:pt idx="1">
                  <c:v>RJ</c:v>
                </c:pt>
                <c:pt idx="2">
                  <c:v>SP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29.939409489915441</c:v>
                </c:pt>
                <c:pt idx="1">
                  <c:v>28.316318970815544</c:v>
                </c:pt>
                <c:pt idx="2">
                  <c:v>41.744271539269008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6-4550-84E9-6AB39C0A6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3592560"/>
        <c:axId val="1413593040"/>
      </c:barChart>
      <c:catAx>
        <c:axId val="14135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3040"/>
        <c:crosses val="autoZero"/>
        <c:auto val="1"/>
        <c:lblAlgn val="ctr"/>
        <c:lblOffset val="100"/>
        <c:noMultiLvlLbl val="0"/>
      </c:catAx>
      <c:valAx>
        <c:axId val="14135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Vendas Acumuladas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2025-09-12</c:v>
                </c:pt>
                <c:pt idx="1">
                  <c:v>2025-10-31</c:v>
                </c:pt>
                <c:pt idx="2">
                  <c:v>2025-12-31</c:v>
                </c:pt>
                <c:pt idx="3">
                  <c:v>2026-03-31</c:v>
                </c:pt>
                <c:pt idx="4">
                  <c:v>2026-07-31</c:v>
                </c:pt>
                <c:pt idx="5">
                  <c:v>2026-12-31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479944.51</c:v>
                </c:pt>
                <c:pt idx="1">
                  <c:v>1302289.74</c:v>
                </c:pt>
                <c:pt idx="2">
                  <c:v>1429478.35</c:v>
                </c:pt>
                <c:pt idx="3">
                  <c:v>1806219.6500000001</c:v>
                </c:pt>
                <c:pt idx="4">
                  <c:v>2562410.9700000002</c:v>
                </c:pt>
                <c:pt idx="5">
                  <c:v>3119684.91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8-45F4-A547-3B2991B08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192479"/>
        <c:axId val="1161188159"/>
      </c:lineChart>
      <c:catAx>
        <c:axId val="11611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88159"/>
        <c:crosses val="autoZero"/>
        <c:auto val="1"/>
        <c:lblAlgn val="ctr"/>
        <c:lblOffset val="100"/>
        <c:noMultiLvlLbl val="0"/>
      </c:catAx>
      <c:valAx>
        <c:axId val="116118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9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FDFC-830E-1262-ED89-A5D33A61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F7E57-9A09-518B-6506-071716DB3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D13E-73BF-1607-06E2-46B7B9B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5298-5B7D-8F62-BE0A-89FF9D3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4542-D768-12C8-79D2-29C6D85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43E0-3823-562E-03B6-A60A6E5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CD4C-ECA0-9F16-8583-D1DE7E8D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4575-20DE-33F8-B421-5938870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15B4-CA35-A132-9FBC-BD976263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4077-D2AF-4F71-6AF3-E7A99F4E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6726E-57F1-04FC-496E-25DDDD74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EAE1-D09F-DD00-B92D-B2E733DD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7FA3-A04C-1297-BDCB-7F30DD7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B56A-FE9D-42B4-16F4-3E31BD3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CC2-B7AF-4DC3-3BB6-BB4D5E79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64A4-D34E-84F3-A805-F2C75D5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E59-2759-0B19-3AB6-2B6989FE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F87-93B3-A18B-3060-0A1C20B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3643-258F-0C93-990F-BC6EFB1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F34B-9260-8266-F356-47B5F1B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5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B2E-36BC-A320-BF2C-2B26A9B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66C0-37F4-4408-58EF-286ABCE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4A57-1D72-817A-970A-3105141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B7E9-1D04-737E-0628-2D6D7D8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A0C4-DF23-1550-E32F-73B91F09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8D51-2108-2186-5C57-7618DE5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D382-270D-4FF0-D20C-DEEF4371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88D1-01FC-FB5C-DB49-F68F6116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F868-D4F8-D0A4-4542-D02146E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0B5E-D63D-8AD3-207C-59846FF4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F3E2-8C90-A3CD-0B96-4246BDCA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7B3B-8DE6-B297-BEDD-BE88590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168E-55B4-89CF-0A92-7ACBD8D6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3BDF-ADC7-2A90-E41E-9E710869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2F63D-C67C-C0CA-D652-53627E69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6A692-50BB-0A5C-2EAD-2F72A9EB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EE39-975A-E84E-8B48-D62061F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FF550-7C66-ADF9-B551-602036F0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435F9-4B31-C236-30D9-9CC890D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12B1-A859-AAFF-4AB0-48501256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97482-6626-2D9A-2B8B-8AA7BC78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8FF4-3047-45A9-6E01-A10AAD4D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6CA6-C522-D0D2-AB0A-558CD18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C49C-6695-3BE1-3D5C-D2E7C7ED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03A53-A9A9-F1C1-406D-96DCBF5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A2B3-0FA3-3116-6516-370FE4A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F2A6-5290-EA2D-B952-153E87F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EEA6-96A6-386E-8F6F-69461394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FAD9-612C-2B86-4D5D-6C2E0A32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64CCE-69CB-5C09-6F2A-AD47049E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AEE8-1ECE-FBBB-99AE-CE5D95E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3C4E1-A4A9-46BA-4E27-6A6D485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5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024-2B46-597A-48B8-3D47A2D4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1279A-75B3-4673-1B23-FAD545F4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B7FEB-3EEC-5202-BE14-24AF7AA0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BF21-C72D-1ABC-7310-1B9FF13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C1BC-BA2C-AF85-3F59-B41EAFD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6E60-74F5-ACDD-5B62-6A6F74B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D9F5-777C-9726-91DA-42C04928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E30A-1734-D4CB-7358-6BB29D77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F645-2F62-BC1C-D2C3-3F4991DF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CBEF-812A-3DD3-D64F-075055AF6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0E58-E4C4-C9D7-A46B-BB3B4D23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9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962F3-DB21-0C38-0E7F-90A6D30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Chart_Produto">
            <a:extLst>
              <a:ext uri="{FF2B5EF4-FFF2-40B4-BE49-F238E27FC236}">
                <a16:creationId xmlns:a16="http://schemas.microsoft.com/office/drawing/2014/main" id="{C38875BE-BB84-678E-D078-C80A67885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268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45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E7F7-4E07-5104-FB57-05FC4EF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Regiao">
            <a:extLst>
              <a:ext uri="{FF2B5EF4-FFF2-40B4-BE49-F238E27FC236}">
                <a16:creationId xmlns:a16="http://schemas.microsoft.com/office/drawing/2014/main" id="{07DECC29-2EA6-99FF-C7C5-E5805B080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7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56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71AADA-ACB0-3D8B-C81B-7D8A455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Mensal">
            <a:extLst>
              <a:ext uri="{FF2B5EF4-FFF2-40B4-BE49-F238E27FC236}">
                <a16:creationId xmlns:a16="http://schemas.microsoft.com/office/drawing/2014/main" id="{B922E509-C3E8-CB2E-E65C-38A549DC3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49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B95C-E1DF-AA4E-ED29-9232D592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Share_Regiao">
            <a:extLst>
              <a:ext uri="{FF2B5EF4-FFF2-40B4-BE49-F238E27FC236}">
                <a16:creationId xmlns:a16="http://schemas.microsoft.com/office/drawing/2014/main" id="{83BCE98C-FC55-762E-A5B5-0157C4D1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74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94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C9D-8ED8-C48B-B6CD-A77E7BC6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Chart_Cumulative_Sales">
            <a:extLst>
              <a:ext uri="{FF2B5EF4-FFF2-40B4-BE49-F238E27FC236}">
                <a16:creationId xmlns:a16="http://schemas.microsoft.com/office/drawing/2014/main" id="{0ADD4CC9-F52F-154D-89D7-C49183DF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86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209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Inocencio</dc:creator>
  <cp:lastModifiedBy>Eduardo Inocencio</cp:lastModifiedBy>
  <cp:revision>5</cp:revision>
  <dcterms:created xsi:type="dcterms:W3CDTF">2025-09-12T05:00:54Z</dcterms:created>
  <dcterms:modified xsi:type="dcterms:W3CDTF">2025-09-12T05:28:11Z</dcterms:modified>
</cp:coreProperties>
</file>