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64" r:id="rId11"/>
    <p:sldId id="281" r:id="rId12"/>
    <p:sldId id="282" r:id="rId13"/>
    <p:sldId id="265" r:id="rId14"/>
    <p:sldId id="283" r:id="rId15"/>
    <p:sldId id="284" r:id="rId16"/>
    <p:sldId id="269" r:id="rId17"/>
    <p:sldId id="266" r:id="rId18"/>
    <p:sldId id="267" r:id="rId19"/>
    <p:sldId id="285" r:id="rId20"/>
    <p:sldId id="268" r:id="rId21"/>
    <p:sldId id="286" r:id="rId22"/>
    <p:sldId id="276" r:id="rId23"/>
    <p:sldId id="277" r:id="rId24"/>
    <p:sldId id="278" r:id="rId25"/>
    <p:sldId id="290" r:id="rId26"/>
    <p:sldId id="279" r:id="rId27"/>
    <p:sldId id="291" r:id="rId28"/>
    <p:sldId id="270" r:id="rId29"/>
    <p:sldId id="271" r:id="rId30"/>
    <p:sldId id="272" r:id="rId31"/>
    <p:sldId id="273" r:id="rId32"/>
    <p:sldId id="287" r:id="rId33"/>
    <p:sldId id="274" r:id="rId34"/>
    <p:sldId id="288" r:id="rId35"/>
    <p:sldId id="275" r:id="rId36"/>
    <p:sldId id="289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BC68F-3B5C-4911-9F2A-0016F398AB37}" v="1167" dt="2022-10-21T13:13:06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06" autoAdjust="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o garcia" userId="309b31efe1d97cbb" providerId="LiveId" clId="{017BC68F-3B5C-4911-9F2A-0016F398AB37}"/>
    <pc:docChg chg="undo custSel addSld delSld modSld">
      <pc:chgData name="christiano garcia" userId="309b31efe1d97cbb" providerId="LiveId" clId="{017BC68F-3B5C-4911-9F2A-0016F398AB37}" dt="2022-10-21T13:13:06.431" v="10829" actId="20577"/>
      <pc:docMkLst>
        <pc:docMk/>
      </pc:docMkLst>
      <pc:sldChg chg="modSp mod">
        <pc:chgData name="christiano garcia" userId="309b31efe1d97cbb" providerId="LiveId" clId="{017BC68F-3B5C-4911-9F2A-0016F398AB37}" dt="2022-10-14T18:23:25.357" v="5579" actId="20577"/>
        <pc:sldMkLst>
          <pc:docMk/>
          <pc:sldMk cId="1280272343" sldId="260"/>
        </pc:sldMkLst>
        <pc:spChg chg="mod">
          <ac:chgData name="christiano garcia" userId="309b31efe1d97cbb" providerId="LiveId" clId="{017BC68F-3B5C-4911-9F2A-0016F398AB37}" dt="2022-10-14T18:23:25.357" v="5579" actId="20577"/>
          <ac:spMkLst>
            <pc:docMk/>
            <pc:sldMk cId="1280272343" sldId="260"/>
            <ac:spMk id="2" creationId="{A6196683-D905-A96E-851F-CACA4B48E805}"/>
          </ac:spMkLst>
        </pc:spChg>
      </pc:sldChg>
      <pc:sldChg chg="addSp modSp mod">
        <pc:chgData name="christiano garcia" userId="309b31efe1d97cbb" providerId="LiveId" clId="{017BC68F-3B5C-4911-9F2A-0016F398AB37}" dt="2022-10-14T15:03:53.204" v="2304" actId="2"/>
        <pc:sldMkLst>
          <pc:docMk/>
          <pc:sldMk cId="1416119198" sldId="261"/>
        </pc:sldMkLst>
        <pc:spChg chg="mod">
          <ac:chgData name="christiano garcia" userId="309b31efe1d97cbb" providerId="LiveId" clId="{017BC68F-3B5C-4911-9F2A-0016F398AB37}" dt="2022-10-14T15:03:53.204" v="2304" actId="2"/>
          <ac:spMkLst>
            <pc:docMk/>
            <pc:sldMk cId="1416119198" sldId="261"/>
            <ac:spMk id="3" creationId="{63290826-50BC-9674-B132-48A6C15BF58F}"/>
          </ac:spMkLst>
        </pc:spChg>
        <pc:cxnChg chg="mod">
          <ac:chgData name="christiano garcia" userId="309b31efe1d97cbb" providerId="LiveId" clId="{017BC68F-3B5C-4911-9F2A-0016F398AB37}" dt="2022-10-14T13:54:41.219" v="3" actId="1076"/>
          <ac:cxnSpMkLst>
            <pc:docMk/>
            <pc:sldMk cId="1416119198" sldId="261"/>
            <ac:cxnSpMk id="5" creationId="{9C05C126-60A1-FA05-B9F8-51DF642614B9}"/>
          </ac:cxnSpMkLst>
        </pc:cxnChg>
        <pc:cxnChg chg="add mod">
          <ac:chgData name="christiano garcia" userId="309b31efe1d97cbb" providerId="LiveId" clId="{017BC68F-3B5C-4911-9F2A-0016F398AB37}" dt="2022-10-14T13:54:46.608" v="5" actId="13822"/>
          <ac:cxnSpMkLst>
            <pc:docMk/>
            <pc:sldMk cId="1416119198" sldId="261"/>
            <ac:cxnSpMk id="6" creationId="{48AD7D57-A82B-36DB-0BEE-A088DA6226B8}"/>
          </ac:cxnSpMkLst>
        </pc:cxnChg>
        <pc:cxnChg chg="add mod">
          <ac:chgData name="christiano garcia" userId="309b31efe1d97cbb" providerId="LiveId" clId="{017BC68F-3B5C-4911-9F2A-0016F398AB37}" dt="2022-10-14T13:55:00.411" v="7" actId="13822"/>
          <ac:cxnSpMkLst>
            <pc:docMk/>
            <pc:sldMk cId="1416119198" sldId="261"/>
            <ac:cxnSpMk id="8" creationId="{6ED3934D-6796-0846-BD6B-FFEA192113E5}"/>
          </ac:cxnSpMkLst>
        </pc:cxnChg>
        <pc:cxnChg chg="add mod">
          <ac:chgData name="christiano garcia" userId="309b31efe1d97cbb" providerId="LiveId" clId="{017BC68F-3B5C-4911-9F2A-0016F398AB37}" dt="2022-10-14T13:55:10.598" v="9" actId="13822"/>
          <ac:cxnSpMkLst>
            <pc:docMk/>
            <pc:sldMk cId="1416119198" sldId="261"/>
            <ac:cxnSpMk id="10" creationId="{531D5D6C-0C2B-8FEF-20EF-8010C2B6CD94}"/>
          </ac:cxnSpMkLst>
        </pc:cxnChg>
        <pc:cxnChg chg="add mod">
          <ac:chgData name="christiano garcia" userId="309b31efe1d97cbb" providerId="LiveId" clId="{017BC68F-3B5C-4911-9F2A-0016F398AB37}" dt="2022-10-14T13:55:23.844" v="11" actId="13822"/>
          <ac:cxnSpMkLst>
            <pc:docMk/>
            <pc:sldMk cId="1416119198" sldId="261"/>
            <ac:cxnSpMk id="12" creationId="{4BD46910-D221-A066-DFCE-CC15FBCDA265}"/>
          </ac:cxnSpMkLst>
        </pc:cxnChg>
        <pc:cxnChg chg="add mod">
          <ac:chgData name="christiano garcia" userId="309b31efe1d97cbb" providerId="LiveId" clId="{017BC68F-3B5C-4911-9F2A-0016F398AB37}" dt="2022-10-14T13:55:46.506" v="13" actId="13822"/>
          <ac:cxnSpMkLst>
            <pc:docMk/>
            <pc:sldMk cId="1416119198" sldId="261"/>
            <ac:cxnSpMk id="14" creationId="{4D26470B-14CE-C43C-F5EB-495F6E506C16}"/>
          </ac:cxnSpMkLst>
        </pc:cxnChg>
      </pc:sldChg>
      <pc:sldChg chg="modSp new mod">
        <pc:chgData name="christiano garcia" userId="309b31efe1d97cbb" providerId="LiveId" clId="{017BC68F-3B5C-4911-9F2A-0016F398AB37}" dt="2022-10-14T14:06:59.271" v="668" actId="20577"/>
        <pc:sldMkLst>
          <pc:docMk/>
          <pc:sldMk cId="1977924842" sldId="262"/>
        </pc:sldMkLst>
        <pc:spChg chg="mod">
          <ac:chgData name="christiano garcia" userId="309b31efe1d97cbb" providerId="LiveId" clId="{017BC68F-3B5C-4911-9F2A-0016F398AB37}" dt="2022-10-14T13:58:05.605" v="377" actId="122"/>
          <ac:spMkLst>
            <pc:docMk/>
            <pc:sldMk cId="1977924842" sldId="262"/>
            <ac:spMk id="2" creationId="{5514DDAA-A896-8700-593E-23260E7BFB91}"/>
          </ac:spMkLst>
        </pc:spChg>
        <pc:spChg chg="mod">
          <ac:chgData name="christiano garcia" userId="309b31efe1d97cbb" providerId="LiveId" clId="{017BC68F-3B5C-4911-9F2A-0016F398AB37}" dt="2022-10-14T14:06:59.271" v="668" actId="20577"/>
          <ac:spMkLst>
            <pc:docMk/>
            <pc:sldMk cId="1977924842" sldId="262"/>
            <ac:spMk id="3" creationId="{50E8BE6D-473D-6E98-3EB6-372A1DF34E01}"/>
          </ac:spMkLst>
        </pc:spChg>
      </pc:sldChg>
      <pc:sldChg chg="modSp new mod">
        <pc:chgData name="christiano garcia" userId="309b31efe1d97cbb" providerId="LiveId" clId="{017BC68F-3B5C-4911-9F2A-0016F398AB37}" dt="2022-10-14T14:54:11.596" v="1855" actId="20577"/>
        <pc:sldMkLst>
          <pc:docMk/>
          <pc:sldMk cId="4022443381" sldId="263"/>
        </pc:sldMkLst>
        <pc:spChg chg="mod">
          <ac:chgData name="christiano garcia" userId="309b31efe1d97cbb" providerId="LiveId" clId="{017BC68F-3B5C-4911-9F2A-0016F398AB37}" dt="2022-10-14T14:07:15.655" v="678" actId="122"/>
          <ac:spMkLst>
            <pc:docMk/>
            <pc:sldMk cId="4022443381" sldId="263"/>
            <ac:spMk id="2" creationId="{59F0E3E0-C321-7234-A542-6A7D5179A82E}"/>
          </ac:spMkLst>
        </pc:spChg>
        <pc:spChg chg="mod">
          <ac:chgData name="christiano garcia" userId="309b31efe1d97cbb" providerId="LiveId" clId="{017BC68F-3B5C-4911-9F2A-0016F398AB37}" dt="2022-10-14T14:54:11.596" v="1855" actId="20577"/>
          <ac:spMkLst>
            <pc:docMk/>
            <pc:sldMk cId="4022443381" sldId="263"/>
            <ac:spMk id="3" creationId="{1C188A19-C994-21ED-10B1-519690C9B3D1}"/>
          </ac:spMkLst>
        </pc:spChg>
      </pc:sldChg>
      <pc:sldChg chg="delSp modSp new mod">
        <pc:chgData name="christiano garcia" userId="309b31efe1d97cbb" providerId="LiveId" clId="{017BC68F-3B5C-4911-9F2A-0016F398AB37}" dt="2022-10-14T15:03:54.978" v="2306" actId="2"/>
        <pc:sldMkLst>
          <pc:docMk/>
          <pc:sldMk cId="2104880107" sldId="264"/>
        </pc:sldMkLst>
        <pc:spChg chg="del">
          <ac:chgData name="christiano garcia" userId="309b31efe1d97cbb" providerId="LiveId" clId="{017BC68F-3B5C-4911-9F2A-0016F398AB37}" dt="2022-10-14T14:37:09.218" v="1068" actId="478"/>
          <ac:spMkLst>
            <pc:docMk/>
            <pc:sldMk cId="2104880107" sldId="264"/>
            <ac:spMk id="2" creationId="{3C829AE3-2F46-8C88-FD5B-6E32FCF5E10F}"/>
          </ac:spMkLst>
        </pc:spChg>
        <pc:spChg chg="mod">
          <ac:chgData name="christiano garcia" userId="309b31efe1d97cbb" providerId="LiveId" clId="{017BC68F-3B5C-4911-9F2A-0016F398AB37}" dt="2022-10-14T15:03:54.978" v="2306" actId="2"/>
          <ac:spMkLst>
            <pc:docMk/>
            <pc:sldMk cId="2104880107" sldId="264"/>
            <ac:spMk id="3" creationId="{269345F6-A30E-60D7-0D6B-F7F4C14E2800}"/>
          </ac:spMkLst>
        </pc:spChg>
      </pc:sldChg>
      <pc:sldChg chg="delSp modSp new mod">
        <pc:chgData name="christiano garcia" userId="309b31efe1d97cbb" providerId="LiveId" clId="{017BC68F-3B5C-4911-9F2A-0016F398AB37}" dt="2022-10-14T15:22:55.759" v="3108" actId="20577"/>
        <pc:sldMkLst>
          <pc:docMk/>
          <pc:sldMk cId="1179812889" sldId="265"/>
        </pc:sldMkLst>
        <pc:spChg chg="del">
          <ac:chgData name="christiano garcia" userId="309b31efe1d97cbb" providerId="LiveId" clId="{017BC68F-3B5C-4911-9F2A-0016F398AB37}" dt="2022-10-14T15:00:51.954" v="2114" actId="478"/>
          <ac:spMkLst>
            <pc:docMk/>
            <pc:sldMk cId="1179812889" sldId="265"/>
            <ac:spMk id="2" creationId="{EB5AC467-61BE-8A00-A7CF-97DE27B888CE}"/>
          </ac:spMkLst>
        </pc:spChg>
        <pc:spChg chg="mod">
          <ac:chgData name="christiano garcia" userId="309b31efe1d97cbb" providerId="LiveId" clId="{017BC68F-3B5C-4911-9F2A-0016F398AB37}" dt="2022-10-14T15:22:55.759" v="3108" actId="20577"/>
          <ac:spMkLst>
            <pc:docMk/>
            <pc:sldMk cId="1179812889" sldId="265"/>
            <ac:spMk id="3" creationId="{F4121A0B-7BE6-83F7-5DE8-5D6246307D4E}"/>
          </ac:spMkLst>
        </pc:spChg>
      </pc:sldChg>
      <pc:sldChg chg="modSp new mod">
        <pc:chgData name="christiano garcia" userId="309b31efe1d97cbb" providerId="LiveId" clId="{017BC68F-3B5C-4911-9F2A-0016F398AB37}" dt="2022-10-14T15:48:19.283" v="3850" actId="20577"/>
        <pc:sldMkLst>
          <pc:docMk/>
          <pc:sldMk cId="1242658131" sldId="266"/>
        </pc:sldMkLst>
        <pc:spChg chg="mod">
          <ac:chgData name="christiano garcia" userId="309b31efe1d97cbb" providerId="LiveId" clId="{017BC68F-3B5C-4911-9F2A-0016F398AB37}" dt="2022-10-14T15:25:54.901" v="3148" actId="122"/>
          <ac:spMkLst>
            <pc:docMk/>
            <pc:sldMk cId="1242658131" sldId="266"/>
            <ac:spMk id="2" creationId="{92E0A9E8-7629-55BD-3370-B4847E45A9E1}"/>
          </ac:spMkLst>
        </pc:spChg>
        <pc:spChg chg="mod">
          <ac:chgData name="christiano garcia" userId="309b31efe1d97cbb" providerId="LiveId" clId="{017BC68F-3B5C-4911-9F2A-0016F398AB37}" dt="2022-10-14T15:48:19.283" v="3850" actId="20577"/>
          <ac:spMkLst>
            <pc:docMk/>
            <pc:sldMk cId="1242658131" sldId="266"/>
            <ac:spMk id="3" creationId="{DF578722-5370-AFD5-B49E-51767F9DF801}"/>
          </ac:spMkLst>
        </pc:spChg>
      </pc:sldChg>
      <pc:sldChg chg="addSp modSp new mod">
        <pc:chgData name="christiano garcia" userId="309b31efe1d97cbb" providerId="LiveId" clId="{017BC68F-3B5C-4911-9F2A-0016F398AB37}" dt="2022-10-14T18:25:49.373" v="5634" actId="2"/>
        <pc:sldMkLst>
          <pc:docMk/>
          <pc:sldMk cId="3051963567" sldId="267"/>
        </pc:sldMkLst>
        <pc:spChg chg="mod">
          <ac:chgData name="christiano garcia" userId="309b31efe1d97cbb" providerId="LiveId" clId="{017BC68F-3B5C-4911-9F2A-0016F398AB37}" dt="2022-10-14T16:05:35.054" v="3867" actId="122"/>
          <ac:spMkLst>
            <pc:docMk/>
            <pc:sldMk cId="3051963567" sldId="267"/>
            <ac:spMk id="2" creationId="{6A0EF791-8E59-2D82-3066-10F73119D354}"/>
          </ac:spMkLst>
        </pc:spChg>
        <pc:spChg chg="mod">
          <ac:chgData name="christiano garcia" userId="309b31efe1d97cbb" providerId="LiveId" clId="{017BC68F-3B5C-4911-9F2A-0016F398AB37}" dt="2022-10-14T18:25:49.373" v="5634" actId="2"/>
          <ac:spMkLst>
            <pc:docMk/>
            <pc:sldMk cId="3051963567" sldId="267"/>
            <ac:spMk id="3" creationId="{9A4790F5-2E81-21BD-044E-9361345DC3EA}"/>
          </ac:spMkLst>
        </pc:spChg>
        <pc:cxnChg chg="add mod">
          <ac:chgData name="christiano garcia" userId="309b31efe1d97cbb" providerId="LiveId" clId="{017BC68F-3B5C-4911-9F2A-0016F398AB37}" dt="2022-10-14T16:06:37.984" v="3876" actId="14100"/>
          <ac:cxnSpMkLst>
            <pc:docMk/>
            <pc:sldMk cId="3051963567" sldId="267"/>
            <ac:cxnSpMk id="5" creationId="{664C1C80-4111-9A23-26E1-0A6FD15C6B58}"/>
          </ac:cxnSpMkLst>
        </pc:cxnChg>
        <pc:cxnChg chg="add mod">
          <ac:chgData name="christiano garcia" userId="309b31efe1d97cbb" providerId="LiveId" clId="{017BC68F-3B5C-4911-9F2A-0016F398AB37}" dt="2022-10-14T16:10:06.045" v="3881" actId="14100"/>
          <ac:cxnSpMkLst>
            <pc:docMk/>
            <pc:sldMk cId="3051963567" sldId="267"/>
            <ac:cxnSpMk id="6" creationId="{D0AB52FE-D29C-456B-FE7C-9FF80AB13B73}"/>
          </ac:cxnSpMkLst>
        </pc:cxnChg>
        <pc:cxnChg chg="add mod">
          <ac:chgData name="christiano garcia" userId="309b31efe1d97cbb" providerId="LiveId" clId="{017BC68F-3B5C-4911-9F2A-0016F398AB37}" dt="2022-10-14T16:06:42.280" v="3877" actId="1076"/>
          <ac:cxnSpMkLst>
            <pc:docMk/>
            <pc:sldMk cId="3051963567" sldId="267"/>
            <ac:cxnSpMk id="7" creationId="{46794CC7-0AC5-573C-A02E-029E14705C3C}"/>
          </ac:cxnSpMkLst>
        </pc:cxnChg>
        <pc:cxnChg chg="add mod">
          <ac:chgData name="christiano garcia" userId="309b31efe1d97cbb" providerId="LiveId" clId="{017BC68F-3B5C-4911-9F2A-0016F398AB37}" dt="2022-10-14T16:06:13.538" v="3873" actId="13822"/>
          <ac:cxnSpMkLst>
            <pc:docMk/>
            <pc:sldMk cId="3051963567" sldId="267"/>
            <ac:cxnSpMk id="9" creationId="{6C7602E9-F30C-66CD-9E80-1AB9F1EAA222}"/>
          </ac:cxnSpMkLst>
        </pc:cxnChg>
        <pc:cxnChg chg="add mod">
          <ac:chgData name="christiano garcia" userId="309b31efe1d97cbb" providerId="LiveId" clId="{017BC68F-3B5C-4911-9F2A-0016F398AB37}" dt="2022-10-14T16:10:49.098" v="3976" actId="1076"/>
          <ac:cxnSpMkLst>
            <pc:docMk/>
            <pc:sldMk cId="3051963567" sldId="267"/>
            <ac:cxnSpMk id="11" creationId="{A78F3A09-A3CF-C45C-1013-11BD611BC918}"/>
          </ac:cxnSpMkLst>
        </pc:cxnChg>
      </pc:sldChg>
      <pc:sldChg chg="delSp modSp new mod">
        <pc:chgData name="christiano garcia" userId="309b31efe1d97cbb" providerId="LiveId" clId="{017BC68F-3B5C-4911-9F2A-0016F398AB37}" dt="2022-10-14T16:23:06.652" v="4668" actId="20577"/>
        <pc:sldMkLst>
          <pc:docMk/>
          <pc:sldMk cId="3636099189" sldId="268"/>
        </pc:sldMkLst>
        <pc:spChg chg="del">
          <ac:chgData name="christiano garcia" userId="309b31efe1d97cbb" providerId="LiveId" clId="{017BC68F-3B5C-4911-9F2A-0016F398AB37}" dt="2022-10-14T16:13:14.980" v="4065" actId="478"/>
          <ac:spMkLst>
            <pc:docMk/>
            <pc:sldMk cId="3636099189" sldId="268"/>
            <ac:spMk id="2" creationId="{1A92CCC8-EC69-5552-3C6E-3DDE77D99499}"/>
          </ac:spMkLst>
        </pc:spChg>
        <pc:spChg chg="mod">
          <ac:chgData name="christiano garcia" userId="309b31efe1d97cbb" providerId="LiveId" clId="{017BC68F-3B5C-4911-9F2A-0016F398AB37}" dt="2022-10-14T16:23:06.652" v="4668" actId="20577"/>
          <ac:spMkLst>
            <pc:docMk/>
            <pc:sldMk cId="3636099189" sldId="268"/>
            <ac:spMk id="3" creationId="{9E86A8C4-17C9-C03C-FAB4-673C8B0E39E9}"/>
          </ac:spMkLst>
        </pc:spChg>
      </pc:sldChg>
      <pc:sldChg chg="delSp modSp new mod">
        <pc:chgData name="christiano garcia" userId="309b31efe1d97cbb" providerId="LiveId" clId="{017BC68F-3B5C-4911-9F2A-0016F398AB37}" dt="2022-10-14T18:14:43.460" v="5502" actId="20577"/>
        <pc:sldMkLst>
          <pc:docMk/>
          <pc:sldMk cId="1382290948" sldId="269"/>
        </pc:sldMkLst>
        <pc:spChg chg="del">
          <ac:chgData name="christiano garcia" userId="309b31efe1d97cbb" providerId="LiveId" clId="{017BC68F-3B5C-4911-9F2A-0016F398AB37}" dt="2022-10-14T18:01:32.603" v="4670" actId="478"/>
          <ac:spMkLst>
            <pc:docMk/>
            <pc:sldMk cId="1382290948" sldId="269"/>
            <ac:spMk id="2" creationId="{A31ACE29-8F45-C8D7-E91E-EBFB9EF4019C}"/>
          </ac:spMkLst>
        </pc:spChg>
        <pc:spChg chg="mod">
          <ac:chgData name="christiano garcia" userId="309b31efe1d97cbb" providerId="LiveId" clId="{017BC68F-3B5C-4911-9F2A-0016F398AB37}" dt="2022-10-14T18:14:43.460" v="5502" actId="20577"/>
          <ac:spMkLst>
            <pc:docMk/>
            <pc:sldMk cId="1382290948" sldId="269"/>
            <ac:spMk id="3" creationId="{F3F9B8B6-42A3-D3CF-2DAF-D91C92CF9F7B}"/>
          </ac:spMkLst>
        </pc:spChg>
      </pc:sldChg>
      <pc:sldChg chg="modSp new add del mod">
        <pc:chgData name="christiano garcia" userId="309b31efe1d97cbb" providerId="LiveId" clId="{017BC68F-3B5C-4911-9F2A-0016F398AB37}" dt="2022-10-21T13:08:35.575" v="10620" actId="47"/>
        <pc:sldMkLst>
          <pc:docMk/>
          <pc:sldMk cId="767786432" sldId="270"/>
        </pc:sldMkLst>
        <pc:spChg chg="mod">
          <ac:chgData name="christiano garcia" userId="309b31efe1d97cbb" providerId="LiveId" clId="{017BC68F-3B5C-4911-9F2A-0016F398AB37}" dt="2022-10-14T18:23:10.168" v="5564" actId="20577"/>
          <ac:spMkLst>
            <pc:docMk/>
            <pc:sldMk cId="767786432" sldId="270"/>
            <ac:spMk id="2" creationId="{0DCFFA97-B63D-F120-B023-60925EC94CEF}"/>
          </ac:spMkLst>
        </pc:spChg>
        <pc:spChg chg="mod">
          <ac:chgData name="christiano garcia" userId="309b31efe1d97cbb" providerId="LiveId" clId="{017BC68F-3B5C-4911-9F2A-0016F398AB37}" dt="2022-10-14T18:23:59.415" v="5600" actId="20577"/>
          <ac:spMkLst>
            <pc:docMk/>
            <pc:sldMk cId="767786432" sldId="270"/>
            <ac:spMk id="3" creationId="{4CECF806-8FB2-04E5-07EF-FFD1C4D1BFCE}"/>
          </ac:spMkLst>
        </pc:spChg>
      </pc:sldChg>
      <pc:sldChg chg="addSp modSp new mod">
        <pc:chgData name="christiano garcia" userId="309b31efe1d97cbb" providerId="LiveId" clId="{017BC68F-3B5C-4911-9F2A-0016F398AB37}" dt="2022-10-14T18:31:58.779" v="5950" actId="20577"/>
        <pc:sldMkLst>
          <pc:docMk/>
          <pc:sldMk cId="2253192379" sldId="271"/>
        </pc:sldMkLst>
        <pc:spChg chg="mod">
          <ac:chgData name="christiano garcia" userId="309b31efe1d97cbb" providerId="LiveId" clId="{017BC68F-3B5C-4911-9F2A-0016F398AB37}" dt="2022-10-14T18:24:32.994" v="5610" actId="122"/>
          <ac:spMkLst>
            <pc:docMk/>
            <pc:sldMk cId="2253192379" sldId="271"/>
            <ac:spMk id="2" creationId="{8D85083B-788F-E387-7B26-F62C979FA60D}"/>
          </ac:spMkLst>
        </pc:spChg>
        <pc:spChg chg="mod">
          <ac:chgData name="christiano garcia" userId="309b31efe1d97cbb" providerId="LiveId" clId="{017BC68F-3B5C-4911-9F2A-0016F398AB37}" dt="2022-10-14T18:31:58.779" v="5950" actId="20577"/>
          <ac:spMkLst>
            <pc:docMk/>
            <pc:sldMk cId="2253192379" sldId="271"/>
            <ac:spMk id="3" creationId="{D529B669-E686-D0E8-8A52-CA887DE51F1B}"/>
          </ac:spMkLst>
        </pc:spChg>
        <pc:cxnChg chg="add mod">
          <ac:chgData name="christiano garcia" userId="309b31efe1d97cbb" providerId="LiveId" clId="{017BC68F-3B5C-4911-9F2A-0016F398AB37}" dt="2022-10-14T18:30:14.067" v="5662" actId="1076"/>
          <ac:cxnSpMkLst>
            <pc:docMk/>
            <pc:sldMk cId="2253192379" sldId="271"/>
            <ac:cxnSpMk id="5" creationId="{AC6A062F-4BFB-2734-EA82-06B55AA0845F}"/>
          </ac:cxnSpMkLst>
        </pc:cxnChg>
        <pc:cxnChg chg="add mod">
          <ac:chgData name="christiano garcia" userId="309b31efe1d97cbb" providerId="LiveId" clId="{017BC68F-3B5C-4911-9F2A-0016F398AB37}" dt="2022-10-14T18:30:33.958" v="5667" actId="1076"/>
          <ac:cxnSpMkLst>
            <pc:docMk/>
            <pc:sldMk cId="2253192379" sldId="271"/>
            <ac:cxnSpMk id="7" creationId="{8FA7C7E9-955E-B9B6-5B7F-045EF938D0EA}"/>
          </ac:cxnSpMkLst>
        </pc:cxnChg>
        <pc:cxnChg chg="add mod">
          <ac:chgData name="christiano garcia" userId="309b31efe1d97cbb" providerId="LiveId" clId="{017BC68F-3B5C-4911-9F2A-0016F398AB37}" dt="2022-10-14T18:30:37.695" v="5668" actId="1076"/>
          <ac:cxnSpMkLst>
            <pc:docMk/>
            <pc:sldMk cId="2253192379" sldId="271"/>
            <ac:cxnSpMk id="9" creationId="{B60AF194-B5D1-A375-AF0B-B713DBCAC7A5}"/>
          </ac:cxnSpMkLst>
        </pc:cxnChg>
        <pc:cxnChg chg="add mod">
          <ac:chgData name="christiano garcia" userId="309b31efe1d97cbb" providerId="LiveId" clId="{017BC68F-3B5C-4911-9F2A-0016F398AB37}" dt="2022-10-14T18:30:25.759" v="5665" actId="1076"/>
          <ac:cxnSpMkLst>
            <pc:docMk/>
            <pc:sldMk cId="2253192379" sldId="271"/>
            <ac:cxnSpMk id="11" creationId="{44D34C45-0122-AEB5-9CBD-2DBD28F66D30}"/>
          </ac:cxnSpMkLst>
        </pc:cxnChg>
        <pc:cxnChg chg="add mod">
          <ac:chgData name="christiano garcia" userId="309b31efe1d97cbb" providerId="LiveId" clId="{017BC68F-3B5C-4911-9F2A-0016F398AB37}" dt="2022-10-14T18:30:22.677" v="5664" actId="1076"/>
          <ac:cxnSpMkLst>
            <pc:docMk/>
            <pc:sldMk cId="2253192379" sldId="271"/>
            <ac:cxnSpMk id="13" creationId="{2F5E993E-15B4-57BD-37FE-8AFE02CD1221}"/>
          </ac:cxnSpMkLst>
        </pc:cxnChg>
        <pc:cxnChg chg="add mod">
          <ac:chgData name="christiano garcia" userId="309b31efe1d97cbb" providerId="LiveId" clId="{017BC68F-3B5C-4911-9F2A-0016F398AB37}" dt="2022-10-14T18:30:19.430" v="5663" actId="1076"/>
          <ac:cxnSpMkLst>
            <pc:docMk/>
            <pc:sldMk cId="2253192379" sldId="271"/>
            <ac:cxnSpMk id="15" creationId="{643AF9B6-8A68-300B-5EFC-954522201DE5}"/>
          </ac:cxnSpMkLst>
        </pc:cxnChg>
      </pc:sldChg>
      <pc:sldChg chg="modSp new mod">
        <pc:chgData name="christiano garcia" userId="309b31efe1d97cbb" providerId="LiveId" clId="{017BC68F-3B5C-4911-9F2A-0016F398AB37}" dt="2022-10-14T18:39:50.426" v="6247" actId="20577"/>
        <pc:sldMkLst>
          <pc:docMk/>
          <pc:sldMk cId="1993527277" sldId="272"/>
        </pc:sldMkLst>
        <pc:spChg chg="mod">
          <ac:chgData name="christiano garcia" userId="309b31efe1d97cbb" providerId="LiveId" clId="{017BC68F-3B5C-4911-9F2A-0016F398AB37}" dt="2022-10-14T18:33:00" v="5976" actId="122"/>
          <ac:spMkLst>
            <pc:docMk/>
            <pc:sldMk cId="1993527277" sldId="272"/>
            <ac:spMk id="2" creationId="{021E58AE-7F27-AFE9-9C64-07DF82608F4D}"/>
          </ac:spMkLst>
        </pc:spChg>
        <pc:spChg chg="mod">
          <ac:chgData name="christiano garcia" userId="309b31efe1d97cbb" providerId="LiveId" clId="{017BC68F-3B5C-4911-9F2A-0016F398AB37}" dt="2022-10-14T18:39:50.426" v="6247" actId="20577"/>
          <ac:spMkLst>
            <pc:docMk/>
            <pc:sldMk cId="1993527277" sldId="272"/>
            <ac:spMk id="3" creationId="{ACBD39EF-58A6-DFB7-1F27-9C2639C0AF9B}"/>
          </ac:spMkLst>
        </pc:spChg>
      </pc:sldChg>
      <pc:sldChg chg="modSp new mod">
        <pc:chgData name="christiano garcia" userId="309b31efe1d97cbb" providerId="LiveId" clId="{017BC68F-3B5C-4911-9F2A-0016F398AB37}" dt="2022-10-14T19:27:27.584" v="7591" actId="20577"/>
        <pc:sldMkLst>
          <pc:docMk/>
          <pc:sldMk cId="339555851" sldId="273"/>
        </pc:sldMkLst>
        <pc:spChg chg="mod">
          <ac:chgData name="christiano garcia" userId="309b31efe1d97cbb" providerId="LiveId" clId="{017BC68F-3B5C-4911-9F2A-0016F398AB37}" dt="2022-10-14T18:40:46.821" v="6257" actId="122"/>
          <ac:spMkLst>
            <pc:docMk/>
            <pc:sldMk cId="339555851" sldId="273"/>
            <ac:spMk id="2" creationId="{9C763FBC-5DAA-30A0-0FC0-CE304C10BFB1}"/>
          </ac:spMkLst>
        </pc:spChg>
        <pc:spChg chg="mod">
          <ac:chgData name="christiano garcia" userId="309b31efe1d97cbb" providerId="LiveId" clId="{017BC68F-3B5C-4911-9F2A-0016F398AB37}" dt="2022-10-14T19:27:27.584" v="7591" actId="20577"/>
          <ac:spMkLst>
            <pc:docMk/>
            <pc:sldMk cId="339555851" sldId="273"/>
            <ac:spMk id="3" creationId="{199B6486-22DC-B8CE-356A-2D82B70809B6}"/>
          </ac:spMkLst>
        </pc:spChg>
      </pc:sldChg>
      <pc:sldChg chg="delSp modSp new mod">
        <pc:chgData name="christiano garcia" userId="309b31efe1d97cbb" providerId="LiveId" clId="{017BC68F-3B5C-4911-9F2A-0016F398AB37}" dt="2022-10-14T19:22:13.367" v="7542" actId="20577"/>
        <pc:sldMkLst>
          <pc:docMk/>
          <pc:sldMk cId="2910522890" sldId="274"/>
        </pc:sldMkLst>
        <pc:spChg chg="del">
          <ac:chgData name="christiano garcia" userId="309b31efe1d97cbb" providerId="LiveId" clId="{017BC68F-3B5C-4911-9F2A-0016F398AB37}" dt="2022-10-14T19:09:24.452" v="7092" actId="478"/>
          <ac:spMkLst>
            <pc:docMk/>
            <pc:sldMk cId="2910522890" sldId="274"/>
            <ac:spMk id="2" creationId="{398DE6EB-44F3-05EE-15A5-5331446E2D2C}"/>
          </ac:spMkLst>
        </pc:spChg>
        <pc:spChg chg="mod">
          <ac:chgData name="christiano garcia" userId="309b31efe1d97cbb" providerId="LiveId" clId="{017BC68F-3B5C-4911-9F2A-0016F398AB37}" dt="2022-10-14T19:22:13.367" v="7542" actId="20577"/>
          <ac:spMkLst>
            <pc:docMk/>
            <pc:sldMk cId="2910522890" sldId="274"/>
            <ac:spMk id="3" creationId="{0BF87432-6F1B-779E-A097-A863D377043C}"/>
          </ac:spMkLst>
        </pc:spChg>
      </pc:sldChg>
      <pc:sldChg chg="delSp modSp new mod">
        <pc:chgData name="christiano garcia" userId="309b31efe1d97cbb" providerId="LiveId" clId="{017BC68F-3B5C-4911-9F2A-0016F398AB37}" dt="2022-10-14T19:43:24.296" v="8194" actId="6549"/>
        <pc:sldMkLst>
          <pc:docMk/>
          <pc:sldMk cId="1415770360" sldId="275"/>
        </pc:sldMkLst>
        <pc:spChg chg="del">
          <ac:chgData name="christiano garcia" userId="309b31efe1d97cbb" providerId="LiveId" clId="{017BC68F-3B5C-4911-9F2A-0016F398AB37}" dt="2022-10-14T19:29:17.044" v="7592" actId="478"/>
          <ac:spMkLst>
            <pc:docMk/>
            <pc:sldMk cId="1415770360" sldId="275"/>
            <ac:spMk id="2" creationId="{20343EBE-9F75-60F1-5549-B5DF226D0651}"/>
          </ac:spMkLst>
        </pc:spChg>
        <pc:spChg chg="mod">
          <ac:chgData name="christiano garcia" userId="309b31efe1d97cbb" providerId="LiveId" clId="{017BC68F-3B5C-4911-9F2A-0016F398AB37}" dt="2022-10-14T19:43:24.296" v="8194" actId="6549"/>
          <ac:spMkLst>
            <pc:docMk/>
            <pc:sldMk cId="1415770360" sldId="275"/>
            <ac:spMk id="3" creationId="{FFD20C97-C78F-27F0-B508-70BF1840E591}"/>
          </ac:spMkLst>
        </pc:spChg>
      </pc:sldChg>
      <pc:sldChg chg="modSp new mod">
        <pc:chgData name="christiano garcia" userId="309b31efe1d97cbb" providerId="LiveId" clId="{017BC68F-3B5C-4911-9F2A-0016F398AB37}" dt="2022-10-21T12:34:00.292" v="8896" actId="20577"/>
        <pc:sldMkLst>
          <pc:docMk/>
          <pc:sldMk cId="1241420071" sldId="276"/>
        </pc:sldMkLst>
        <pc:spChg chg="mod">
          <ac:chgData name="christiano garcia" userId="309b31efe1d97cbb" providerId="LiveId" clId="{017BC68F-3B5C-4911-9F2A-0016F398AB37}" dt="2022-10-21T12:27:35.419" v="8212" actId="122"/>
          <ac:spMkLst>
            <pc:docMk/>
            <pc:sldMk cId="1241420071" sldId="276"/>
            <ac:spMk id="2" creationId="{53FE0C22-D5F3-FC02-A09B-6BBF67594BD1}"/>
          </ac:spMkLst>
        </pc:spChg>
        <pc:spChg chg="mod">
          <ac:chgData name="christiano garcia" userId="309b31efe1d97cbb" providerId="LiveId" clId="{017BC68F-3B5C-4911-9F2A-0016F398AB37}" dt="2022-10-21T12:34:00.292" v="8896" actId="20577"/>
          <ac:spMkLst>
            <pc:docMk/>
            <pc:sldMk cId="1241420071" sldId="276"/>
            <ac:spMk id="3" creationId="{E3DA33AD-24CD-725C-2D01-F07F6716937A}"/>
          </ac:spMkLst>
        </pc:spChg>
      </pc:sldChg>
      <pc:sldChg chg="addSp modSp new mod">
        <pc:chgData name="christiano garcia" userId="309b31efe1d97cbb" providerId="LiveId" clId="{017BC68F-3B5C-4911-9F2A-0016F398AB37}" dt="2022-10-21T12:55:50.724" v="10020" actId="114"/>
        <pc:sldMkLst>
          <pc:docMk/>
          <pc:sldMk cId="1031535907" sldId="277"/>
        </pc:sldMkLst>
        <pc:spChg chg="mod">
          <ac:chgData name="christiano garcia" userId="309b31efe1d97cbb" providerId="LiveId" clId="{017BC68F-3B5C-4911-9F2A-0016F398AB37}" dt="2022-10-21T12:36:16.559" v="9105" actId="27636"/>
          <ac:spMkLst>
            <pc:docMk/>
            <pc:sldMk cId="1031535907" sldId="277"/>
            <ac:spMk id="2" creationId="{C2CAA795-67A9-3C67-E3E5-9B95F633D2B4}"/>
          </ac:spMkLst>
        </pc:spChg>
        <pc:spChg chg="mod">
          <ac:chgData name="christiano garcia" userId="309b31efe1d97cbb" providerId="LiveId" clId="{017BC68F-3B5C-4911-9F2A-0016F398AB37}" dt="2022-10-21T12:55:50.724" v="10020" actId="114"/>
          <ac:spMkLst>
            <pc:docMk/>
            <pc:sldMk cId="1031535907" sldId="277"/>
            <ac:spMk id="3" creationId="{14FFD5BF-0E7C-8B00-6AB4-068AA779A988}"/>
          </ac:spMkLst>
        </pc:spChg>
        <pc:cxnChg chg="add mod">
          <ac:chgData name="christiano garcia" userId="309b31efe1d97cbb" providerId="LiveId" clId="{017BC68F-3B5C-4911-9F2A-0016F398AB37}" dt="2022-10-21T12:37:36.851" v="9125" actId="1582"/>
          <ac:cxnSpMkLst>
            <pc:docMk/>
            <pc:sldMk cId="1031535907" sldId="277"/>
            <ac:cxnSpMk id="5" creationId="{B2F84D7F-F157-3A47-FE55-838E2FEEE44D}"/>
          </ac:cxnSpMkLst>
        </pc:cxnChg>
        <pc:cxnChg chg="add mod">
          <ac:chgData name="christiano garcia" userId="309b31efe1d97cbb" providerId="LiveId" clId="{017BC68F-3B5C-4911-9F2A-0016F398AB37}" dt="2022-10-21T12:38:03.154" v="9129" actId="1582"/>
          <ac:cxnSpMkLst>
            <pc:docMk/>
            <pc:sldMk cId="1031535907" sldId="277"/>
            <ac:cxnSpMk id="9" creationId="{0C2EB55C-05C4-31F0-2199-BF18987F8842}"/>
          </ac:cxnSpMkLst>
        </pc:cxnChg>
        <pc:cxnChg chg="add mod">
          <ac:chgData name="christiano garcia" userId="309b31efe1d97cbb" providerId="LiveId" clId="{017BC68F-3B5C-4911-9F2A-0016F398AB37}" dt="2022-10-21T12:39:08.675" v="9143" actId="1582"/>
          <ac:cxnSpMkLst>
            <pc:docMk/>
            <pc:sldMk cId="1031535907" sldId="277"/>
            <ac:cxnSpMk id="11" creationId="{C023B981-D158-F523-4106-7D1E9E3E3897}"/>
          </ac:cxnSpMkLst>
        </pc:cxnChg>
        <pc:cxnChg chg="add mod">
          <ac:chgData name="christiano garcia" userId="309b31efe1d97cbb" providerId="LiveId" clId="{017BC68F-3B5C-4911-9F2A-0016F398AB37}" dt="2022-10-21T12:39:58.039" v="9179" actId="14100"/>
          <ac:cxnSpMkLst>
            <pc:docMk/>
            <pc:sldMk cId="1031535907" sldId="277"/>
            <ac:cxnSpMk id="13" creationId="{2A0379AE-0017-BE5E-A3E3-7102D586F795}"/>
          </ac:cxnSpMkLst>
        </pc:cxnChg>
        <pc:cxnChg chg="add mod">
          <ac:chgData name="christiano garcia" userId="309b31efe1d97cbb" providerId="LiveId" clId="{017BC68F-3B5C-4911-9F2A-0016F398AB37}" dt="2022-10-21T12:40:31.520" v="9182" actId="1582"/>
          <ac:cxnSpMkLst>
            <pc:docMk/>
            <pc:sldMk cId="1031535907" sldId="277"/>
            <ac:cxnSpMk id="16" creationId="{18613C7A-543B-6FDF-9165-4F524A9A479C}"/>
          </ac:cxnSpMkLst>
        </pc:cxnChg>
        <pc:cxnChg chg="add mod">
          <ac:chgData name="christiano garcia" userId="309b31efe1d97cbb" providerId="LiveId" clId="{017BC68F-3B5C-4911-9F2A-0016F398AB37}" dt="2022-10-21T12:45:25.874" v="9563" actId="1582"/>
          <ac:cxnSpMkLst>
            <pc:docMk/>
            <pc:sldMk cId="1031535907" sldId="277"/>
            <ac:cxnSpMk id="18" creationId="{2E41939F-7DB8-E3A9-93E1-BC1713F35379}"/>
          </ac:cxnSpMkLst>
        </pc:cxnChg>
      </pc:sldChg>
      <pc:sldChg chg="delSp modSp new mod">
        <pc:chgData name="christiano garcia" userId="309b31efe1d97cbb" providerId="LiveId" clId="{017BC68F-3B5C-4911-9F2A-0016F398AB37}" dt="2022-10-21T12:55:36.382" v="10016" actId="20577"/>
        <pc:sldMkLst>
          <pc:docMk/>
          <pc:sldMk cId="3269632693" sldId="278"/>
        </pc:sldMkLst>
        <pc:spChg chg="del">
          <ac:chgData name="christiano garcia" userId="309b31efe1d97cbb" providerId="LiveId" clId="{017BC68F-3B5C-4911-9F2A-0016F398AB37}" dt="2022-10-21T12:41:49.796" v="9392" actId="478"/>
          <ac:spMkLst>
            <pc:docMk/>
            <pc:sldMk cId="3269632693" sldId="278"/>
            <ac:spMk id="2" creationId="{A84B7006-5B30-6B52-B449-93B62826B943}"/>
          </ac:spMkLst>
        </pc:spChg>
        <pc:spChg chg="mod">
          <ac:chgData name="christiano garcia" userId="309b31efe1d97cbb" providerId="LiveId" clId="{017BC68F-3B5C-4911-9F2A-0016F398AB37}" dt="2022-10-21T12:55:36.382" v="10016" actId="20577"/>
          <ac:spMkLst>
            <pc:docMk/>
            <pc:sldMk cId="3269632693" sldId="278"/>
            <ac:spMk id="3" creationId="{EF195503-E43B-5C2F-7707-B908B88B6187}"/>
          </ac:spMkLst>
        </pc:spChg>
      </pc:sldChg>
      <pc:sldChg chg="addSp delSp modSp new add del mod">
        <pc:chgData name="christiano garcia" userId="309b31efe1d97cbb" providerId="LiveId" clId="{017BC68F-3B5C-4911-9F2A-0016F398AB37}" dt="2022-10-21T13:13:06.431" v="10829" actId="20577"/>
        <pc:sldMkLst>
          <pc:docMk/>
          <pc:sldMk cId="2578274470" sldId="279"/>
        </pc:sldMkLst>
        <pc:spChg chg="del">
          <ac:chgData name="christiano garcia" userId="309b31efe1d97cbb" providerId="LiveId" clId="{017BC68F-3B5C-4911-9F2A-0016F398AB37}" dt="2022-10-21T12:56:05.315" v="10022" actId="478"/>
          <ac:spMkLst>
            <pc:docMk/>
            <pc:sldMk cId="2578274470" sldId="279"/>
            <ac:spMk id="2" creationId="{B966D4C7-7125-38BF-5080-B5291F56A4E4}"/>
          </ac:spMkLst>
        </pc:spChg>
        <pc:spChg chg="mod">
          <ac:chgData name="christiano garcia" userId="309b31efe1d97cbb" providerId="LiveId" clId="{017BC68F-3B5C-4911-9F2A-0016F398AB37}" dt="2022-10-21T13:13:06.431" v="10829" actId="20577"/>
          <ac:spMkLst>
            <pc:docMk/>
            <pc:sldMk cId="2578274470" sldId="279"/>
            <ac:spMk id="3" creationId="{6ECB414A-4862-3C6D-3907-1B14790AD0E4}"/>
          </ac:spMkLst>
        </pc:spChg>
        <pc:cxnChg chg="add mod">
          <ac:chgData name="christiano garcia" userId="309b31efe1d97cbb" providerId="LiveId" clId="{017BC68F-3B5C-4911-9F2A-0016F398AB37}" dt="2022-10-21T13:07:24.080" v="10569" actId="1076"/>
          <ac:cxnSpMkLst>
            <pc:docMk/>
            <pc:sldMk cId="2578274470" sldId="279"/>
            <ac:cxnSpMk id="5" creationId="{8EEA3340-EE54-5873-9356-5A049470725B}"/>
          </ac:cxnSpMkLst>
        </pc:cxnChg>
        <pc:cxnChg chg="add mod">
          <ac:chgData name="christiano garcia" userId="309b31efe1d97cbb" providerId="LiveId" clId="{017BC68F-3B5C-4911-9F2A-0016F398AB37}" dt="2022-10-21T13:07:43.465" v="10573" actId="1076"/>
          <ac:cxnSpMkLst>
            <pc:docMk/>
            <pc:sldMk cId="2578274470" sldId="279"/>
            <ac:cxnSpMk id="7" creationId="{0E6A98A2-CEB1-9A7E-AA0B-412E42FD42FB}"/>
          </ac:cxnSpMkLst>
        </pc:cxnChg>
        <pc:cxnChg chg="add mod">
          <ac:chgData name="christiano garcia" userId="309b31efe1d97cbb" providerId="LiveId" clId="{017BC68F-3B5C-4911-9F2A-0016F398AB37}" dt="2022-10-21T13:07:39.435" v="10572" actId="1076"/>
          <ac:cxnSpMkLst>
            <pc:docMk/>
            <pc:sldMk cId="2578274470" sldId="279"/>
            <ac:cxnSpMk id="9" creationId="{557DDD1A-21FA-A9DF-A7BA-26DEBBFB25E1}"/>
          </ac:cxnSpMkLst>
        </pc:cxnChg>
        <pc:cxnChg chg="add mod">
          <ac:chgData name="christiano garcia" userId="309b31efe1d97cbb" providerId="LiveId" clId="{017BC68F-3B5C-4911-9F2A-0016F398AB37}" dt="2022-10-21T13:07:28.141" v="10570" actId="1076"/>
          <ac:cxnSpMkLst>
            <pc:docMk/>
            <pc:sldMk cId="2578274470" sldId="279"/>
            <ac:cxnSpMk id="11" creationId="{5567625E-346D-E29F-B51E-CA07CC371042}"/>
          </ac:cxnSpMkLst>
        </pc:cxnChg>
        <pc:cxnChg chg="add del">
          <ac:chgData name="christiano garcia" userId="309b31efe1d97cbb" providerId="LiveId" clId="{017BC68F-3B5C-4911-9F2A-0016F398AB37}" dt="2022-10-21T13:03:04.127" v="10323" actId="478"/>
          <ac:cxnSpMkLst>
            <pc:docMk/>
            <pc:sldMk cId="2578274470" sldId="279"/>
            <ac:cxnSpMk id="13" creationId="{18D0FEA1-6F4C-F8FF-1A82-6BB63B2EBAD2}"/>
          </ac:cxnSpMkLst>
        </pc:cxnChg>
        <pc:cxnChg chg="add mod">
          <ac:chgData name="christiano garcia" userId="309b31efe1d97cbb" providerId="LiveId" clId="{017BC68F-3B5C-4911-9F2A-0016F398AB37}" dt="2022-10-21T13:07:34.186" v="10571" actId="1076"/>
          <ac:cxnSpMkLst>
            <pc:docMk/>
            <pc:sldMk cId="2578274470" sldId="279"/>
            <ac:cxnSpMk id="16" creationId="{C140CFBA-864E-B089-14DB-18DD2864EE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E0427-1EA2-B5E5-CD9A-C96B0A18B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500A84-8A15-09B9-D120-F5CB68A84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159C3-CC37-50E4-DA7A-23893A39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ABB-2427-4403-8575-BC7FB8DA1BF1}" type="datetimeFigureOut">
              <a:rPr lang="pt-BR" smtClean="0"/>
              <a:t>17/05/2024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E7D37-89B6-A7C7-8CD9-60424059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66F88C-A93F-9E4B-B871-79A7D346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3B30-8B23-4FBD-9B93-233012DB9B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9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48B17-EF3D-15E7-745A-DE1F0F1A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954FAA-3CA4-9AA5-827F-D1903001C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0944AB-BA90-6D3E-56B6-87ECC649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ABB-2427-4403-8575-BC7FB8DA1BF1}" type="datetimeFigureOut">
              <a:rPr lang="pt-BR" smtClean="0"/>
              <a:t>17/05/2024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4F8A52-FB2F-D9B3-1632-4D1F28EB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D59369-2155-BD2D-7E20-BFF329A6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3B30-8B23-4FBD-9B93-233012DB9B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64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E24F60-EDF0-0C9F-8B34-AA33EE82F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6DF05F-E337-484B-2317-A7BB2B0E5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B8C48-AA22-E1BC-04D8-F2E126B2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ABB-2427-4403-8575-BC7FB8DA1BF1}" type="datetimeFigureOut">
              <a:rPr lang="pt-BR" smtClean="0"/>
              <a:t>17/05/2024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12C4C-C623-CA98-52C6-1DD7FC84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17469-CD41-AC61-55D7-F95876EF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3B30-8B23-4FBD-9B93-233012DB9B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89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C3FE4-9043-64E5-C95C-F116F90C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BC5CC-407F-8564-CC14-7896FE5D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10A22F-CEAB-9714-2CA0-6CEA978B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ABB-2427-4403-8575-BC7FB8DA1BF1}" type="datetimeFigureOut">
              <a:rPr lang="pt-BR" smtClean="0"/>
              <a:t>17/05/2024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DE3DB4-D307-57EA-7879-CB3FB52C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25D311-3B6B-2130-FEF9-5C38A773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3B30-8B23-4FBD-9B93-233012DB9B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29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94292-DD37-5EF1-60DB-2D71E073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6E80C3-EB71-55FA-2E11-DD9010B8B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CCC6-93CC-6058-56E8-FD6E5230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ABB-2427-4403-8575-BC7FB8DA1BF1}" type="datetimeFigureOut">
              <a:rPr lang="pt-BR" smtClean="0"/>
              <a:t>17/05/2024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D7918-D595-5002-B555-A2D79BE3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CFBAE-4AF2-BB68-B447-8E822076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3B30-8B23-4FBD-9B93-233012DB9B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97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E7989-8FB9-DC5E-3EC0-FC8FBD85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A900F9-048D-72E4-9AA7-C3F630026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DC837C-4681-3E2B-7EF6-324FE477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ACB6D0-EFE4-BE85-90B0-C6EA12B9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ABB-2427-4403-8575-BC7FB8DA1BF1}" type="datetimeFigureOut">
              <a:rPr lang="pt-BR" smtClean="0"/>
              <a:t>17/05/2024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8C0014-A63F-E3CE-562C-BFAF7EBA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85089D-E33B-7DB1-9781-DD55921E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3B30-8B23-4FBD-9B93-233012DB9B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327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10324-8F6A-278E-936D-03266301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17ED23-797E-FD4F-270D-17CCAB24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5ED34E-2683-AFF8-FE8C-73ADF7FD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F99E55-DE31-EA84-D8C3-FB249274F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B05C5D-D073-34B5-8A09-746CC90B8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50B4BFE-B992-56AD-99AF-58F46DFC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ABB-2427-4403-8575-BC7FB8DA1BF1}" type="datetimeFigureOut">
              <a:rPr lang="pt-BR" smtClean="0"/>
              <a:t>17/05/2024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11DDF8-2F4B-FF8A-0714-24A944DF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1CD0E2-EBD3-8AF8-CE33-1F541E93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3B30-8B23-4FBD-9B93-233012DB9B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9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CC08F-EB44-FD85-A55F-8BF378C7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C09011-1F1E-2C65-631C-4E6D8155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ABB-2427-4403-8575-BC7FB8DA1BF1}" type="datetimeFigureOut">
              <a:rPr lang="pt-BR" smtClean="0"/>
              <a:t>17/05/2024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73F0E0-5F19-362A-9911-6DC49B63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F0A80E-5504-98B3-8C46-443DFB92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3B30-8B23-4FBD-9B93-233012DB9B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30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CC5D9E-AA9E-9A7C-BD0D-8FC0E23B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ABB-2427-4403-8575-BC7FB8DA1BF1}" type="datetimeFigureOut">
              <a:rPr lang="pt-BR" smtClean="0"/>
              <a:t>17/05/2024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E0ADC0-92CE-96F9-B12A-41D81419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BA855A-C252-2F7F-D2F4-1F5EB827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3B30-8B23-4FBD-9B93-233012DB9B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85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35277-8DA5-F993-5015-FEE19E6E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110AC-9987-941B-E7B3-C3F71B25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B9367C-7601-1501-3F9D-10346FE76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2704C3-384A-07B1-5297-BC7B8CEB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ABB-2427-4403-8575-BC7FB8DA1BF1}" type="datetimeFigureOut">
              <a:rPr lang="pt-BR" smtClean="0"/>
              <a:t>17/05/2024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630C93-4E7B-65E0-91DD-69FF5531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55DF71-7F4E-F54B-F1AC-2D5FBAAF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3B30-8B23-4FBD-9B93-233012DB9B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78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04ABC-4B4C-9EDE-4895-BF426119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F86394-10CB-42A9-DC80-05A5ED06A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E038F7-3B69-F29D-3FD3-90BD9732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FF40DD-AE91-23AD-B4E3-9405BDE3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ABB-2427-4403-8575-BC7FB8DA1BF1}" type="datetimeFigureOut">
              <a:rPr lang="pt-BR" smtClean="0"/>
              <a:t>17/05/2024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A64DB1-A0FA-A390-EA75-67CDFA6A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67A9F8-96EB-D389-E440-C5770F19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3B30-8B23-4FBD-9B93-233012DB9B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21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E9717E-165C-5159-AD52-2033E422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382D78-00BD-87E3-C30B-5A701B0D9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B16433-BB16-AF19-8EB5-27B2753A3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3ABB-2427-4403-8575-BC7FB8DA1BF1}" type="datetimeFigureOut">
              <a:rPr lang="pt-BR" smtClean="0"/>
              <a:t>17/05/2024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F9A9E-13BF-CA35-68FF-209AF9050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73C075-20FC-EEB7-3FE8-D005B9D2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3B30-8B23-4FBD-9B93-233012DB9B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32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gall.com/python-programming-language-pn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gall.com/python-programming-language-pn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7E7B3-5B9C-AE80-986E-129F5A8B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Séries ou Anuidades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941F7A-1388-0908-5F1E-38D36F4A8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FURB</a:t>
            </a:r>
          </a:p>
          <a:p>
            <a:r>
              <a:rPr lang="pt-BR" dirty="0"/>
              <a:t>Professor Christiano </a:t>
            </a:r>
          </a:p>
        </p:txBody>
      </p:sp>
    </p:spTree>
    <p:extLst>
      <p:ext uri="{BB962C8B-B14F-4D97-AF65-F5344CB8AC3E}">
        <p14:creationId xmlns:p14="http://schemas.microsoft.com/office/powerpoint/2010/main" val="379617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345F6-A30E-60D7-0D6B-F7F4C14E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442"/>
            <a:ext cx="10515600" cy="580436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[2] Considerando o exemplo [1] seja pago no ato da compra uma entrada de 20% sobre o preço do valor à vista, calcule o valor da prestação.  Solução:</a:t>
            </a:r>
          </a:p>
          <a:p>
            <a:pPr marL="0" indent="0">
              <a:buNone/>
            </a:pPr>
            <a:r>
              <a:rPr lang="pt-BR" dirty="0"/>
              <a:t>     E = 0,20 PV  ,   PMT = ? ,    i = 5% a.m ,  n = 8 ,  </a:t>
            </a:r>
            <a:r>
              <a:rPr lang="pt-BR" sz="3200" dirty="0"/>
              <a:t>VP</a:t>
            </a:r>
            <a:r>
              <a:rPr lang="pt-BR" dirty="0"/>
              <a:t> = $ 4.000,00</a:t>
            </a:r>
          </a:p>
          <a:p>
            <a:pPr marL="0" indent="0">
              <a:buNone/>
            </a:pPr>
            <a:r>
              <a:rPr lang="pt-BR" dirty="0"/>
              <a:t>     PMT = $ 495,11           (  VP − E = PMT * fator (n = 8, i = 5%)  )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       tabela</a:t>
            </a:r>
          </a:p>
          <a:p>
            <a:pPr marL="0" indent="0">
              <a:buNone/>
            </a:pPr>
            <a:r>
              <a:rPr lang="pt-BR" dirty="0"/>
              <a:t>[3] Considerando o exemplo [1] que no ato da compra foi paga uma entrada de 20% juntamente com a primeira prestação (prestações antecipadas), calcule o valor das prestações. Solução:</a:t>
            </a:r>
          </a:p>
          <a:p>
            <a:pPr marL="0" indent="0">
              <a:buNone/>
            </a:pPr>
            <a:r>
              <a:rPr lang="pt-BR" dirty="0"/>
              <a:t> E = 0,20 PV + PMT ,   PMT = ? ,    i = 5% a.m ,  n = 8 ,  </a:t>
            </a:r>
            <a:r>
              <a:rPr lang="pt-BR" sz="3200" dirty="0"/>
              <a:t>VP</a:t>
            </a:r>
            <a:r>
              <a:rPr lang="pt-BR" dirty="0"/>
              <a:t> = $ 4.000,00</a:t>
            </a:r>
          </a:p>
          <a:p>
            <a:pPr marL="0" indent="0">
              <a:buNone/>
            </a:pPr>
            <a:r>
              <a:rPr lang="pt-BR" dirty="0"/>
              <a:t>   PMT = $ 471,53             ( VP – E – PMT = PMT * fator (n = 7, i = 5%)  )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                 tabela</a:t>
            </a:r>
          </a:p>
        </p:txBody>
      </p:sp>
    </p:spTree>
    <p:extLst>
      <p:ext uri="{BB962C8B-B14F-4D97-AF65-F5344CB8AC3E}">
        <p14:creationId xmlns:p14="http://schemas.microsoft.com/office/powerpoint/2010/main" val="210488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2F6E7-C373-FEF1-F1BF-0AE757FF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Solução no </a:t>
            </a:r>
            <a:r>
              <a:rPr lang="pt-BR" dirty="0" err="1"/>
              <a:t>python</a:t>
            </a:r>
            <a:r>
              <a:rPr lang="pt-BR" dirty="0"/>
              <a:t> do exemplo 2    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A32CE75-D491-D7B1-0BE7-24FA413D6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92397" cy="4667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946FEAC-12FD-99AD-E54E-70F33CD8B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64173" y="365125"/>
            <a:ext cx="1265956" cy="11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F91C7-082F-FD60-BC70-5EFB079E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Solução no </a:t>
            </a:r>
            <a:r>
              <a:rPr lang="pt-BR" dirty="0" err="1"/>
              <a:t>python</a:t>
            </a:r>
            <a:r>
              <a:rPr lang="pt-BR" dirty="0"/>
              <a:t> do exemplo 3 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EA415989-70B8-BAD5-9C44-49DADFFF9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4173" y="365125"/>
            <a:ext cx="1265956" cy="1148235"/>
          </a:xfrm>
          <a:prstGeom prst="rect">
            <a:avLst/>
          </a:prstGeo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11BBD48-80FE-2F8D-8D72-ECB15F361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49517" cy="4802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88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21A0B-7BE6-83F7-5DE8-5D6246307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98" y="356588"/>
            <a:ext cx="10739204" cy="56694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[4] A juros efetivos de 3% a.m., determine o tempo necessário para liquidar um financiamento de $ 842,36 por meio de prestações mensais postecipadas de $120,00.  Solução:</a:t>
            </a:r>
          </a:p>
          <a:p>
            <a:pPr marL="0" indent="0" algn="just">
              <a:buNone/>
            </a:pPr>
            <a:r>
              <a:rPr lang="pt-BR" dirty="0"/>
              <a:t>         i = 3% a.m.    n = ?     VP = $ 842,36    PMT = $120,00  (postecipadas)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n = 8 meses          ( VP = PMT * fator (n = ?, i = 3%)  )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         tabela 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[5] Um empréstimo será liquidado em oito prestações de $ 60.000,00 pagas no final de cada mês. Considerando uma taxa de juros efetivas de 15% a.m., determine o valor do empréstimo. Solução</a:t>
            </a:r>
          </a:p>
          <a:p>
            <a:pPr marL="0" indent="0">
              <a:buNone/>
            </a:pPr>
            <a:r>
              <a:rPr lang="pt-BR" dirty="0"/>
              <a:t>         VP = ?     PMT = $ 60.000,00       i = 15% a.m.      n = 8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VP = $ 269.239,29         ( VP = PMT * fator(n = 8, i = 15%) )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tabela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81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AF54-A5E9-D9C5-7E3C-7A7DC78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Solução no </a:t>
            </a:r>
            <a:r>
              <a:rPr lang="pt-BR" dirty="0" err="1"/>
              <a:t>python</a:t>
            </a:r>
            <a:r>
              <a:rPr lang="pt-BR" dirty="0"/>
              <a:t> do exemplo 4  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D3090FE-086C-9EE4-1E89-6ABC4DBF4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1690688"/>
            <a:ext cx="9732861" cy="4802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DE326F15-B877-CE88-98BC-6B2CEF0D5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29933" y="365125"/>
            <a:ext cx="1265956" cy="11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96FCE-E984-3217-F311-4CD76D90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Solução no </a:t>
            </a:r>
            <a:r>
              <a:rPr lang="pt-BR" dirty="0" err="1"/>
              <a:t>python</a:t>
            </a:r>
            <a:r>
              <a:rPr lang="pt-BR" dirty="0"/>
              <a:t> do exemplo 5 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994C8231-05BF-FE34-FB0D-007E9E5B2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29933" y="365125"/>
            <a:ext cx="1265956" cy="1148235"/>
          </a:xfrm>
          <a:prstGeom prst="rect">
            <a:avLst/>
          </a:prstGeo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F73091A-39C4-5A74-9C60-F37CE7F14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9" y="1690688"/>
            <a:ext cx="9879524" cy="4221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3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F9B8B6-42A3-D3CF-2DAF-D91C92CF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33" y="791302"/>
            <a:ext cx="10844134" cy="5279713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[6] Um carro é vendido por $ 18.000,00 à vista ou 24 prestações mensais, iguais, sucessivas, vencendo, a primeira após um mês. Qual o valor das prestações mensais, se a taxa de juros real for de 4,5% a.a. e a inflação de 8% a.a.?   Solução:</a:t>
            </a:r>
          </a:p>
          <a:p>
            <a:pPr marL="0" indent="0" algn="just">
              <a:buNone/>
            </a:pPr>
            <a:r>
              <a:rPr lang="pt-BR" dirty="0"/>
              <a:t>PV = $ 18.000,00    n = 24    r = 4,5% a.a.    J = 8% a.a.   i =?   PMT = ?</a:t>
            </a:r>
          </a:p>
          <a:p>
            <a:pPr marL="0" indent="0" algn="just">
              <a:buNone/>
            </a:pPr>
            <a:r>
              <a:rPr lang="pt-BR" dirty="0"/>
              <a:t> PMT = $ 848,33</a:t>
            </a:r>
          </a:p>
          <a:p>
            <a:pPr marL="0" indent="0" algn="just">
              <a:buNone/>
            </a:pPr>
            <a:r>
              <a:rPr lang="pt-BR" dirty="0"/>
              <a:t>[7] Certa instituição financeira deseja receber 0,93% a.m. de juros reais nas suas operações de CDC (Crédito Direito ao Consumidor). O seu departamento técnico está prevendo uma inflação da ordem de 7% a.m. Calcular o valor da prestação mensal para um contrato de CDC, sendo financiado $ 1.500,00 pelo prazo de 6 meses, com o pagamento da primeira prestação daqui a 30 dias.  Resposta: PMT = $ 329,41.</a:t>
            </a:r>
          </a:p>
        </p:txBody>
      </p:sp>
    </p:spTree>
    <p:extLst>
      <p:ext uri="{BB962C8B-B14F-4D97-AF65-F5344CB8AC3E}">
        <p14:creationId xmlns:p14="http://schemas.microsoft.com/office/powerpoint/2010/main" val="138229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0A9E8-7629-55BD-3370-B4847E45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Exemplos – Séries antecipadas.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F578722-5370-AFD5-B49E-51767F9DF8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[1] Calcular o preço à vista de um eletrodoméstico, adquirido em 3 prestações iguais, mensais e sucessivas, no valor de $ 33,28. A primeira prestação será paga na data da  compra e a taxa de juros da loja é de 6,25% a.m. Solução:</a:t>
                </a:r>
              </a:p>
              <a:p>
                <a:pPr marL="0" indent="0">
                  <a:buNone/>
                </a:pPr>
                <a:r>
                  <a:rPr lang="pt-BR" dirty="0"/>
                  <a:t>      VP = ?      n = 3     PMT = $ 33,28     i = 6,25% a.m.</a:t>
                </a:r>
              </a:p>
              <a:p>
                <a:pPr marL="0" indent="0">
                  <a:buNone/>
                </a:pPr>
                <a:r>
                  <a:rPr lang="pt-BR" dirty="0"/>
                  <a:t>       VP = $ 94,08                           </a:t>
                </a:r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.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=33, 38+33,8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1,0625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1,0625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.0,0625</m:t>
                            </m:r>
                          </m:den>
                        </m:f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F578722-5370-AFD5-B49E-51767F9DF8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5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EF791-8E59-2D82-3066-10F73119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     Diagrama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790F5-2E81-21BD-044E-9361345D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                  VP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1                    2</a:t>
            </a:r>
          </a:p>
          <a:p>
            <a:pPr marL="0" indent="0">
              <a:buNone/>
            </a:pPr>
            <a:r>
              <a:rPr lang="pt-BR" dirty="0"/>
              <a:t>           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</a:t>
            </a:r>
          </a:p>
          <a:p>
            <a:pPr marL="0" indent="0">
              <a:buNone/>
            </a:pPr>
            <a:r>
              <a:rPr lang="pt-BR" dirty="0"/>
              <a:t>            PMT          PMT                PMT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64C1C80-4111-9A23-26E1-0A6FD15C6B58}"/>
              </a:ext>
            </a:extLst>
          </p:cNvPr>
          <p:cNvCxnSpPr>
            <a:cxnSpLocks/>
          </p:cNvCxnSpPr>
          <p:nvPr/>
        </p:nvCxnSpPr>
        <p:spPr>
          <a:xfrm>
            <a:off x="2158584" y="4047344"/>
            <a:ext cx="34327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6794CC7-0AC5-573C-A02E-029E14705C3C}"/>
              </a:ext>
            </a:extLst>
          </p:cNvPr>
          <p:cNvCxnSpPr/>
          <p:nvPr/>
        </p:nvCxnSpPr>
        <p:spPr>
          <a:xfrm flipV="1">
            <a:off x="2158584" y="2863121"/>
            <a:ext cx="0" cy="11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C7602E9-F30C-66CD-9E80-1AB9F1EAA222}"/>
              </a:ext>
            </a:extLst>
          </p:cNvPr>
          <p:cNvCxnSpPr/>
          <p:nvPr/>
        </p:nvCxnSpPr>
        <p:spPr>
          <a:xfrm>
            <a:off x="2158584" y="4047344"/>
            <a:ext cx="0" cy="98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78F3A09-A3CF-C45C-1013-11BD611BC918}"/>
              </a:ext>
            </a:extLst>
          </p:cNvPr>
          <p:cNvCxnSpPr/>
          <p:nvPr/>
        </p:nvCxnSpPr>
        <p:spPr>
          <a:xfrm>
            <a:off x="3747541" y="4047344"/>
            <a:ext cx="0" cy="101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0AB52FE-D29C-456B-FE7C-9FF80AB13B73}"/>
              </a:ext>
            </a:extLst>
          </p:cNvPr>
          <p:cNvCxnSpPr>
            <a:cxnSpLocks/>
          </p:cNvCxnSpPr>
          <p:nvPr/>
        </p:nvCxnSpPr>
        <p:spPr>
          <a:xfrm>
            <a:off x="5591331" y="4047344"/>
            <a:ext cx="0" cy="101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6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7481-1053-0AC3-6055-66A11F1E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Solução no </a:t>
            </a:r>
            <a:r>
              <a:rPr lang="pt-BR" dirty="0" err="1"/>
              <a:t>python</a:t>
            </a:r>
            <a:r>
              <a:rPr lang="pt-BR" dirty="0"/>
              <a:t> do exemplo 1  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23DFC8D9-401E-0BD0-AF52-1AED3D6AE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29933" y="365125"/>
            <a:ext cx="1265956" cy="1148235"/>
          </a:xfrm>
          <a:prstGeom prst="rect">
            <a:avLst/>
          </a:prstGeo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EBC833C5-32D9-82A6-A395-994D9FF56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992385" cy="4156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82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24ACD-4546-B8A0-853B-00551F07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Definições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28385-F1A4-8A50-A4A8-F78FCE40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Chamamos de séries ou de anuidades uma série de pagamentos ou de recebimentos realizados em datas previamente estipuladas.</a:t>
            </a:r>
          </a:p>
          <a:p>
            <a:pPr marL="0" indent="0">
              <a:buNone/>
            </a:pPr>
            <a:endParaRPr lang="pt-BR" dirty="0"/>
          </a:p>
          <a:p>
            <a:pPr algn="just"/>
            <a:r>
              <a:rPr lang="pt-BR" dirty="0"/>
              <a:t>As séries podem ser: postecipadas, antecipadas ou diferenciadas.</a:t>
            </a:r>
          </a:p>
          <a:p>
            <a:endParaRPr lang="pt-BR" dirty="0"/>
          </a:p>
          <a:p>
            <a:pPr algn="just"/>
            <a:r>
              <a:rPr lang="pt-BR" dirty="0"/>
              <a:t>Nas séries postecipadas são aquelas em que os pagamentos ocorrem no final de cada período e não na origem. Por exemplo: pagamentos de faturas e pagamentos de cartão de créditos.</a:t>
            </a:r>
          </a:p>
        </p:txBody>
      </p:sp>
    </p:spTree>
    <p:extLst>
      <p:ext uri="{BB962C8B-B14F-4D97-AF65-F5344CB8AC3E}">
        <p14:creationId xmlns:p14="http://schemas.microsoft.com/office/powerpoint/2010/main" val="119008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86A8C4-17C9-C03C-FAB4-673C8B0E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568"/>
            <a:ext cx="10515600" cy="55495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[2] O preço da televisão à vista é $ 1.350 ou está sendo negociada em 6 prestações mensais, iguais, senda, a primeira, a ser paga no ato da compra. Sabendo – se que a loja opera com uma taxa de juros de 7% a.m., qual é o valor da prestação mensal?</a:t>
            </a:r>
          </a:p>
          <a:p>
            <a:pPr marL="0" indent="0" algn="just">
              <a:buNone/>
            </a:pPr>
            <a:r>
              <a:rPr lang="pt-BR" dirty="0"/>
              <a:t>Solução:</a:t>
            </a:r>
          </a:p>
          <a:p>
            <a:pPr marL="0" indent="0" algn="just">
              <a:buNone/>
            </a:pPr>
            <a:r>
              <a:rPr lang="pt-BR" dirty="0"/>
              <a:t>        VP = $ 1.350,00    n = 6  (antecipada)   i = 7% a.m.    PMT = ?</a:t>
            </a:r>
          </a:p>
          <a:p>
            <a:pPr marL="0" indent="0" algn="just">
              <a:buNone/>
            </a:pPr>
            <a:r>
              <a:rPr lang="pt-BR" dirty="0"/>
              <a:t>         PMT = $ 264,70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 VP = PMT + PMT * fator(n = 5, i = 7%)  →  PMT = $ 264,70</a:t>
            </a:r>
          </a:p>
          <a:p>
            <a:pPr marL="0" indent="0" algn="just">
              <a:buNone/>
            </a:pPr>
            <a:r>
              <a:rPr lang="pt-BR" dirty="0"/>
              <a:t>                                     tabela </a:t>
            </a:r>
          </a:p>
          <a:p>
            <a:pPr marL="0" indent="0" algn="just">
              <a:buNone/>
            </a:pPr>
            <a:r>
              <a:rPr lang="pt-BR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636099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14FE1-00FD-2B8F-3264-0F3BE504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68596" cy="1294862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   Solução no </a:t>
            </a:r>
            <a:r>
              <a:rPr lang="pt-BR" dirty="0" err="1"/>
              <a:t>python</a:t>
            </a:r>
            <a:r>
              <a:rPr lang="pt-BR" dirty="0"/>
              <a:t> do exemplo 2  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9B96DC53-CEB9-FFFC-5A1D-5EB067373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29933" y="365125"/>
            <a:ext cx="1265956" cy="1148235"/>
          </a:xfrm>
          <a:prstGeom prst="rect">
            <a:avLst/>
          </a:prstGeo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7FDCBE6-9414-9AB9-96D5-F6923A63C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94560"/>
            <a:ext cx="10068596" cy="40017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29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E0C22-D5F3-FC02-A09B-6BBF6759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Séries Diferidas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A33AD-24CD-725C-2D01-F07F6716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de séries diferidas há um prazo de carência antes do pagamentos ou recebimentos das parcelas.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Durante o período de carência, os juros são capitalizados e incorporados ao principal ou ao valor presente.</a:t>
            </a:r>
          </a:p>
          <a:p>
            <a:endParaRPr lang="pt-BR" dirty="0"/>
          </a:p>
          <a:p>
            <a:r>
              <a:rPr lang="pt-BR" dirty="0"/>
              <a:t>As séries diferidas podem ser antecipadas (pagamento realizado no início de cada período) ou </a:t>
            </a:r>
            <a:r>
              <a:rPr lang="pt-BR" dirty="0" err="1"/>
              <a:t>postecipadas</a:t>
            </a:r>
            <a:r>
              <a:rPr lang="pt-BR" dirty="0"/>
              <a:t> (pagamento realizado no fim de cada período).</a:t>
            </a:r>
          </a:p>
        </p:txBody>
      </p:sp>
    </p:spTree>
    <p:extLst>
      <p:ext uri="{BB962C8B-B14F-4D97-AF65-F5344CB8AC3E}">
        <p14:creationId xmlns:p14="http://schemas.microsoft.com/office/powerpoint/2010/main" val="1241420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AA795-67A9-3C67-E3E5-9B95F633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19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 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FD5BF-0E7C-8B00-6AB4-068AA779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1253330"/>
            <a:ext cx="10754193" cy="523954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[1] Um financiamento de $ 50.000,00 será pago em 12 prestações mensais a juros efetivos de 8% a.m. Considerando que foi estipulado um período de carência de dois meses, calcular o valor das prestações antecipadas e </a:t>
            </a:r>
            <a:r>
              <a:rPr lang="pt-BR" dirty="0" err="1"/>
              <a:t>postecipadas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b="1" i="1" dirty="0"/>
              <a:t>Solução (A) : Série </a:t>
            </a:r>
            <a:r>
              <a:rPr lang="pt-BR" b="1" i="1" dirty="0" err="1"/>
              <a:t>Postecipada</a:t>
            </a:r>
            <a:r>
              <a:rPr lang="pt-BR" b="1" i="1" dirty="0"/>
              <a:t> com carência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VP = $ 50.000,00                   VP₁ = $ 50.000,00 * (1,08)² = $ 58.320,00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0          1      2                 3        4            ........               14</a:t>
            </a:r>
          </a:p>
          <a:p>
            <a:pPr marL="0" indent="0">
              <a:buNone/>
            </a:pPr>
            <a:r>
              <a:rPr lang="pt-BR" dirty="0"/>
              <a:t>                              </a:t>
            </a:r>
          </a:p>
          <a:p>
            <a:pPr marL="0" indent="0">
              <a:buNone/>
            </a:pPr>
            <a:r>
              <a:rPr lang="pt-BR" dirty="0"/>
              <a:t>                                     carência                                 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PMT     </a:t>
            </a:r>
            <a:r>
              <a:rPr lang="pt-BR" dirty="0" err="1"/>
              <a:t>PMT</a:t>
            </a:r>
            <a:r>
              <a:rPr lang="pt-BR" dirty="0"/>
              <a:t>                              </a:t>
            </a:r>
            <a:r>
              <a:rPr lang="pt-BR" dirty="0" err="1"/>
              <a:t>PMT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2F84D7F-F157-3A47-FE55-838E2FEEE44D}"/>
              </a:ext>
            </a:extLst>
          </p:cNvPr>
          <p:cNvCxnSpPr>
            <a:cxnSpLocks/>
          </p:cNvCxnSpPr>
          <p:nvPr/>
        </p:nvCxnSpPr>
        <p:spPr>
          <a:xfrm>
            <a:off x="3237875" y="4976734"/>
            <a:ext cx="7315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C2EB55C-05C4-31F0-2199-BF18987F8842}"/>
              </a:ext>
            </a:extLst>
          </p:cNvPr>
          <p:cNvCxnSpPr/>
          <p:nvPr/>
        </p:nvCxnSpPr>
        <p:spPr>
          <a:xfrm flipV="1">
            <a:off x="3252865" y="3807502"/>
            <a:ext cx="0" cy="116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023B981-D158-F523-4106-7D1E9E3E3897}"/>
              </a:ext>
            </a:extLst>
          </p:cNvPr>
          <p:cNvCxnSpPr/>
          <p:nvPr/>
        </p:nvCxnSpPr>
        <p:spPr>
          <a:xfrm>
            <a:off x="5921115" y="4976734"/>
            <a:ext cx="0" cy="84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A0379AE-0017-BE5E-A3E3-7102D586F795}"/>
              </a:ext>
            </a:extLst>
          </p:cNvPr>
          <p:cNvCxnSpPr>
            <a:cxnSpLocks/>
          </p:cNvCxnSpPr>
          <p:nvPr/>
        </p:nvCxnSpPr>
        <p:spPr>
          <a:xfrm>
            <a:off x="6805534" y="4976734"/>
            <a:ext cx="0" cy="84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8613C7A-543B-6FDF-9165-4F524A9A479C}"/>
              </a:ext>
            </a:extLst>
          </p:cNvPr>
          <p:cNvCxnSpPr/>
          <p:nvPr/>
        </p:nvCxnSpPr>
        <p:spPr>
          <a:xfrm>
            <a:off x="9968459" y="4976734"/>
            <a:ext cx="0" cy="734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E41939F-7DB8-E3A9-93E1-BC1713F35379}"/>
              </a:ext>
            </a:extLst>
          </p:cNvPr>
          <p:cNvCxnSpPr/>
          <p:nvPr/>
        </p:nvCxnSpPr>
        <p:spPr>
          <a:xfrm flipV="1">
            <a:off x="4542020" y="3807502"/>
            <a:ext cx="0" cy="116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35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F195503-E43B-5C2F-7707-B908B88B6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6510"/>
                <a:ext cx="10515600" cy="5549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Capitalização de juros no período de carência.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=$ 50.000,00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1,08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=$ 58.320,00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Aplicando a fórmula do valor presente da série uniforme, obtemos: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.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→$ 58.320=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1,08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1,08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. 0,08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</a:t>
                </a:r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=$ 7.738,77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F195503-E43B-5C2F-7707-B908B88B6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6510"/>
                <a:ext cx="10515600" cy="5549536"/>
              </a:xfrm>
              <a:blipFill>
                <a:blip r:embed="rId2"/>
                <a:stretch>
                  <a:fillRect l="-1217" t="-17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632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278CD7-574F-A044-D869-97DE33F4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68596" cy="1294862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dirty="0"/>
              <a:t>Solução no </a:t>
            </a:r>
            <a:r>
              <a:rPr lang="pt-BR" dirty="0" err="1"/>
              <a:t>python</a:t>
            </a:r>
            <a:r>
              <a:rPr lang="pt-BR" dirty="0"/>
              <a:t>  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E5B0350-3C0F-F4C8-5794-5BE4E4B8B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79767" y="487994"/>
            <a:ext cx="1265956" cy="10491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66361A-4F69-91E0-CD4D-267383BDE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66425"/>
            <a:ext cx="10068596" cy="3938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996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ECB414A-4862-3C6D-3907-1B14790AD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646" y="536469"/>
                <a:ext cx="10814154" cy="59242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b="1" i="1" dirty="0"/>
                  <a:t>Solução (B)  Série antecipada com carência </a:t>
                </a:r>
              </a:p>
              <a:p>
                <a:pPr marL="0" indent="0">
                  <a:buNone/>
                </a:pPr>
                <a:endParaRPr lang="pt-BR" b="1" i="1" dirty="0"/>
              </a:p>
              <a:p>
                <a:pPr marL="0" indent="0">
                  <a:buNone/>
                </a:pPr>
                <a:r>
                  <a:rPr lang="pt-BR" b="1" i="1" dirty="0"/>
                  <a:t> </a:t>
                </a:r>
                <a:r>
                  <a:rPr lang="pt-BR" dirty="0"/>
                  <a:t>VP = $ 50.000,00       VP₁ = $ 50.000,00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1,08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 (capitalização – carência)</a:t>
                </a:r>
              </a:p>
              <a:p>
                <a:pPr marL="0" indent="0">
                  <a:buNone/>
                </a:pPr>
                <a:r>
                  <a:rPr lang="pt-BR" b="1" i="1" dirty="0"/>
                  <a:t>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VP</m:t>
                        </m:r>
                      </m:e>
                      <m:sub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=$ 58.320,00</m:t>
                    </m:r>
                  </m:oMath>
                </a14:m>
                <a:endParaRPr lang="pt-BR" b="1" i="1" dirty="0"/>
              </a:p>
              <a:p>
                <a:pPr marL="0" indent="0">
                  <a:buNone/>
                </a:pPr>
                <a:endParaRPr lang="pt-BR" b="1" i="1" dirty="0"/>
              </a:p>
              <a:p>
                <a:pPr marL="0" indent="0">
                  <a:buNone/>
                </a:pPr>
                <a:r>
                  <a:rPr lang="pt-BR" b="1" i="1" dirty="0"/>
                  <a:t>                  </a:t>
                </a:r>
                <a:r>
                  <a:rPr lang="pt-BR" dirty="0"/>
                  <a:t>0       1           2               .....                        14</a:t>
                </a:r>
              </a:p>
              <a:p>
                <a:pPr marL="0" indent="0">
                  <a:buNone/>
                </a:pPr>
                <a:r>
                  <a:rPr lang="pt-BR" b="1" i="1" dirty="0"/>
                  <a:t>                                        </a:t>
                </a:r>
                <a:r>
                  <a:rPr lang="pt-BR" dirty="0"/>
                  <a:t>PMT                                             </a:t>
                </a:r>
                <a:r>
                  <a:rPr lang="pt-BR" dirty="0" err="1"/>
                  <a:t>PMT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i="1" dirty="0"/>
                  <a:t>     </a:t>
                </a:r>
              </a:p>
              <a:p>
                <a:pPr marL="0" indent="0">
                  <a:buNone/>
                </a:pPr>
                <a:r>
                  <a:rPr lang="pt-BR" b="1" i="1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→$ 58.320,00=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1,08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1,08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. 0,08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=$ 7.165,53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b="1" i="1" dirty="0"/>
                  <a:t>              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ECB414A-4862-3C6D-3907-1B14790AD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646" y="536469"/>
                <a:ext cx="10814154" cy="5924292"/>
              </a:xfrm>
              <a:blipFill>
                <a:blip r:embed="rId2"/>
                <a:stretch>
                  <a:fillRect l="-1184" t="-2263" r="-5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EEA3340-EE54-5873-9356-5A049470725B}"/>
              </a:ext>
            </a:extLst>
          </p:cNvPr>
          <p:cNvCxnSpPr>
            <a:cxnSpLocks/>
          </p:cNvCxnSpPr>
          <p:nvPr/>
        </p:nvCxnSpPr>
        <p:spPr>
          <a:xfrm flipV="1">
            <a:off x="2038662" y="2870615"/>
            <a:ext cx="7090348" cy="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E6A98A2-CEB1-9A7E-AA0B-412E42FD42FB}"/>
              </a:ext>
            </a:extLst>
          </p:cNvPr>
          <p:cNvCxnSpPr/>
          <p:nvPr/>
        </p:nvCxnSpPr>
        <p:spPr>
          <a:xfrm flipV="1">
            <a:off x="2038662" y="2001186"/>
            <a:ext cx="0" cy="85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57DDD1A-21FA-A9DF-A7BA-26DEBBFB25E1}"/>
              </a:ext>
            </a:extLst>
          </p:cNvPr>
          <p:cNvCxnSpPr/>
          <p:nvPr/>
        </p:nvCxnSpPr>
        <p:spPr>
          <a:xfrm flipV="1">
            <a:off x="3682510" y="2016176"/>
            <a:ext cx="0" cy="86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567625E-346D-E29F-B51E-CA07CC371042}"/>
              </a:ext>
            </a:extLst>
          </p:cNvPr>
          <p:cNvCxnSpPr/>
          <p:nvPr/>
        </p:nvCxnSpPr>
        <p:spPr>
          <a:xfrm>
            <a:off x="3682510" y="2885605"/>
            <a:ext cx="0" cy="97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140CFBA-864E-B089-14DB-18DD2864EEAD}"/>
              </a:ext>
            </a:extLst>
          </p:cNvPr>
          <p:cNvCxnSpPr/>
          <p:nvPr/>
        </p:nvCxnSpPr>
        <p:spPr>
          <a:xfrm>
            <a:off x="7582819" y="2855625"/>
            <a:ext cx="0" cy="85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74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98534CB-D97D-767A-F290-C537FA44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68596" cy="1294862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dirty="0"/>
              <a:t>Solução no </a:t>
            </a:r>
            <a:r>
              <a:rPr lang="pt-BR" dirty="0" err="1"/>
              <a:t>python</a:t>
            </a:r>
            <a:r>
              <a:rPr lang="pt-BR" dirty="0"/>
              <a:t>   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917868-3397-96F9-5B1E-1119D730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82819" y="487994"/>
            <a:ext cx="1265956" cy="10491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CB37E1-591C-B08A-1ECA-A7B78CCC9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5893"/>
            <a:ext cx="10059070" cy="3422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3304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FFA97-B63D-F120-B023-60925EC9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Futuro ou Montante de uma série periódicas e uniformes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CF806-8FB2-04E5-07EF-FFD1C4D1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Em relação as anotações.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 PMT – valor de cada parcela.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VF – valor futuro  da série.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i – taxa de juros compostos coerente com unidade de tempo.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n – número de pagamentos ou recebimentos.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786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5083B-788F-E387-7B26-F62C979F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9B669-E686-D0E8-8A52-CA887DE5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Série Periódica uniforme e postecipada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                           VF</a:t>
            </a:r>
          </a:p>
          <a:p>
            <a:pPr marL="0" indent="0">
              <a:buNone/>
            </a:pPr>
            <a:r>
              <a:rPr lang="pt-BR" dirty="0"/>
              <a:t>         0           1          2        ........................             n – 1         n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PMT     </a:t>
            </a:r>
            <a:r>
              <a:rPr lang="pt-BR" dirty="0" err="1"/>
              <a:t>PMT</a:t>
            </a:r>
            <a:r>
              <a:rPr lang="pt-BR" dirty="0"/>
              <a:t>                                             </a:t>
            </a:r>
            <a:r>
              <a:rPr lang="pt-BR" dirty="0" err="1"/>
              <a:t>PMT</a:t>
            </a:r>
            <a:r>
              <a:rPr lang="pt-BR" dirty="0"/>
              <a:t>    </a:t>
            </a:r>
            <a:r>
              <a:rPr lang="pt-BR" dirty="0" err="1"/>
              <a:t>PMT</a:t>
            </a:r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C6A062F-4BFB-2734-EA82-06B55AA0845F}"/>
              </a:ext>
            </a:extLst>
          </p:cNvPr>
          <p:cNvCxnSpPr/>
          <p:nvPr/>
        </p:nvCxnSpPr>
        <p:spPr>
          <a:xfrm>
            <a:off x="1678898" y="3882453"/>
            <a:ext cx="7435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FA7C7E9-955E-B9B6-5B7F-045EF938D0EA}"/>
              </a:ext>
            </a:extLst>
          </p:cNvPr>
          <p:cNvCxnSpPr/>
          <p:nvPr/>
        </p:nvCxnSpPr>
        <p:spPr>
          <a:xfrm>
            <a:off x="2758190" y="3882453"/>
            <a:ext cx="0" cy="83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60AF194-B5D1-A375-AF0B-B713DBCAC7A5}"/>
              </a:ext>
            </a:extLst>
          </p:cNvPr>
          <p:cNvCxnSpPr/>
          <p:nvPr/>
        </p:nvCxnSpPr>
        <p:spPr>
          <a:xfrm>
            <a:off x="3777521" y="3863715"/>
            <a:ext cx="0" cy="80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4D34C45-0122-AEB5-9CBD-2DBD28F66D30}"/>
              </a:ext>
            </a:extLst>
          </p:cNvPr>
          <p:cNvCxnSpPr/>
          <p:nvPr/>
        </p:nvCxnSpPr>
        <p:spPr>
          <a:xfrm>
            <a:off x="8109679" y="3882453"/>
            <a:ext cx="0" cy="83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F5E993E-15B4-57BD-37FE-8AFE02CD1221}"/>
              </a:ext>
            </a:extLst>
          </p:cNvPr>
          <p:cNvCxnSpPr/>
          <p:nvPr/>
        </p:nvCxnSpPr>
        <p:spPr>
          <a:xfrm>
            <a:off x="9114020" y="3863715"/>
            <a:ext cx="0" cy="83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43AF9B6-8A68-300B-5EFC-954522201DE5}"/>
              </a:ext>
            </a:extLst>
          </p:cNvPr>
          <p:cNvCxnSpPr/>
          <p:nvPr/>
        </p:nvCxnSpPr>
        <p:spPr>
          <a:xfrm flipV="1">
            <a:off x="9114020" y="2994285"/>
            <a:ext cx="0" cy="86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CC4D6-4214-0B12-D1DF-0363BAE86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006"/>
            <a:ext cx="10515600" cy="537703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Nas séries antecipadas, os pagamentos são feitos no início de cada período respectivo. Por exemplo: financiamento com pagamento à vista.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Nas séries diferidas, o período de carência constitui – se um prazo que separa o início da operação de pagamento da primeira parcela. Por exemplo: promoções do tipo ‘compre hoje e comece a pagar daqui a x dias’. Quando o primeiro pagamento ocorre no início do primeiro período após o término de carência, temos a série diferida antecipadas; quando ocorre no final, temos a série diferida postecipada.</a:t>
            </a:r>
          </a:p>
        </p:txBody>
      </p:sp>
    </p:spTree>
    <p:extLst>
      <p:ext uri="{BB962C8B-B14F-4D97-AF65-F5344CB8AC3E}">
        <p14:creationId xmlns:p14="http://schemas.microsoft.com/office/powerpoint/2010/main" val="1732663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E58AE-7F27-AFE9-9C64-07DF8260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Fórmula do valor futuro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BD39EF-58A6-DFB7-1F27-9C2639C0A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−1 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  →</m:t>
                    </m:r>
                  </m:oMath>
                </a14:m>
                <a:r>
                  <a:rPr lang="pt-BR" dirty="0"/>
                  <a:t>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…+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+1]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CBD39EF-58A6-DFB7-1F27-9C2639C0A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527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63FBC-5DAA-30A0-0FC0-CE304C10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B6486-22DC-B8CE-356A-2D82B708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[1] Uma pessoa irá necessitar $ 6.000,00 daqui a 10 meses. Quanto deverá depositar mensalmente em uma instituição financeira que tem taxa de retorno de 2 % a.m. de juros? Sendo o primeiro depósito daqui a 30 dias.</a:t>
            </a:r>
          </a:p>
          <a:p>
            <a:pPr marL="0" indent="0" algn="just">
              <a:buNone/>
            </a:pPr>
            <a:r>
              <a:rPr lang="pt-BR" dirty="0"/>
              <a:t>Solução:</a:t>
            </a:r>
          </a:p>
          <a:p>
            <a:pPr marL="0" indent="0" algn="just">
              <a:buNone/>
            </a:pPr>
            <a:r>
              <a:rPr lang="pt-BR" dirty="0"/>
              <a:t>         VF = $ 6.000,00    PMT = ?    n = 10 meses   e   i = 2 % a.m.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        PMT = $ 547,96      ( VF = PMT*fator(n = 10, i =2%) )</a:t>
            </a:r>
          </a:p>
          <a:p>
            <a:pPr marL="0" indent="0" algn="just">
              <a:buNone/>
            </a:pPr>
            <a:r>
              <a:rPr lang="pt-BR" dirty="0"/>
              <a:t>                                                                    tabela</a:t>
            </a:r>
          </a:p>
        </p:txBody>
      </p:sp>
    </p:spTree>
    <p:extLst>
      <p:ext uri="{BB962C8B-B14F-4D97-AF65-F5344CB8AC3E}">
        <p14:creationId xmlns:p14="http://schemas.microsoft.com/office/powerpoint/2010/main" val="339555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BAD08-B316-8508-A1A9-8BCDC9433296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dirty="0"/>
              <a:t>Solução em Python   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974EAAA-76DC-05B6-30F5-CE40798A1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84040" y="365124"/>
            <a:ext cx="1585376" cy="1140119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05FE920-993E-B3B9-81B5-EB15BBB8C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509"/>
            <a:ext cx="10515600" cy="3713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2538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87432-6F1B-779E-A097-A863D377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6372"/>
            <a:ext cx="10515600" cy="548957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[2] Calcular o valor futuro ou montante de 15 depósitos mensais, iguais e sucessivos, no valor de $ 850,00, à taxa de 3 % a.m., sendo o primeiro depósito realizado hoje. </a:t>
            </a:r>
          </a:p>
          <a:p>
            <a:pPr marL="0" indent="0">
              <a:buNone/>
            </a:pPr>
            <a:r>
              <a:rPr lang="pt-BR" dirty="0"/>
              <a:t>Solução: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n = 15  ,   PMT = $ 850,00     i = 3% a.m.     , VF = ?</a:t>
            </a:r>
          </a:p>
          <a:p>
            <a:pPr marL="0" indent="0">
              <a:buNone/>
            </a:pPr>
            <a:r>
              <a:rPr lang="pt-BR" dirty="0"/>
              <a:t>     VF = $ 16.283,35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VF = PMT + PMT*fator(n = 14, i = 3%)  → VF = $ 16.283,35</a:t>
            </a:r>
          </a:p>
          <a:p>
            <a:pPr marL="0" indent="0">
              <a:buNone/>
            </a:pPr>
            <a:r>
              <a:rPr lang="pt-BR" dirty="0"/>
              <a:t>                                            tabela</a:t>
            </a:r>
          </a:p>
        </p:txBody>
      </p:sp>
    </p:spTree>
    <p:extLst>
      <p:ext uri="{BB962C8B-B14F-4D97-AF65-F5344CB8AC3E}">
        <p14:creationId xmlns:p14="http://schemas.microsoft.com/office/powerpoint/2010/main" val="2910522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83D2224-4320-7B7E-BF57-3394D83D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dirty="0"/>
              <a:t>Solução em Python   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F41538-005B-639D-79D2-41DDACC89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6243" y="457846"/>
            <a:ext cx="1585376" cy="114011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136DC4-423F-9D60-3A3B-C2420EED1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2018"/>
            <a:ext cx="10515600" cy="3685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965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20C97-C78F-27F0-B508-70BF1840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08" y="461519"/>
            <a:ext cx="10604292" cy="5459595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[3] Um investidor aplica mensalmente $ 1.000,00 em uma instituição financeira, gerando um montante no valor de $ 10.582,80 na data do último depósito. Sabendo – se que a taxa contrata é de 4% a.m. e que o primeiro depósito é feito um mês após a data da operação, calcular o número de depósitos mensais.</a:t>
            </a:r>
          </a:p>
          <a:p>
            <a:pPr marL="0" indent="0" algn="just">
              <a:buNone/>
            </a:pPr>
            <a:r>
              <a:rPr lang="pt-BR" dirty="0"/>
              <a:t>Solução:</a:t>
            </a:r>
          </a:p>
          <a:p>
            <a:pPr marL="0" indent="0" algn="just">
              <a:buNone/>
            </a:pPr>
            <a:r>
              <a:rPr lang="pt-BR" dirty="0"/>
              <a:t>           PMT = $ 1.000,00    VF = $ 10.582,80    i = 4% a.m.     n = ?</a:t>
            </a:r>
          </a:p>
          <a:p>
            <a:pPr marL="0" indent="0" algn="just">
              <a:buNone/>
            </a:pPr>
            <a:r>
              <a:rPr lang="pt-BR" dirty="0"/>
              <a:t>           n = 9 prestações mensais.</a:t>
            </a:r>
          </a:p>
          <a:p>
            <a:pPr marL="0" indent="0" algn="just">
              <a:buNone/>
            </a:pPr>
            <a:r>
              <a:rPr lang="pt-BR" dirty="0"/>
              <a:t>   </a:t>
            </a:r>
          </a:p>
          <a:p>
            <a:pPr marL="0" indent="0" algn="just">
              <a:buNone/>
            </a:pPr>
            <a:r>
              <a:rPr lang="pt-BR" dirty="0"/>
              <a:t>           VF = PMT * fator(n = ?, i = 4%) →   n = 9 prestações mensais.</a:t>
            </a:r>
          </a:p>
        </p:txBody>
      </p:sp>
    </p:spTree>
    <p:extLst>
      <p:ext uri="{BB962C8B-B14F-4D97-AF65-F5344CB8AC3E}">
        <p14:creationId xmlns:p14="http://schemas.microsoft.com/office/powerpoint/2010/main" val="1415770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C854B44-6284-4CED-B631-11C90AC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dirty="0"/>
              <a:t>Solução em Python   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ADC411-0154-B1B1-E4B8-BA83DF1C0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6243" y="457846"/>
            <a:ext cx="1585376" cy="114011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613ECC-E239-7274-25B3-A805F69A8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9238"/>
            <a:ext cx="10515600" cy="3231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808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D6337-2D1E-F2C1-DE61-A322C805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Outras classificações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EF82D1-A65A-CF94-5B18-A5D5EC348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séries podem ser uniformes quando as parcelas pagas ou recebidas são constantes, caso contrário, a série é variável.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As séries podem ser periódica quando o intervalo entre dois termos sucessivos for constante, caso contrário, a série é não periódica.</a:t>
            </a:r>
          </a:p>
        </p:txBody>
      </p:sp>
    </p:spTree>
    <p:extLst>
      <p:ext uri="{BB962C8B-B14F-4D97-AF65-F5344CB8AC3E}">
        <p14:creationId xmlns:p14="http://schemas.microsoft.com/office/powerpoint/2010/main" val="111406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96683-D905-A96E-851F-CACA4B48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Valor Presente ou Principal de Séries periódicas e uniformes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5A4B3-D7F7-3D24-8E09-1398718B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     Em relação as anotações.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 PMT – valor de cada parcela.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VP – valor presente  da série.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i – taxa de juros compostos coerente com unidade de tempo.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n – número de pagamentos ou recebimentos.</a:t>
            </a:r>
          </a:p>
          <a:p>
            <a:pPr marL="0" indent="0">
              <a:buNone/>
            </a:pPr>
            <a:r>
              <a:rPr lang="pt-BR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28027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1346F-A835-10B1-62BB-6EA083FC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118"/>
          </a:xfrm>
        </p:spPr>
        <p:txBody>
          <a:bodyPr/>
          <a:lstStyle/>
          <a:p>
            <a:pPr algn="ctr"/>
            <a:r>
              <a:rPr lang="pt-BR" dirty="0"/>
              <a:t> Diagrama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90826-50BC-9674-B132-48A6C15B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Série Periódica uniforme e postecipada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              VP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1             2           3                                                  n</a:t>
            </a:r>
          </a:p>
          <a:p>
            <a:pPr marL="0" indent="0">
              <a:buNone/>
            </a:pPr>
            <a:r>
              <a:rPr lang="pt-BR" dirty="0"/>
              <a:t>             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PMT        PMT      PMT      .......                             PMT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C05C126-60A1-FA05-B9F8-51DF642614B9}"/>
              </a:ext>
            </a:extLst>
          </p:cNvPr>
          <p:cNvCxnSpPr/>
          <p:nvPr/>
        </p:nvCxnSpPr>
        <p:spPr>
          <a:xfrm>
            <a:off x="2092472" y="4408261"/>
            <a:ext cx="77372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48AD7D57-A82B-36DB-0BEE-A088DA6226B8}"/>
              </a:ext>
            </a:extLst>
          </p:cNvPr>
          <p:cNvCxnSpPr/>
          <p:nvPr/>
        </p:nvCxnSpPr>
        <p:spPr>
          <a:xfrm flipV="1">
            <a:off x="2113228" y="3267856"/>
            <a:ext cx="0" cy="114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ED3934D-6796-0846-BD6B-FFEA192113E5}"/>
              </a:ext>
            </a:extLst>
          </p:cNvPr>
          <p:cNvCxnSpPr/>
          <p:nvPr/>
        </p:nvCxnSpPr>
        <p:spPr>
          <a:xfrm>
            <a:off x="3357797" y="4408261"/>
            <a:ext cx="0" cy="92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31D5D6C-0C2B-8FEF-20EF-8010C2B6CD94}"/>
              </a:ext>
            </a:extLst>
          </p:cNvPr>
          <p:cNvCxnSpPr/>
          <p:nvPr/>
        </p:nvCxnSpPr>
        <p:spPr>
          <a:xfrm>
            <a:off x="4601980" y="4408261"/>
            <a:ext cx="0" cy="92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BD46910-D221-A066-DFCE-CC15FBCDA265}"/>
              </a:ext>
            </a:extLst>
          </p:cNvPr>
          <p:cNvCxnSpPr/>
          <p:nvPr/>
        </p:nvCxnSpPr>
        <p:spPr>
          <a:xfrm>
            <a:off x="5696262" y="4408261"/>
            <a:ext cx="0" cy="92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D26470B-14CE-C43C-F5EB-495F6E506C16}"/>
              </a:ext>
            </a:extLst>
          </p:cNvPr>
          <p:cNvCxnSpPr/>
          <p:nvPr/>
        </p:nvCxnSpPr>
        <p:spPr>
          <a:xfrm>
            <a:off x="9829703" y="4408261"/>
            <a:ext cx="0" cy="92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1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4DDAA-A896-8700-593E-23260E7B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Fórmula do valor presente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E8BE6D-473D-6E98-3EB6-372A1DF34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𝑃𝑀𝑇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𝑃𝑀𝑇</m:t>
                        </m:r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1+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𝑃𝑀𝑇</m:t>
                        </m:r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1+ 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𝑃𝑀𝑇</m:t>
                        </m:r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 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.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E8BE6D-473D-6E98-3EB6-372A1DF34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92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0E3E0-C321-7234-A542-6A7D5179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88A19-C994-21ED-10B1-519690C9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[1] Um bem cujo o preço à vista é de $ 4.000,00 será pago em oito prestações mensais iguais que vencem ao fim de cada mês. Considerando que o juro composto cobrado é de 5% a.m., calcule o valor da prestação?</a:t>
            </a:r>
          </a:p>
          <a:p>
            <a:pPr marL="0" indent="0" algn="just">
              <a:buNone/>
            </a:pPr>
            <a:r>
              <a:rPr lang="pt-BR" dirty="0"/>
              <a:t>Solução</a:t>
            </a:r>
          </a:p>
          <a:p>
            <a:pPr marL="0" indent="0" algn="just">
              <a:buNone/>
            </a:pPr>
            <a:r>
              <a:rPr lang="pt-BR" dirty="0"/>
              <a:t>            VP = $ 4.000,00      PMT = ?     i = 5% a.m.    e   n = 8.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            PMT = $ 618,89           (  VP = PMT * fator( n = 8, i = 5%)  )</a:t>
            </a:r>
          </a:p>
          <a:p>
            <a:pPr marL="0" indent="0" algn="just">
              <a:buNone/>
            </a:pPr>
            <a:r>
              <a:rPr lang="pt-BR" dirty="0"/>
              <a:t>                                                                                 tabela</a:t>
            </a:r>
          </a:p>
        </p:txBody>
      </p:sp>
    </p:spTree>
    <p:extLst>
      <p:ext uri="{BB962C8B-B14F-4D97-AF65-F5344CB8AC3E}">
        <p14:creationId xmlns:p14="http://schemas.microsoft.com/office/powerpoint/2010/main" val="402244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60E7E-D57F-F72E-7418-F0B23C4D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no </a:t>
            </a:r>
            <a:r>
              <a:rPr lang="pt-BR" dirty="0" err="1"/>
              <a:t>python</a:t>
            </a:r>
            <a:r>
              <a:rPr lang="pt-BR" dirty="0"/>
              <a:t> do exemplo 1 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DD0C804-0C9B-3D8B-CB91-2EE660676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64173" y="365125"/>
            <a:ext cx="1265956" cy="1148235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2707186-137F-5FB0-6306-0FFB72E6C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5" y="1761892"/>
            <a:ext cx="10112024" cy="4730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074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1892</Words>
  <Application>Microsoft Office PowerPoint</Application>
  <PresentationFormat>Widescreen</PresentationFormat>
  <Paragraphs>193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Tema do Office</vt:lpstr>
      <vt:lpstr>Séries ou Anuidades </vt:lpstr>
      <vt:lpstr> Definições</vt:lpstr>
      <vt:lpstr>Apresentação do PowerPoint</vt:lpstr>
      <vt:lpstr>Outras classificações</vt:lpstr>
      <vt:lpstr> Valor Presente ou Principal de Séries periódicas e uniformes</vt:lpstr>
      <vt:lpstr> Diagrama</vt:lpstr>
      <vt:lpstr>Fórmula do valor presente</vt:lpstr>
      <vt:lpstr>Exemplos</vt:lpstr>
      <vt:lpstr>Solução no python do exemplo 1  </vt:lpstr>
      <vt:lpstr>Apresentação do PowerPoint</vt:lpstr>
      <vt:lpstr>  Solução no python do exemplo 2    </vt:lpstr>
      <vt:lpstr>  Solução no python do exemplo 3  </vt:lpstr>
      <vt:lpstr>Apresentação do PowerPoint</vt:lpstr>
      <vt:lpstr>    Solução no python do exemplo 4  </vt:lpstr>
      <vt:lpstr>   Solução no python do exemplo 5  </vt:lpstr>
      <vt:lpstr>Apresentação do PowerPoint</vt:lpstr>
      <vt:lpstr> Exemplos – Séries antecipadas.</vt:lpstr>
      <vt:lpstr>      Diagrama </vt:lpstr>
      <vt:lpstr>   Solução no python do exemplo 1   </vt:lpstr>
      <vt:lpstr>Apresentação do PowerPoint</vt:lpstr>
      <vt:lpstr>   Solução no python do exemplo 2   </vt:lpstr>
      <vt:lpstr>Séries Diferidas</vt:lpstr>
      <vt:lpstr> Exemplos</vt:lpstr>
      <vt:lpstr>Apresentação do PowerPoint</vt:lpstr>
      <vt:lpstr>Solução no python   </vt:lpstr>
      <vt:lpstr>Apresentação do PowerPoint</vt:lpstr>
      <vt:lpstr>Solução no python    </vt:lpstr>
      <vt:lpstr>Valor Futuro ou Montante de uma série periódicas e uniformes </vt:lpstr>
      <vt:lpstr>Diagrama</vt:lpstr>
      <vt:lpstr>Fórmula do valor futuro</vt:lpstr>
      <vt:lpstr>Exemplos</vt:lpstr>
      <vt:lpstr>Solução em Python    </vt:lpstr>
      <vt:lpstr>Apresentação do PowerPoint</vt:lpstr>
      <vt:lpstr>Solução em Python    </vt:lpstr>
      <vt:lpstr>Apresentação do PowerPoint</vt:lpstr>
      <vt:lpstr>Solução em Python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Séries ou Anuidades </dc:title>
  <dc:creator>christiano garcia</dc:creator>
  <cp:lastModifiedBy>Christiano Garcia</cp:lastModifiedBy>
  <cp:revision>4</cp:revision>
  <dcterms:created xsi:type="dcterms:W3CDTF">2022-10-14T13:15:29Z</dcterms:created>
  <dcterms:modified xsi:type="dcterms:W3CDTF">2024-05-17T15:35:35Z</dcterms:modified>
</cp:coreProperties>
</file>