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7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3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2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56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90CF-0F36-4927-8B3C-169A4BF2D3D1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3D9C-140C-42B2-AFEB-38E3DA2B0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31"/>
            <a:ext cx="12192000" cy="69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5"/>
            <a:ext cx="12192000" cy="6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41"/>
            <a:ext cx="12192000" cy="69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21"/>
            <a:ext cx="12192000" cy="68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99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</dc:creator>
  <cp:lastModifiedBy>Bernardo</cp:lastModifiedBy>
  <cp:revision>1</cp:revision>
  <dcterms:created xsi:type="dcterms:W3CDTF">2019-08-26T22:23:20Z</dcterms:created>
  <dcterms:modified xsi:type="dcterms:W3CDTF">2019-08-26T22:23:35Z</dcterms:modified>
</cp:coreProperties>
</file>