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29/03/2025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29/03/2025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29/03/2025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29/03/2025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29/03/2025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5989-775E-4D0A-ADFC-8FE186C1E65B}" type="datetimeFigureOut">
              <a:rPr lang="pt-BR" smtClean="0"/>
              <a:pPr/>
              <a:t>29/03/2025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5989-775E-4D0A-ADFC-8FE186C1E65B}" type="datetimeFigureOut">
              <a:rPr lang="pt-BR" smtClean="0"/>
              <a:pPr/>
              <a:t>29/03/2025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D9A4-9441-4095-9CE7-52A66327C3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85786" y="571480"/>
            <a:ext cx="2357454" cy="5214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00100" y="714356"/>
            <a:ext cx="1857388" cy="1571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71538" y="78579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Memória SPIFFS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71538" y="1071546"/>
            <a:ext cx="1643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Front </a:t>
            </a:r>
            <a:r>
              <a:rPr lang="pt-BR" dirty="0" err="1" smtClean="0"/>
              <a:t>End</a:t>
            </a:r>
            <a:r>
              <a:rPr lang="pt-BR" dirty="0" smtClean="0"/>
              <a:t> ex: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HTML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CSS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JS (lógica)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143504" y="571480"/>
            <a:ext cx="2428892" cy="5143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357290" y="142852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ESP32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643570" y="214290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Navegador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000100" y="2857496"/>
            <a:ext cx="1857388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285852" y="2928934"/>
            <a:ext cx="1290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</a:t>
            </a:r>
          </a:p>
          <a:p>
            <a:r>
              <a:rPr lang="pt-BR" dirty="0" smtClean="0"/>
              <a:t>Pagina Web</a:t>
            </a:r>
            <a:endParaRPr lang="pt-BR" dirty="0"/>
          </a:p>
        </p:txBody>
      </p:sp>
      <p:sp>
        <p:nvSpPr>
          <p:cNvPr id="14" name="Seta para baixo 13"/>
          <p:cNvSpPr/>
          <p:nvPr/>
        </p:nvSpPr>
        <p:spPr>
          <a:xfrm>
            <a:off x="1785918" y="2285992"/>
            <a:ext cx="285752" cy="57150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000100" y="3786190"/>
            <a:ext cx="1643074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285852" y="3786190"/>
            <a:ext cx="11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</a:t>
            </a:r>
          </a:p>
          <a:p>
            <a:r>
              <a:rPr lang="pt-BR" dirty="0" err="1" smtClean="0"/>
              <a:t>webSocket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928662" y="4929198"/>
            <a:ext cx="185738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428728" y="5072074"/>
            <a:ext cx="7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214678" y="364331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Mensagens JSON</a:t>
            </a:r>
            <a:endParaRPr lang="pt-BR" dirty="0"/>
          </a:p>
        </p:txBody>
      </p:sp>
      <p:sp>
        <p:nvSpPr>
          <p:cNvPr id="21" name="Seta para a esquerda e para a direita 20"/>
          <p:cNvSpPr/>
          <p:nvPr/>
        </p:nvSpPr>
        <p:spPr>
          <a:xfrm>
            <a:off x="2714612" y="3929066"/>
            <a:ext cx="2714644" cy="35719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5429256" y="3714752"/>
            <a:ext cx="1428760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643570" y="3714752"/>
            <a:ext cx="11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</a:t>
            </a:r>
          </a:p>
          <a:p>
            <a:r>
              <a:rPr lang="pt-BR" dirty="0" err="1" smtClean="0"/>
              <a:t>webSocket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5286380" y="4857760"/>
            <a:ext cx="221457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715008" y="4857760"/>
            <a:ext cx="929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Lógica </a:t>
            </a:r>
          </a:p>
          <a:p>
            <a:r>
              <a:rPr lang="pt-BR" dirty="0" err="1" smtClean="0"/>
              <a:t>logica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143240" y="2714620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Request</a:t>
            </a:r>
            <a:r>
              <a:rPr lang="pt-BR" dirty="0" smtClean="0"/>
              <a:t>/</a:t>
            </a:r>
            <a:r>
              <a:rPr lang="pt-BR" dirty="0" err="1" smtClean="0"/>
              <a:t>Response</a:t>
            </a:r>
            <a:endParaRPr lang="pt-BR" dirty="0"/>
          </a:p>
        </p:txBody>
      </p:sp>
      <p:sp>
        <p:nvSpPr>
          <p:cNvPr id="28" name="Seta para cima e para baixo 27"/>
          <p:cNvSpPr/>
          <p:nvPr/>
        </p:nvSpPr>
        <p:spPr>
          <a:xfrm>
            <a:off x="6072198" y="4357694"/>
            <a:ext cx="214314" cy="50006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cima e para baixo 28"/>
          <p:cNvSpPr/>
          <p:nvPr/>
        </p:nvSpPr>
        <p:spPr>
          <a:xfrm>
            <a:off x="1714480" y="4429132"/>
            <a:ext cx="214314" cy="50006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cima 29"/>
          <p:cNvSpPr/>
          <p:nvPr/>
        </p:nvSpPr>
        <p:spPr>
          <a:xfrm>
            <a:off x="1357290" y="5572140"/>
            <a:ext cx="214314" cy="71438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142976" y="628652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ADCs</a:t>
            </a:r>
            <a:endParaRPr lang="pt-BR" dirty="0"/>
          </a:p>
        </p:txBody>
      </p:sp>
      <p:sp>
        <p:nvSpPr>
          <p:cNvPr id="32" name="Seta para baixo 31"/>
          <p:cNvSpPr/>
          <p:nvPr/>
        </p:nvSpPr>
        <p:spPr>
          <a:xfrm>
            <a:off x="2214546" y="5572140"/>
            <a:ext cx="214314" cy="78581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000232" y="628652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Leds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500694" y="2285992"/>
            <a:ext cx="1450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       Exibe</a:t>
            </a:r>
          </a:p>
          <a:p>
            <a:r>
              <a:rPr lang="pt-BR" dirty="0" smtClean="0"/>
              <a:t>Status na GUI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429256" y="2928934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Leds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/Off</a:t>
            </a:r>
          </a:p>
          <a:p>
            <a:r>
              <a:rPr lang="pt-BR" dirty="0" smtClean="0"/>
              <a:t>Botões na GUI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5286380" y="714356"/>
            <a:ext cx="2214578" cy="1571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5643570" y="785794"/>
            <a:ext cx="1643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 GUI</a:t>
            </a:r>
          </a:p>
          <a:p>
            <a:r>
              <a:rPr lang="pt-BR" dirty="0" smtClean="0"/>
              <a:t>Interface Gráfica com o</a:t>
            </a:r>
          </a:p>
          <a:p>
            <a:r>
              <a:rPr lang="pt-BR" dirty="0" smtClean="0"/>
              <a:t>Usuário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3571868" y="4786322"/>
            <a:ext cx="135732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3857620" y="4857760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Display</a:t>
            </a:r>
            <a:endParaRPr lang="pt-BR" dirty="0"/>
          </a:p>
        </p:txBody>
      </p:sp>
      <p:sp>
        <p:nvSpPr>
          <p:cNvPr id="45" name="Seta para a esquerda 44"/>
          <p:cNvSpPr/>
          <p:nvPr/>
        </p:nvSpPr>
        <p:spPr>
          <a:xfrm rot="10800000">
            <a:off x="2786050" y="5072074"/>
            <a:ext cx="785818" cy="285752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 para a esquerda e para a direita 42"/>
          <p:cNvSpPr/>
          <p:nvPr/>
        </p:nvSpPr>
        <p:spPr>
          <a:xfrm>
            <a:off x="2857488" y="3000372"/>
            <a:ext cx="2286016" cy="42862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 para cima e para baixo 43"/>
          <p:cNvSpPr/>
          <p:nvPr/>
        </p:nvSpPr>
        <p:spPr>
          <a:xfrm>
            <a:off x="7072330" y="2357430"/>
            <a:ext cx="285752" cy="242889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o explicativo retangular 45"/>
          <p:cNvSpPr/>
          <p:nvPr/>
        </p:nvSpPr>
        <p:spPr>
          <a:xfrm>
            <a:off x="3500430" y="642918"/>
            <a:ext cx="1357322" cy="857256"/>
          </a:xfrm>
          <a:prstGeom prst="wedgeRectCallout">
            <a:avLst>
              <a:gd name="adj1" fmla="val -1297"/>
              <a:gd name="adj2" fmla="val 1840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643306" y="714356"/>
            <a:ext cx="1083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Conexões</a:t>
            </a:r>
          </a:p>
          <a:p>
            <a:r>
              <a:rPr lang="pt-BR" dirty="0" smtClean="0"/>
              <a:t>    WIFI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4000496" y="52149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I2C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51</Words>
  <Application>Microsoft Office PowerPoint</Application>
  <PresentationFormat>Apresentação na tela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hubner</dc:creator>
  <cp:lastModifiedBy>hubner</cp:lastModifiedBy>
  <cp:revision>22</cp:revision>
  <dcterms:created xsi:type="dcterms:W3CDTF">2025-03-27T17:36:29Z</dcterms:created>
  <dcterms:modified xsi:type="dcterms:W3CDTF">2025-03-29T11:55:30Z</dcterms:modified>
</cp:coreProperties>
</file>