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068C1-425D-488B-8351-CE731D10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9801-DA2E-4E9E-9100-FE500CAE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C97D6-8DBF-4D3C-A8F7-9457F900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D225B-DA7E-4D22-925C-DFC9C924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6137DC-CF66-4F16-95C1-0D23F1D2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8A66-F50F-4E8C-BE32-1F519DA5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3982A8-320D-4734-BB1E-D985F8108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C4D20-B23A-4EEF-9DB8-05B62CA2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AEECDC-FDF5-4A3D-A4EE-45A7D278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51AFA-FB45-41F9-82F5-5DC92C5F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7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450F6C-5D8F-4F54-BEC0-EC22FB88F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B7659E-761B-478A-93D8-39DEFB340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CE56B-6C26-404E-8653-6186A636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99FD9-E131-4E29-A269-8FD1B95D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F95D9-E448-4B08-976F-07A858EF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2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BD1C0-C0DA-47DF-B6EF-3CEC4262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E2C14-5F11-493C-9C1A-A5A55715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15FEC-4AEC-4DB9-86C4-D5D48C32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4C3DB-A84F-47C9-A8FC-80137D6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B7967-F0FC-4BEF-9F7E-7973DF01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29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527FF-FB2A-46BD-8BC1-9D496149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D5162-EE71-4F0E-96D5-DFEEC5C6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F0B9BA-4A9B-48C0-B48F-E9E8B240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0EFE8-ABC5-458E-88D6-5FF14072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D77A0-2588-4C6A-8DF5-8DB6AA67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D7B9B-D799-40F7-AB2D-0FC4D663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4D236-2E92-4A84-B561-C1E9B9508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A854C0-6C7F-4CF6-B7D3-E1143E03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6BE084-31D6-4FBC-AB69-CD5DA871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D0373-A68B-4797-9871-561E0342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0FF34-6DD4-4421-B9E0-5A9CBC93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1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D81ED-59F5-4FB8-856B-C834481A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99480-1851-46F8-A2B4-F14F8E9C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DFA18-9936-4A33-A2BB-C51E4322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DC0D63-1A73-493A-A64F-69B29FD3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A5F223-F4F1-4B2D-B0B6-5B7CF2C99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460611-756D-4A3D-8E00-AF4E9F06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02AA74-A371-44A9-9F37-E6791B3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FD5A7-2E43-4902-B4C7-B3504E9A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B927-BD9C-473A-BF7B-1E6DF3B0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F55458-79CA-46A2-9767-7175326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0E2BE-410D-492D-AF47-5170134D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9407D5-168A-4C95-8119-8DB90B09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3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62D2C9-04D4-41D6-9949-052E603E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18E4C-A58E-4409-B62E-746F4B0D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5A1F2F-6392-4DA0-95A9-276AD8EF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41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07993-F17F-48F4-AB63-0EC85FC7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A67D6-5246-4197-A192-4E216069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40C7B-BB5A-41CE-B737-2E657F2C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40F42-09E7-462E-A9DC-20C18C2D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EA6D1F-68BC-441A-BD0A-C09C1E7F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AB28EF-562A-432F-B129-8C9873E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5DAA-E6FF-4ECD-A930-658597E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9307D2-6434-4486-AFE8-E835C3ABC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C16D54-D8CB-4DE3-8BC3-B4017414A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EF9938-6D2C-49BB-96E3-B36B037A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508A2-0B82-40EE-9F66-DD9F87A3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A51808-5341-4EBF-91D5-70AAC267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DD3E19-F9D8-49CD-ABD0-744020D7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9F20E3-BBB5-47E1-98FC-9855E2D2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FC2DA-226A-4229-8241-D94D9F2C8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D59C-FB86-4697-844B-F58D1BE44FE3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9EEA6-E21E-4FBB-9206-8386BBDE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79670-9E7D-42B5-A43E-AC1247DC1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2380-9A9B-45BE-B114-75F5CB54A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27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12D641E-2F41-468B-B2A1-11B9F9FA8EC6}"/>
              </a:ext>
            </a:extLst>
          </p:cNvPr>
          <p:cNvGrpSpPr/>
          <p:nvPr/>
        </p:nvGrpSpPr>
        <p:grpSpPr>
          <a:xfrm>
            <a:off x="100685" y="755870"/>
            <a:ext cx="11990630" cy="5346260"/>
            <a:chOff x="100685" y="755870"/>
            <a:chExt cx="11990630" cy="5346260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FD53AF9-A575-4FAC-BBCD-6C1F7185008D}"/>
                </a:ext>
              </a:extLst>
            </p:cNvPr>
            <p:cNvGrpSpPr/>
            <p:nvPr/>
          </p:nvGrpSpPr>
          <p:grpSpPr>
            <a:xfrm>
              <a:off x="100685" y="755870"/>
              <a:ext cx="11990630" cy="5346260"/>
              <a:chOff x="100685" y="755870"/>
              <a:chExt cx="11990630" cy="5346260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973F2522-B4DC-480D-91CA-53A79B78DB3A}"/>
                  </a:ext>
                </a:extLst>
              </p:cNvPr>
              <p:cNvSpPr/>
              <p:nvPr/>
            </p:nvSpPr>
            <p:spPr>
              <a:xfrm>
                <a:off x="100685" y="755870"/>
                <a:ext cx="11990630" cy="5346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48C204B6-CEA2-4260-92E3-894E92387CA8}"/>
                  </a:ext>
                </a:extLst>
              </p:cNvPr>
              <p:cNvGrpSpPr/>
              <p:nvPr/>
            </p:nvGrpSpPr>
            <p:grpSpPr>
              <a:xfrm>
                <a:off x="382065" y="780787"/>
                <a:ext cx="11709250" cy="5321343"/>
                <a:chOff x="382065" y="780787"/>
                <a:chExt cx="11709250" cy="5321343"/>
              </a:xfrm>
            </p:grpSpPr>
            <p:pic>
              <p:nvPicPr>
                <p:cNvPr id="5" name="Imagem 4" descr="Tela de computador com texto preto sobre fundo branco&#10;&#10;Descrição gerada automaticamente">
                  <a:extLst>
                    <a:ext uri="{FF2B5EF4-FFF2-40B4-BE49-F238E27FC236}">
                      <a16:creationId xmlns:a16="http://schemas.microsoft.com/office/drawing/2014/main" id="{5BE547EC-9710-4473-900B-9CA792C4F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6994" y="1338965"/>
                  <a:ext cx="3734321" cy="4763165"/>
                </a:xfrm>
                <a:prstGeom prst="rect">
                  <a:avLst/>
                </a:prstGeom>
              </p:spPr>
            </p:pic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68EB566D-966B-46F3-B97D-61C6A9FB76CD}"/>
                    </a:ext>
                  </a:extLst>
                </p:cNvPr>
                <p:cNvSpPr/>
                <p:nvPr/>
              </p:nvSpPr>
              <p:spPr>
                <a:xfrm>
                  <a:off x="9659452" y="833300"/>
                  <a:ext cx="1129412" cy="3820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pt-BR" sz="1400" b="1" i="1" dirty="0" err="1">
                      <a:solidFill>
                        <a:schemeClr val="accent2"/>
                      </a:solidFill>
                    </a:rPr>
                    <a:t>Report</a:t>
                  </a:r>
                  <a:r>
                    <a:rPr lang="pt-BR" sz="1400" b="1" i="1" dirty="0">
                      <a:solidFill>
                        <a:schemeClr val="accent2"/>
                      </a:solidFill>
                    </a:rPr>
                    <a:t> (PDF)</a:t>
                  </a:r>
                  <a:endParaRPr lang="pt-BR" sz="1400" b="1" i="1" dirty="0"/>
                </a:p>
              </p:txBody>
            </p:sp>
            <p:pic>
              <p:nvPicPr>
                <p:cNvPr id="10" name="Imagem 9" descr="Tela de computador com fundo branco&#10;&#10;Descrição gerada automaticamente">
                  <a:extLst>
                    <a:ext uri="{FF2B5EF4-FFF2-40B4-BE49-F238E27FC236}">
                      <a16:creationId xmlns:a16="http://schemas.microsoft.com/office/drawing/2014/main" id="{11542BF6-03F1-45B8-A7DF-E5C35E6020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087" t="5557" r="42326" b="60610"/>
                <a:stretch/>
              </p:blipFill>
              <p:spPr>
                <a:xfrm>
                  <a:off x="4667522" y="1338965"/>
                  <a:ext cx="2875722" cy="1510748"/>
                </a:xfrm>
                <a:prstGeom prst="rect">
                  <a:avLst/>
                </a:prstGeom>
              </p:spPr>
            </p:pic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F0A64E77-817D-41B9-8A2B-D8FCE6ABE792}"/>
                    </a:ext>
                  </a:extLst>
                </p:cNvPr>
                <p:cNvSpPr/>
                <p:nvPr/>
              </p:nvSpPr>
              <p:spPr>
                <a:xfrm>
                  <a:off x="4746617" y="904360"/>
                  <a:ext cx="971228" cy="3820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pt-BR" sz="1400" b="1" i="1" dirty="0" err="1">
                      <a:solidFill>
                        <a:schemeClr val="accent2"/>
                      </a:solidFill>
                    </a:rPr>
                    <a:t>Filter</a:t>
                  </a:r>
                  <a:r>
                    <a:rPr lang="pt-BR" sz="1400" b="1" i="1" dirty="0">
                      <a:solidFill>
                        <a:schemeClr val="accent2"/>
                      </a:solidFill>
                    </a:rPr>
                    <a:t> Data</a:t>
                  </a:r>
                  <a:endParaRPr lang="pt-BR" sz="1400" b="1" i="1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D9041584-C68B-4BBD-92BA-6FEFE935C17F}"/>
                    </a:ext>
                  </a:extLst>
                </p:cNvPr>
                <p:cNvSpPr/>
                <p:nvPr/>
              </p:nvSpPr>
              <p:spPr>
                <a:xfrm>
                  <a:off x="382065" y="780787"/>
                  <a:ext cx="944554" cy="3820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pt-BR" sz="1400" b="1" i="1" dirty="0" err="1">
                      <a:solidFill>
                        <a:schemeClr val="accent2"/>
                      </a:solidFill>
                    </a:rPr>
                    <a:t>Read</a:t>
                  </a:r>
                  <a:r>
                    <a:rPr lang="pt-BR" sz="1400" b="1" i="1" dirty="0">
                      <a:solidFill>
                        <a:schemeClr val="accent2"/>
                      </a:solidFill>
                    </a:rPr>
                    <a:t> data</a:t>
                  </a:r>
                  <a:endParaRPr lang="pt-BR" sz="1400" b="1" i="1" dirty="0"/>
                </a:p>
              </p:txBody>
            </p:sp>
            <p:cxnSp>
              <p:nvCxnSpPr>
                <p:cNvPr id="17" name="Conector reto 16">
                  <a:extLst>
                    <a:ext uri="{FF2B5EF4-FFF2-40B4-BE49-F238E27FC236}">
                      <a16:creationId xmlns:a16="http://schemas.microsoft.com/office/drawing/2014/main" id="{DFE166A2-F59D-47ED-B6FD-13CE36319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8108" y="1162879"/>
                  <a:ext cx="0" cy="469023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A413A328-2B07-4FA9-8308-B379EB0A5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2091" y="1024346"/>
                  <a:ext cx="0" cy="4690232"/>
                </a:xfrm>
                <a:prstGeom prst="line">
                  <a:avLst/>
                </a:prstGeom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46877D20-FDEA-4DA0-AB6C-0967140FA1DB}"/>
                    </a:ext>
                  </a:extLst>
                </p:cNvPr>
                <p:cNvSpPr/>
                <p:nvPr/>
              </p:nvSpPr>
              <p:spPr>
                <a:xfrm>
                  <a:off x="2271444" y="4124591"/>
                  <a:ext cx="204828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pt-BR" sz="1200" dirty="0"/>
                    <a:t>Shows </a:t>
                  </a:r>
                  <a:r>
                    <a:rPr lang="pt-BR" sz="1200" dirty="0" err="1"/>
                    <a:t>the</a:t>
                  </a:r>
                  <a:r>
                    <a:rPr lang="pt-BR" sz="1200" dirty="0"/>
                    <a:t> </a:t>
                  </a:r>
                  <a:r>
                    <a:rPr lang="pt-BR" sz="1200" dirty="0" err="1"/>
                    <a:t>argument</a:t>
                  </a:r>
                  <a:r>
                    <a:rPr lang="pt-BR" sz="1200" dirty="0"/>
                    <a:t> </a:t>
                  </a:r>
                  <a:r>
                    <a:rPr lang="pt-BR" sz="1200" dirty="0" err="1"/>
                    <a:t>of</a:t>
                  </a:r>
                  <a:r>
                    <a:rPr lang="pt-BR" sz="1200" dirty="0"/>
                    <a:t> </a:t>
                  </a:r>
                  <a:r>
                    <a:rPr lang="pt-BR" sz="1200" dirty="0" err="1"/>
                    <a:t>read</a:t>
                  </a:r>
                  <a:r>
                    <a:rPr lang="pt-BR" sz="1200" dirty="0"/>
                    <a:t> </a:t>
                  </a:r>
                  <a:r>
                    <a:rPr lang="pt-BR" sz="1200" dirty="0" err="1"/>
                    <a:t>function</a:t>
                  </a:r>
                  <a:r>
                    <a:rPr lang="pt-BR" sz="1200" dirty="0"/>
                    <a:t> </a:t>
                  </a:r>
                  <a:r>
                    <a:rPr lang="pt-BR" sz="1200" dirty="0" err="1"/>
                    <a:t>chosen</a:t>
                  </a:r>
                  <a:endParaRPr lang="pt-BR" sz="1200" dirty="0"/>
                </a:p>
              </p:txBody>
            </p:sp>
            <p:pic>
              <p:nvPicPr>
                <p:cNvPr id="21" name="Imagem 20" descr="Tela de computador com texto preto sobre fundo branco&#10;&#10;Descrição gerada automaticamente">
                  <a:extLst>
                    <a:ext uri="{FF2B5EF4-FFF2-40B4-BE49-F238E27FC236}">
                      <a16:creationId xmlns:a16="http://schemas.microsoft.com/office/drawing/2014/main" id="{786052D4-09B4-4E8B-B4B3-4014052B0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462" r="10770" b="32724"/>
                <a:stretch/>
              </p:blipFill>
              <p:spPr>
                <a:xfrm>
                  <a:off x="4662670" y="3429000"/>
                  <a:ext cx="3062768" cy="2424111"/>
                </a:xfrm>
                <a:prstGeom prst="rect">
                  <a:avLst/>
                </a:prstGeom>
              </p:spPr>
            </p:pic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83AA8712-BBA7-45D6-97AA-E89621747947}"/>
                    </a:ext>
                  </a:extLst>
                </p:cNvPr>
                <p:cNvSpPr/>
                <p:nvPr/>
              </p:nvSpPr>
              <p:spPr>
                <a:xfrm>
                  <a:off x="4595643" y="2964972"/>
                  <a:ext cx="1720471" cy="3820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pt-BR" sz="1400" b="1" i="1" dirty="0" err="1">
                      <a:solidFill>
                        <a:schemeClr val="accent2"/>
                      </a:solidFill>
                    </a:rPr>
                    <a:t>Reactive</a:t>
                  </a:r>
                  <a:r>
                    <a:rPr lang="pt-BR" sz="1400" b="1" i="1" dirty="0">
                      <a:solidFill>
                        <a:schemeClr val="accent2"/>
                      </a:solidFill>
                    </a:rPr>
                    <a:t> </a:t>
                  </a:r>
                  <a:r>
                    <a:rPr lang="pt-BR" sz="1400" b="1" i="1" dirty="0" err="1">
                      <a:solidFill>
                        <a:schemeClr val="accent2"/>
                      </a:solidFill>
                    </a:rPr>
                    <a:t>dfSummary</a:t>
                  </a:r>
                  <a:endParaRPr lang="pt-BR" sz="1400" b="1" i="1" dirty="0"/>
                </a:p>
              </p:txBody>
            </p:sp>
          </p:grpSp>
          <p:pic>
            <p:nvPicPr>
              <p:cNvPr id="9" name="Imagem 8" descr="Tela de celular com publicação numa rede social&#10;&#10;Descrição gerada automaticamente">
                <a:extLst>
                  <a:ext uri="{FF2B5EF4-FFF2-40B4-BE49-F238E27FC236}">
                    <a16:creationId xmlns:a16="http://schemas.microsoft.com/office/drawing/2014/main" id="{97FF513D-8D75-4AD1-A620-F5DC89870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88" y="1277247"/>
                <a:ext cx="2026225" cy="3600168"/>
              </a:xfrm>
              <a:prstGeom prst="rect">
                <a:avLst/>
              </a:prstGeom>
            </p:spPr>
          </p:pic>
        </p:grpSp>
        <p:pic>
          <p:nvPicPr>
            <p:cNvPr id="4" name="Imagem 3" descr="Tela de celular com publicação numa rede social&#10;&#10;Descrição gerada automaticamente">
              <a:extLst>
                <a:ext uri="{FF2B5EF4-FFF2-40B4-BE49-F238E27FC236}">
                  <a16:creationId xmlns:a16="http://schemas.microsoft.com/office/drawing/2014/main" id="{F77A1299-8504-4689-BDE8-6478AD8899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07" b="26725"/>
            <a:stretch/>
          </p:blipFill>
          <p:spPr>
            <a:xfrm>
              <a:off x="2271444" y="2309043"/>
              <a:ext cx="1933845" cy="1815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257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Almeida</dc:creator>
  <cp:lastModifiedBy>Eduardo Almeida</cp:lastModifiedBy>
  <cp:revision>4</cp:revision>
  <dcterms:created xsi:type="dcterms:W3CDTF">2020-02-19T13:00:19Z</dcterms:created>
  <dcterms:modified xsi:type="dcterms:W3CDTF">2020-02-19T13:43:38Z</dcterms:modified>
</cp:coreProperties>
</file>