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Deploy Contínuo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Integração Contínua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 Deploy Contínuo?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fazer Deploy Contínuo?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Deploy Contínuo vs Entrega Contínua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Ferramentas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Tutorial com Heroku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