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2" r:id="rId2"/>
    <p:sldMasterId id="2147483692" r:id="rId3"/>
    <p:sldMasterId id="2147483702" r:id="rId4"/>
    <p:sldMasterId id="2147483712" r:id="rId5"/>
    <p:sldMasterId id="2147483722" r:id="rId6"/>
  </p:sldMasterIdLst>
  <p:notesMasterIdLst>
    <p:notesMasterId r:id="rId19"/>
  </p:notesMasterIdLst>
  <p:sldIdLst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y da Silva" userId="82f0411caf1005c9" providerId="Windows Live" clId="Web-{C2702EBD-5D80-484A-8B5E-BA77FDC1823D}"/>
    <pc:docChg chg="modSld">
      <pc:chgData name="Emily da Silva" userId="82f0411caf1005c9" providerId="Windows Live" clId="Web-{C2702EBD-5D80-484A-8B5E-BA77FDC1823D}" dt="2018-09-14T11:27:45.419" v="16" actId="20577"/>
      <pc:docMkLst>
        <pc:docMk/>
      </pc:docMkLst>
      <pc:sldChg chg="modSp">
        <pc:chgData name="Emily da Silva" userId="82f0411caf1005c9" providerId="Windows Live" clId="Web-{C2702EBD-5D80-484A-8B5E-BA77FDC1823D}" dt="2018-09-14T11:27:45.419" v="16" actId="20577"/>
        <pc:sldMkLst>
          <pc:docMk/>
          <pc:sldMk cId="1072548845" sldId="267"/>
        </pc:sldMkLst>
        <pc:spChg chg="mod">
          <ac:chgData name="Emily da Silva" userId="82f0411caf1005c9" providerId="Windows Live" clId="Web-{C2702EBD-5D80-484A-8B5E-BA77FDC1823D}" dt="2018-09-14T11:27:22.949" v="2" actId="20577"/>
          <ac:spMkLst>
            <pc:docMk/>
            <pc:sldMk cId="1072548845" sldId="267"/>
            <ac:spMk id="2" creationId="{00000000-0000-0000-0000-000000000000}"/>
          </ac:spMkLst>
        </pc:spChg>
        <pc:spChg chg="mod">
          <ac:chgData name="Emily da Silva" userId="82f0411caf1005c9" providerId="Windows Live" clId="Web-{C2702EBD-5D80-484A-8B5E-BA77FDC1823D}" dt="2018-09-14T11:27:45.419" v="16" actId="20577"/>
          <ac:spMkLst>
            <pc:docMk/>
            <pc:sldMk cId="1072548845" sldId="267"/>
            <ac:spMk id="3" creationId="{00000000-0000-0000-0000-000000000000}"/>
          </ac:spMkLst>
        </pc:spChg>
      </pc:sldChg>
    </pc:docChg>
  </pc:docChgLst>
  <pc:docChgLst>
    <pc:chgData name="Emily da Silva" userId="82f0411caf1005c9" providerId="Windows Live" clId="Web-{87D1A2F3-05CD-45F2-9C82-4065DC98BB5A}"/>
    <pc:docChg chg="addSld modSld">
      <pc:chgData name="Emily da Silva" userId="82f0411caf1005c9" providerId="Windows Live" clId="Web-{87D1A2F3-05CD-45F2-9C82-4065DC98BB5A}" dt="2018-09-21T11:40:40.510" v="52" actId="20577"/>
      <pc:docMkLst>
        <pc:docMk/>
      </pc:docMkLst>
      <pc:sldChg chg="addSp modSp new">
        <pc:chgData name="Emily da Silva" userId="82f0411caf1005c9" providerId="Windows Live" clId="Web-{87D1A2F3-05CD-45F2-9C82-4065DC98BB5A}" dt="2018-09-21T11:40:39.994" v="50" actId="20577"/>
        <pc:sldMkLst>
          <pc:docMk/>
          <pc:sldMk cId="85575784" sldId="268"/>
        </pc:sldMkLst>
        <pc:spChg chg="add mod">
          <ac:chgData name="Emily da Silva" userId="82f0411caf1005c9" providerId="Windows Live" clId="Web-{87D1A2F3-05CD-45F2-9C82-4065DC98BB5A}" dt="2018-09-21T11:40:39.994" v="50" actId="20577"/>
          <ac:spMkLst>
            <pc:docMk/>
            <pc:sldMk cId="85575784" sldId="268"/>
            <ac:spMk id="3" creationId="{955082F8-F4D7-470F-B51C-3168C69FFAC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ECC7B-E0CF-444E-BA14-557548B921EB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1FF7A-B9A5-4E1C-8BCD-6C936E92A7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137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454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527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4625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562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187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859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9286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1911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audio" Target="../media/audio1.wav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audio" Target="../media/audio1.wav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audio" Target="../media/audio1.wav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audio" Target="../media/audio1.wav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audio" Target="../media/audio1.wav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audio" Target="../media/audio1.wav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audio" Target="../media/audio1.wav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audio" Target="../media/audio1.wav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5F1E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0" y="3440900"/>
            <a:ext cx="9144000" cy="3417000"/>
          </a:xfrm>
          <a:prstGeom prst="rect">
            <a:avLst/>
          </a:prstGeom>
          <a:solidFill>
            <a:srgbClr val="A812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1880400" y="2382450"/>
            <a:ext cx="5383200" cy="2093100"/>
          </a:xfrm>
          <a:prstGeom prst="rect">
            <a:avLst/>
          </a:prstGeom>
          <a:noFill/>
          <a:ln w="19050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944450" y="2441850"/>
            <a:ext cx="5255100" cy="1974300"/>
          </a:xfrm>
          <a:prstGeom prst="rect">
            <a:avLst/>
          </a:prstGeom>
          <a:solidFill>
            <a:srgbClr val="222222"/>
          </a:solidFill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7516101"/>
      </p:ext>
    </p:extLst>
  </p:cSld>
  <p:clrMapOvr>
    <a:masterClrMapping/>
  </p:clrMapOvr>
  <p:transition spd="slow">
    <p:push dir="u"/>
    <p:sndAc>
      <p:stSnd>
        <p:snd r:embed="rId1" name="arrow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5F1E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0" y="3440900"/>
            <a:ext cx="9144000" cy="3417000"/>
          </a:xfrm>
          <a:prstGeom prst="rect">
            <a:avLst/>
          </a:prstGeom>
          <a:solidFill>
            <a:srgbClr val="A812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1880400" y="2382450"/>
            <a:ext cx="5383200" cy="2093100"/>
          </a:xfrm>
          <a:prstGeom prst="rect">
            <a:avLst/>
          </a:prstGeom>
          <a:noFill/>
          <a:ln w="19050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944450" y="2441850"/>
            <a:ext cx="5255100" cy="1974300"/>
          </a:xfrm>
          <a:prstGeom prst="rect">
            <a:avLst/>
          </a:prstGeom>
          <a:solidFill>
            <a:srgbClr val="222222"/>
          </a:solidFill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3308842"/>
      </p:ext>
    </p:extLst>
  </p:cSld>
  <p:clrMapOvr>
    <a:masterClrMapping/>
  </p:clrMapOvr>
  <p:transition spd="slow">
    <p:push dir="u"/>
    <p:sndAc>
      <p:stSnd>
        <p:snd r:embed="rId1" name="arrow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00" y="3440900"/>
            <a:ext cx="9144000" cy="34170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648150" y="2830500"/>
            <a:ext cx="7847700" cy="11970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862150"/>
            <a:ext cx="7772400" cy="11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4196813"/>
            <a:ext cx="777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None/>
              <a:defRPr sz="1800"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None/>
              <a:defRPr sz="1800"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None/>
              <a:defRPr sz="1800"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A8122A"/>
                </a:solidFill>
              </a:defRPr>
            </a:lvl1pPr>
            <a:lvl2pPr lvl="1">
              <a:buNone/>
              <a:defRPr>
                <a:solidFill>
                  <a:srgbClr val="A8122A"/>
                </a:solidFill>
              </a:defRPr>
            </a:lvl2pPr>
            <a:lvl3pPr lvl="2">
              <a:buNone/>
              <a:defRPr>
                <a:solidFill>
                  <a:srgbClr val="A8122A"/>
                </a:solidFill>
              </a:defRPr>
            </a:lvl3pPr>
            <a:lvl4pPr lvl="3">
              <a:buNone/>
              <a:defRPr>
                <a:solidFill>
                  <a:srgbClr val="A8122A"/>
                </a:solidFill>
              </a:defRPr>
            </a:lvl4pPr>
            <a:lvl5pPr lvl="4">
              <a:buNone/>
              <a:defRPr>
                <a:solidFill>
                  <a:srgbClr val="A8122A"/>
                </a:solidFill>
              </a:defRPr>
            </a:lvl5pPr>
            <a:lvl6pPr lvl="5">
              <a:buNone/>
              <a:defRPr>
                <a:solidFill>
                  <a:srgbClr val="A8122A"/>
                </a:solidFill>
              </a:defRPr>
            </a:lvl6pPr>
            <a:lvl7pPr lvl="6">
              <a:buNone/>
              <a:defRPr>
                <a:solidFill>
                  <a:srgbClr val="A8122A"/>
                </a:solidFill>
              </a:defRPr>
            </a:lvl7pPr>
            <a:lvl8pPr lvl="7">
              <a:buNone/>
              <a:defRPr>
                <a:solidFill>
                  <a:srgbClr val="A8122A"/>
                </a:solidFill>
              </a:defRPr>
            </a:lvl8pPr>
            <a:lvl9pPr lvl="8">
              <a:buNone/>
              <a:defRPr>
                <a:solidFill>
                  <a:srgbClr val="A8122A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161255"/>
      </p:ext>
    </p:extLst>
  </p:cSld>
  <p:clrMapOvr>
    <a:masterClrMapping/>
  </p:clrMapOvr>
  <p:transition spd="slow">
    <p:push dir="u"/>
    <p:sndAc>
      <p:stSnd>
        <p:snd r:embed="rId1" name="arrow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rgbClr val="222222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100" y="0"/>
            <a:ext cx="9144000" cy="2188200"/>
          </a:xfrm>
          <a:prstGeom prst="rect">
            <a:avLst/>
          </a:prstGeom>
          <a:solidFill>
            <a:srgbClr val="A812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4073400" y="1696213"/>
            <a:ext cx="997200" cy="997200"/>
          </a:xfrm>
          <a:prstGeom prst="rect">
            <a:avLst/>
          </a:prstGeom>
          <a:noFill/>
          <a:ln w="9525" cap="flat" cmpd="sng">
            <a:solidFill>
              <a:srgbClr val="F5F1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2" name="Google Shape;22;p4"/>
          <p:cNvSpPr/>
          <p:nvPr/>
        </p:nvSpPr>
        <p:spPr>
          <a:xfrm>
            <a:off x="4135950" y="1758763"/>
            <a:ext cx="872100" cy="8721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1568100" y="2882400"/>
            <a:ext cx="60078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erriweather"/>
              <a:buChar char="◉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"/>
              <a:buChar char="○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"/>
              <a:buChar char="■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Char char="●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Char char="○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Char char="■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Char char="●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Char char="○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Char char="■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17276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9600" kern="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9600" kern="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595082"/>
      </p:ext>
    </p:extLst>
  </p:cSld>
  <p:clrMapOvr>
    <a:masterClrMapping/>
  </p:clrMapOvr>
  <p:transition spd="slow">
    <p:push dir="u"/>
    <p:sndAc>
      <p:stSnd>
        <p:snd r:embed="rId1" name="arrow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100" y="0"/>
            <a:ext cx="9144000" cy="10623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" name="Google Shape;28;p5"/>
          <p:cNvSpPr/>
          <p:nvPr/>
        </p:nvSpPr>
        <p:spPr>
          <a:xfrm>
            <a:off x="1765350" y="697300"/>
            <a:ext cx="5613300" cy="7293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◉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575411"/>
      </p:ext>
    </p:extLst>
  </p:cSld>
  <p:clrMapOvr>
    <a:masterClrMapping/>
  </p:clrMapOvr>
  <p:transition spd="slow">
    <p:push dir="u"/>
    <p:sndAc>
      <p:stSnd>
        <p:snd r:embed="rId1" name="arrow.wav"/>
      </p:stSnd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457200" y="1863150"/>
            <a:ext cx="3994500" cy="470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◉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692274" y="1863150"/>
            <a:ext cx="3994500" cy="470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◉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100" y="0"/>
            <a:ext cx="9144000" cy="10623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1765350" y="697300"/>
            <a:ext cx="5613300" cy="7293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68983"/>
      </p:ext>
    </p:extLst>
  </p:cSld>
  <p:clrMapOvr>
    <a:masterClrMapping/>
  </p:clrMapOvr>
  <p:transition spd="slow">
    <p:push dir="u"/>
    <p:sndAc>
      <p:stSnd>
        <p:snd r:embed="rId1" name="arrow.wav"/>
      </p:stSnd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457200" y="1950375"/>
            <a:ext cx="2631900" cy="461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3223964" y="1950375"/>
            <a:ext cx="2631900" cy="461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3"/>
          </p:nvPr>
        </p:nvSpPr>
        <p:spPr>
          <a:xfrm>
            <a:off x="5990727" y="1950375"/>
            <a:ext cx="2631900" cy="461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100" y="0"/>
            <a:ext cx="9144000" cy="10623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1765350" y="697300"/>
            <a:ext cx="5613300" cy="7293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759242"/>
      </p:ext>
    </p:extLst>
  </p:cSld>
  <p:clrMapOvr>
    <a:masterClrMapping/>
  </p:clrMapOvr>
  <p:transition spd="slow">
    <p:push dir="u"/>
    <p:sndAc>
      <p:stSnd>
        <p:snd r:embed="rId1" name="arrow.wav"/>
      </p:stSnd>
    </p:sndAc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>
            <a:off x="100" y="0"/>
            <a:ext cx="9144000" cy="10623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9" name="Google Shape;49;p8"/>
          <p:cNvSpPr/>
          <p:nvPr/>
        </p:nvSpPr>
        <p:spPr>
          <a:xfrm>
            <a:off x="1765350" y="697300"/>
            <a:ext cx="5613300" cy="7293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148399"/>
      </p:ext>
    </p:extLst>
  </p:cSld>
  <p:clrMapOvr>
    <a:masterClrMapping/>
  </p:clrMapOvr>
  <p:transition spd="slow">
    <p:push dir="u"/>
    <p:sndAc>
      <p:stSnd>
        <p:snd r:embed="rId1" name="arrow.wav"/>
      </p:stSnd>
    </p:sndAc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ight" type="blank">
  <p:cSld name="Blank light">
    <p:bg>
      <p:bgPr>
        <a:solidFill>
          <a:srgbClr val="F5F1E0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450900" y="438000"/>
            <a:ext cx="8242200" cy="59820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8" name="Google Shape;58;p10"/>
          <p:cNvSpPr/>
          <p:nvPr/>
        </p:nvSpPr>
        <p:spPr>
          <a:xfrm>
            <a:off x="528600" y="519300"/>
            <a:ext cx="8086800" cy="5819400"/>
          </a:xfrm>
          <a:prstGeom prst="rect">
            <a:avLst/>
          </a:prstGeom>
          <a:noFill/>
          <a:ln w="2857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1760186"/>
      </p:ext>
    </p:extLst>
  </p:cSld>
  <p:clrMapOvr>
    <a:masterClrMapping/>
  </p:clrMapOvr>
  <p:transition spd="slow">
    <p:push dir="u"/>
    <p:sndAc>
      <p:stSnd>
        <p:snd r:embed="rId1" name="arrow.wav"/>
      </p:stSnd>
    </p:sndAc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/>
          <p:nvPr/>
        </p:nvSpPr>
        <p:spPr>
          <a:xfrm>
            <a:off x="450900" y="438000"/>
            <a:ext cx="8242200" cy="5982000"/>
          </a:xfrm>
          <a:prstGeom prst="rect">
            <a:avLst/>
          </a:prstGeom>
          <a:noFill/>
          <a:ln w="9525" cap="flat" cmpd="sng">
            <a:solidFill>
              <a:srgbClr val="F5F1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2" name="Google Shape;62;p11"/>
          <p:cNvSpPr/>
          <p:nvPr/>
        </p:nvSpPr>
        <p:spPr>
          <a:xfrm>
            <a:off x="528600" y="519300"/>
            <a:ext cx="8086800" cy="5819400"/>
          </a:xfrm>
          <a:prstGeom prst="rect">
            <a:avLst/>
          </a:prstGeom>
          <a:noFill/>
          <a:ln w="28575" cap="flat" cmpd="sng">
            <a:solidFill>
              <a:srgbClr val="F5F1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5F1E0"/>
                </a:solidFill>
              </a:defRPr>
            </a:lvl1pPr>
            <a:lvl2pPr lvl="1">
              <a:buNone/>
              <a:defRPr>
                <a:solidFill>
                  <a:srgbClr val="F5F1E0"/>
                </a:solidFill>
              </a:defRPr>
            </a:lvl2pPr>
            <a:lvl3pPr lvl="2">
              <a:buNone/>
              <a:defRPr>
                <a:solidFill>
                  <a:srgbClr val="F5F1E0"/>
                </a:solidFill>
              </a:defRPr>
            </a:lvl3pPr>
            <a:lvl4pPr lvl="3">
              <a:buNone/>
              <a:defRPr>
                <a:solidFill>
                  <a:srgbClr val="F5F1E0"/>
                </a:solidFill>
              </a:defRPr>
            </a:lvl4pPr>
            <a:lvl5pPr lvl="4">
              <a:buNone/>
              <a:defRPr>
                <a:solidFill>
                  <a:srgbClr val="F5F1E0"/>
                </a:solidFill>
              </a:defRPr>
            </a:lvl5pPr>
            <a:lvl6pPr lvl="5">
              <a:buNone/>
              <a:defRPr>
                <a:solidFill>
                  <a:srgbClr val="F5F1E0"/>
                </a:solidFill>
              </a:defRPr>
            </a:lvl6pPr>
            <a:lvl7pPr lvl="6">
              <a:buNone/>
              <a:defRPr>
                <a:solidFill>
                  <a:srgbClr val="F5F1E0"/>
                </a:solidFill>
              </a:defRPr>
            </a:lvl7pPr>
            <a:lvl8pPr lvl="7">
              <a:buNone/>
              <a:defRPr>
                <a:solidFill>
                  <a:srgbClr val="F5F1E0"/>
                </a:solidFill>
              </a:defRPr>
            </a:lvl8pPr>
            <a:lvl9pPr lvl="8">
              <a:buNone/>
              <a:defRPr>
                <a:solidFill>
                  <a:srgbClr val="F5F1E0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060075"/>
      </p:ext>
    </p:extLst>
  </p:cSld>
  <p:clrMapOvr>
    <a:masterClrMapping/>
  </p:clrMapOvr>
  <p:transition spd="slow">
    <p:push dir="u"/>
    <p:sndAc>
      <p:stSnd>
        <p:snd r:embed="rId1" name="arrow.wav"/>
      </p:stSnd>
    </p:sndAc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5F1E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0" y="3440900"/>
            <a:ext cx="9144000" cy="3417000"/>
          </a:xfrm>
          <a:prstGeom prst="rect">
            <a:avLst/>
          </a:prstGeom>
          <a:solidFill>
            <a:srgbClr val="A812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1880400" y="2382450"/>
            <a:ext cx="5383200" cy="2093100"/>
          </a:xfrm>
          <a:prstGeom prst="rect">
            <a:avLst/>
          </a:prstGeom>
          <a:noFill/>
          <a:ln w="19050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944450" y="2441850"/>
            <a:ext cx="5255100" cy="1974300"/>
          </a:xfrm>
          <a:prstGeom prst="rect">
            <a:avLst/>
          </a:prstGeom>
          <a:solidFill>
            <a:srgbClr val="222222"/>
          </a:solidFill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9739841"/>
      </p:ext>
    </p:extLst>
  </p:cSld>
  <p:clrMapOvr>
    <a:masterClrMapping/>
  </p:clrMapOvr>
  <p:transition spd="slow">
    <p:push dir="u"/>
    <p:sndAc>
      <p:stSnd>
        <p:snd r:embed="rId1" name="arrow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00" y="3440900"/>
            <a:ext cx="9144000" cy="34170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648150" y="2830500"/>
            <a:ext cx="7847700" cy="11970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862150"/>
            <a:ext cx="7772400" cy="11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4196813"/>
            <a:ext cx="777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None/>
              <a:defRPr sz="1800"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None/>
              <a:defRPr sz="1800"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None/>
              <a:defRPr sz="1800"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A8122A"/>
                </a:solidFill>
              </a:defRPr>
            </a:lvl1pPr>
            <a:lvl2pPr lvl="1">
              <a:buNone/>
              <a:defRPr>
                <a:solidFill>
                  <a:srgbClr val="A8122A"/>
                </a:solidFill>
              </a:defRPr>
            </a:lvl2pPr>
            <a:lvl3pPr lvl="2">
              <a:buNone/>
              <a:defRPr>
                <a:solidFill>
                  <a:srgbClr val="A8122A"/>
                </a:solidFill>
              </a:defRPr>
            </a:lvl3pPr>
            <a:lvl4pPr lvl="3">
              <a:buNone/>
              <a:defRPr>
                <a:solidFill>
                  <a:srgbClr val="A8122A"/>
                </a:solidFill>
              </a:defRPr>
            </a:lvl4pPr>
            <a:lvl5pPr lvl="4">
              <a:buNone/>
              <a:defRPr>
                <a:solidFill>
                  <a:srgbClr val="A8122A"/>
                </a:solidFill>
              </a:defRPr>
            </a:lvl5pPr>
            <a:lvl6pPr lvl="5">
              <a:buNone/>
              <a:defRPr>
                <a:solidFill>
                  <a:srgbClr val="A8122A"/>
                </a:solidFill>
              </a:defRPr>
            </a:lvl6pPr>
            <a:lvl7pPr lvl="6">
              <a:buNone/>
              <a:defRPr>
                <a:solidFill>
                  <a:srgbClr val="A8122A"/>
                </a:solidFill>
              </a:defRPr>
            </a:lvl7pPr>
            <a:lvl8pPr lvl="7">
              <a:buNone/>
              <a:defRPr>
                <a:solidFill>
                  <a:srgbClr val="A8122A"/>
                </a:solidFill>
              </a:defRPr>
            </a:lvl8pPr>
            <a:lvl9pPr lvl="8">
              <a:buNone/>
              <a:defRPr>
                <a:solidFill>
                  <a:srgbClr val="A8122A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676838"/>
      </p:ext>
    </p:extLst>
  </p:cSld>
  <p:clrMapOvr>
    <a:masterClrMapping/>
  </p:clrMapOvr>
  <p:transition spd="slow">
    <p:push dir="u"/>
    <p:sndAc>
      <p:stSnd>
        <p:snd r:embed="rId1" name="arrow.wav"/>
      </p:stSnd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00" y="3440900"/>
            <a:ext cx="9144000" cy="34170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648150" y="2830500"/>
            <a:ext cx="7847700" cy="11970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862150"/>
            <a:ext cx="7772400" cy="11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4196813"/>
            <a:ext cx="777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None/>
              <a:defRPr sz="1800"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None/>
              <a:defRPr sz="1800"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None/>
              <a:defRPr sz="1800"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A8122A"/>
                </a:solidFill>
              </a:defRPr>
            </a:lvl1pPr>
            <a:lvl2pPr lvl="1">
              <a:buNone/>
              <a:defRPr>
                <a:solidFill>
                  <a:srgbClr val="A8122A"/>
                </a:solidFill>
              </a:defRPr>
            </a:lvl2pPr>
            <a:lvl3pPr lvl="2">
              <a:buNone/>
              <a:defRPr>
                <a:solidFill>
                  <a:srgbClr val="A8122A"/>
                </a:solidFill>
              </a:defRPr>
            </a:lvl3pPr>
            <a:lvl4pPr lvl="3">
              <a:buNone/>
              <a:defRPr>
                <a:solidFill>
                  <a:srgbClr val="A8122A"/>
                </a:solidFill>
              </a:defRPr>
            </a:lvl4pPr>
            <a:lvl5pPr lvl="4">
              <a:buNone/>
              <a:defRPr>
                <a:solidFill>
                  <a:srgbClr val="A8122A"/>
                </a:solidFill>
              </a:defRPr>
            </a:lvl5pPr>
            <a:lvl6pPr lvl="5">
              <a:buNone/>
              <a:defRPr>
                <a:solidFill>
                  <a:srgbClr val="A8122A"/>
                </a:solidFill>
              </a:defRPr>
            </a:lvl6pPr>
            <a:lvl7pPr lvl="6">
              <a:buNone/>
              <a:defRPr>
                <a:solidFill>
                  <a:srgbClr val="A8122A"/>
                </a:solidFill>
              </a:defRPr>
            </a:lvl7pPr>
            <a:lvl8pPr lvl="7">
              <a:buNone/>
              <a:defRPr>
                <a:solidFill>
                  <a:srgbClr val="A8122A"/>
                </a:solidFill>
              </a:defRPr>
            </a:lvl8pPr>
            <a:lvl9pPr lvl="8">
              <a:buNone/>
              <a:defRPr>
                <a:solidFill>
                  <a:srgbClr val="A8122A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2175884"/>
      </p:ext>
    </p:extLst>
  </p:cSld>
  <p:clrMapOvr>
    <a:masterClrMapping/>
  </p:clrMapOvr>
  <p:transition spd="slow">
    <p:push dir="u"/>
    <p:sndAc>
      <p:stSnd>
        <p:snd r:embed="rId1" name="arrow.wav"/>
      </p:stSnd>
    </p:sndAc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rgbClr val="222222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100" y="0"/>
            <a:ext cx="9144000" cy="2188200"/>
          </a:xfrm>
          <a:prstGeom prst="rect">
            <a:avLst/>
          </a:prstGeom>
          <a:solidFill>
            <a:srgbClr val="A812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4073400" y="1696213"/>
            <a:ext cx="997200" cy="997200"/>
          </a:xfrm>
          <a:prstGeom prst="rect">
            <a:avLst/>
          </a:prstGeom>
          <a:noFill/>
          <a:ln w="9525" cap="flat" cmpd="sng">
            <a:solidFill>
              <a:srgbClr val="F5F1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2" name="Google Shape;22;p4"/>
          <p:cNvSpPr/>
          <p:nvPr/>
        </p:nvSpPr>
        <p:spPr>
          <a:xfrm>
            <a:off x="4135950" y="1758763"/>
            <a:ext cx="872100" cy="8721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1568100" y="2882400"/>
            <a:ext cx="60078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erriweather"/>
              <a:buChar char="◉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"/>
              <a:buChar char="○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"/>
              <a:buChar char="■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Char char="●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Char char="○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Char char="■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Char char="●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Char char="○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Char char="■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17276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9600" kern="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9600" kern="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248243"/>
      </p:ext>
    </p:extLst>
  </p:cSld>
  <p:clrMapOvr>
    <a:masterClrMapping/>
  </p:clrMapOvr>
  <p:transition spd="slow">
    <p:push dir="u"/>
    <p:sndAc>
      <p:stSnd>
        <p:snd r:embed="rId1" name="arrow.wav"/>
      </p:stSnd>
    </p:sndAc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100" y="0"/>
            <a:ext cx="9144000" cy="10623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" name="Google Shape;28;p5"/>
          <p:cNvSpPr/>
          <p:nvPr/>
        </p:nvSpPr>
        <p:spPr>
          <a:xfrm>
            <a:off x="1765350" y="697300"/>
            <a:ext cx="5613300" cy="7293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◉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539211"/>
      </p:ext>
    </p:extLst>
  </p:cSld>
  <p:clrMapOvr>
    <a:masterClrMapping/>
  </p:clrMapOvr>
  <p:transition spd="slow">
    <p:push dir="u"/>
    <p:sndAc>
      <p:stSnd>
        <p:snd r:embed="rId1" name="arrow.wav"/>
      </p:stSnd>
    </p:sndAc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457200" y="1863150"/>
            <a:ext cx="3994500" cy="470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◉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692274" y="1863150"/>
            <a:ext cx="3994500" cy="470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◉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100" y="0"/>
            <a:ext cx="9144000" cy="10623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1765350" y="697300"/>
            <a:ext cx="5613300" cy="7293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164281"/>
      </p:ext>
    </p:extLst>
  </p:cSld>
  <p:clrMapOvr>
    <a:masterClrMapping/>
  </p:clrMapOvr>
  <p:transition spd="slow">
    <p:push dir="u"/>
    <p:sndAc>
      <p:stSnd>
        <p:snd r:embed="rId1" name="arrow.wav"/>
      </p:stSnd>
    </p:sndAc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457200" y="1950375"/>
            <a:ext cx="2631900" cy="461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3223964" y="1950375"/>
            <a:ext cx="2631900" cy="461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3"/>
          </p:nvPr>
        </p:nvSpPr>
        <p:spPr>
          <a:xfrm>
            <a:off x="5990727" y="1950375"/>
            <a:ext cx="2631900" cy="461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100" y="0"/>
            <a:ext cx="9144000" cy="10623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1765350" y="697300"/>
            <a:ext cx="5613300" cy="7293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38252"/>
      </p:ext>
    </p:extLst>
  </p:cSld>
  <p:clrMapOvr>
    <a:masterClrMapping/>
  </p:clrMapOvr>
  <p:transition spd="slow">
    <p:push dir="u"/>
    <p:sndAc>
      <p:stSnd>
        <p:snd r:embed="rId1" name="arrow.wav"/>
      </p:stSnd>
    </p:sndAc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>
            <a:off x="100" y="0"/>
            <a:ext cx="9144000" cy="10623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9" name="Google Shape;49;p8"/>
          <p:cNvSpPr/>
          <p:nvPr/>
        </p:nvSpPr>
        <p:spPr>
          <a:xfrm>
            <a:off x="1765350" y="697300"/>
            <a:ext cx="5613300" cy="7293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331536"/>
      </p:ext>
    </p:extLst>
  </p:cSld>
  <p:clrMapOvr>
    <a:masterClrMapping/>
  </p:clrMapOvr>
  <p:transition spd="slow">
    <p:push dir="u"/>
    <p:sndAc>
      <p:stSnd>
        <p:snd r:embed="rId1" name="arrow.wav"/>
      </p:stSnd>
    </p:sndAc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ight" type="blank">
  <p:cSld name="Blank light">
    <p:bg>
      <p:bgPr>
        <a:solidFill>
          <a:srgbClr val="F5F1E0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450900" y="438000"/>
            <a:ext cx="8242200" cy="59820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8" name="Google Shape;58;p10"/>
          <p:cNvSpPr/>
          <p:nvPr/>
        </p:nvSpPr>
        <p:spPr>
          <a:xfrm>
            <a:off x="528600" y="519300"/>
            <a:ext cx="8086800" cy="5819400"/>
          </a:xfrm>
          <a:prstGeom prst="rect">
            <a:avLst/>
          </a:prstGeom>
          <a:noFill/>
          <a:ln w="2857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841151"/>
      </p:ext>
    </p:extLst>
  </p:cSld>
  <p:clrMapOvr>
    <a:masterClrMapping/>
  </p:clrMapOvr>
  <p:transition spd="slow">
    <p:push dir="u"/>
    <p:sndAc>
      <p:stSnd>
        <p:snd r:embed="rId1" name="arrow.wav"/>
      </p:stSnd>
    </p:sndAc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/>
          <p:nvPr/>
        </p:nvSpPr>
        <p:spPr>
          <a:xfrm>
            <a:off x="450900" y="438000"/>
            <a:ext cx="8242200" cy="5982000"/>
          </a:xfrm>
          <a:prstGeom prst="rect">
            <a:avLst/>
          </a:prstGeom>
          <a:noFill/>
          <a:ln w="9525" cap="flat" cmpd="sng">
            <a:solidFill>
              <a:srgbClr val="F5F1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2" name="Google Shape;62;p11"/>
          <p:cNvSpPr/>
          <p:nvPr/>
        </p:nvSpPr>
        <p:spPr>
          <a:xfrm>
            <a:off x="528600" y="519300"/>
            <a:ext cx="8086800" cy="5819400"/>
          </a:xfrm>
          <a:prstGeom prst="rect">
            <a:avLst/>
          </a:prstGeom>
          <a:noFill/>
          <a:ln w="28575" cap="flat" cmpd="sng">
            <a:solidFill>
              <a:srgbClr val="F5F1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5F1E0"/>
                </a:solidFill>
              </a:defRPr>
            </a:lvl1pPr>
            <a:lvl2pPr lvl="1">
              <a:buNone/>
              <a:defRPr>
                <a:solidFill>
                  <a:srgbClr val="F5F1E0"/>
                </a:solidFill>
              </a:defRPr>
            </a:lvl2pPr>
            <a:lvl3pPr lvl="2">
              <a:buNone/>
              <a:defRPr>
                <a:solidFill>
                  <a:srgbClr val="F5F1E0"/>
                </a:solidFill>
              </a:defRPr>
            </a:lvl3pPr>
            <a:lvl4pPr lvl="3">
              <a:buNone/>
              <a:defRPr>
                <a:solidFill>
                  <a:srgbClr val="F5F1E0"/>
                </a:solidFill>
              </a:defRPr>
            </a:lvl4pPr>
            <a:lvl5pPr lvl="4">
              <a:buNone/>
              <a:defRPr>
                <a:solidFill>
                  <a:srgbClr val="F5F1E0"/>
                </a:solidFill>
              </a:defRPr>
            </a:lvl5pPr>
            <a:lvl6pPr lvl="5">
              <a:buNone/>
              <a:defRPr>
                <a:solidFill>
                  <a:srgbClr val="F5F1E0"/>
                </a:solidFill>
              </a:defRPr>
            </a:lvl6pPr>
            <a:lvl7pPr lvl="6">
              <a:buNone/>
              <a:defRPr>
                <a:solidFill>
                  <a:srgbClr val="F5F1E0"/>
                </a:solidFill>
              </a:defRPr>
            </a:lvl7pPr>
            <a:lvl8pPr lvl="7">
              <a:buNone/>
              <a:defRPr>
                <a:solidFill>
                  <a:srgbClr val="F5F1E0"/>
                </a:solidFill>
              </a:defRPr>
            </a:lvl8pPr>
            <a:lvl9pPr lvl="8">
              <a:buNone/>
              <a:defRPr>
                <a:solidFill>
                  <a:srgbClr val="F5F1E0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792506"/>
      </p:ext>
    </p:extLst>
  </p:cSld>
  <p:clrMapOvr>
    <a:masterClrMapping/>
  </p:clrMapOvr>
  <p:transition spd="slow">
    <p:push dir="u"/>
    <p:sndAc>
      <p:stSnd>
        <p:snd r:embed="rId1" name="arrow.wav"/>
      </p:stSnd>
    </p:sndAc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5F1E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0" y="3440900"/>
            <a:ext cx="9144000" cy="3417000"/>
          </a:xfrm>
          <a:prstGeom prst="rect">
            <a:avLst/>
          </a:prstGeom>
          <a:solidFill>
            <a:srgbClr val="A812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1880400" y="2382450"/>
            <a:ext cx="5383200" cy="2093100"/>
          </a:xfrm>
          <a:prstGeom prst="rect">
            <a:avLst/>
          </a:prstGeom>
          <a:noFill/>
          <a:ln w="19050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944450" y="2441850"/>
            <a:ext cx="5255100" cy="1974300"/>
          </a:xfrm>
          <a:prstGeom prst="rect">
            <a:avLst/>
          </a:prstGeom>
          <a:solidFill>
            <a:srgbClr val="222222"/>
          </a:solidFill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1085533"/>
      </p:ext>
    </p:extLst>
  </p:cSld>
  <p:clrMapOvr>
    <a:masterClrMapping/>
  </p:clrMapOvr>
  <p:transition spd="slow">
    <p:push dir="u"/>
    <p:sndAc>
      <p:stSnd>
        <p:snd r:embed="rId1" name="arrow.wav"/>
      </p:stSnd>
    </p:sndAc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00" y="3440900"/>
            <a:ext cx="9144000" cy="34170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648150" y="2830500"/>
            <a:ext cx="7847700" cy="11970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862150"/>
            <a:ext cx="7772400" cy="11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4196813"/>
            <a:ext cx="777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None/>
              <a:defRPr sz="1800"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None/>
              <a:defRPr sz="1800"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None/>
              <a:defRPr sz="1800"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A8122A"/>
                </a:solidFill>
              </a:defRPr>
            </a:lvl1pPr>
            <a:lvl2pPr lvl="1">
              <a:buNone/>
              <a:defRPr>
                <a:solidFill>
                  <a:srgbClr val="A8122A"/>
                </a:solidFill>
              </a:defRPr>
            </a:lvl2pPr>
            <a:lvl3pPr lvl="2">
              <a:buNone/>
              <a:defRPr>
                <a:solidFill>
                  <a:srgbClr val="A8122A"/>
                </a:solidFill>
              </a:defRPr>
            </a:lvl3pPr>
            <a:lvl4pPr lvl="3">
              <a:buNone/>
              <a:defRPr>
                <a:solidFill>
                  <a:srgbClr val="A8122A"/>
                </a:solidFill>
              </a:defRPr>
            </a:lvl4pPr>
            <a:lvl5pPr lvl="4">
              <a:buNone/>
              <a:defRPr>
                <a:solidFill>
                  <a:srgbClr val="A8122A"/>
                </a:solidFill>
              </a:defRPr>
            </a:lvl5pPr>
            <a:lvl6pPr lvl="5">
              <a:buNone/>
              <a:defRPr>
                <a:solidFill>
                  <a:srgbClr val="A8122A"/>
                </a:solidFill>
              </a:defRPr>
            </a:lvl6pPr>
            <a:lvl7pPr lvl="6">
              <a:buNone/>
              <a:defRPr>
                <a:solidFill>
                  <a:srgbClr val="A8122A"/>
                </a:solidFill>
              </a:defRPr>
            </a:lvl7pPr>
            <a:lvl8pPr lvl="7">
              <a:buNone/>
              <a:defRPr>
                <a:solidFill>
                  <a:srgbClr val="A8122A"/>
                </a:solidFill>
              </a:defRPr>
            </a:lvl8pPr>
            <a:lvl9pPr lvl="8">
              <a:buNone/>
              <a:defRPr>
                <a:solidFill>
                  <a:srgbClr val="A8122A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42766"/>
      </p:ext>
    </p:extLst>
  </p:cSld>
  <p:clrMapOvr>
    <a:masterClrMapping/>
  </p:clrMapOvr>
  <p:transition spd="slow">
    <p:push dir="u"/>
    <p:sndAc>
      <p:stSnd>
        <p:snd r:embed="rId1" name="arrow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rgbClr val="222222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100" y="0"/>
            <a:ext cx="9144000" cy="2188200"/>
          </a:xfrm>
          <a:prstGeom prst="rect">
            <a:avLst/>
          </a:prstGeom>
          <a:solidFill>
            <a:srgbClr val="A812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4073400" y="1696213"/>
            <a:ext cx="997200" cy="997200"/>
          </a:xfrm>
          <a:prstGeom prst="rect">
            <a:avLst/>
          </a:prstGeom>
          <a:noFill/>
          <a:ln w="9525" cap="flat" cmpd="sng">
            <a:solidFill>
              <a:srgbClr val="F5F1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2" name="Google Shape;22;p4"/>
          <p:cNvSpPr/>
          <p:nvPr/>
        </p:nvSpPr>
        <p:spPr>
          <a:xfrm>
            <a:off x="4135950" y="1758763"/>
            <a:ext cx="872100" cy="8721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1568100" y="2882400"/>
            <a:ext cx="60078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erriweather"/>
              <a:buChar char="◉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"/>
              <a:buChar char="○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"/>
              <a:buChar char="■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Char char="●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Char char="○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Char char="■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Char char="●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Char char="○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Char char="■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17276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9600" kern="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9600" kern="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365753"/>
      </p:ext>
    </p:extLst>
  </p:cSld>
  <p:clrMapOvr>
    <a:masterClrMapping/>
  </p:clrMapOvr>
  <p:transition spd="slow">
    <p:push dir="u"/>
    <p:sndAc>
      <p:stSnd>
        <p:snd r:embed="rId1" name="arrow.wav"/>
      </p:stSnd>
    </p:sndAc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rgbClr val="222222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100" y="0"/>
            <a:ext cx="9144000" cy="2188200"/>
          </a:xfrm>
          <a:prstGeom prst="rect">
            <a:avLst/>
          </a:prstGeom>
          <a:solidFill>
            <a:srgbClr val="A812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4073400" y="1696213"/>
            <a:ext cx="997200" cy="997200"/>
          </a:xfrm>
          <a:prstGeom prst="rect">
            <a:avLst/>
          </a:prstGeom>
          <a:noFill/>
          <a:ln w="9525" cap="flat" cmpd="sng">
            <a:solidFill>
              <a:srgbClr val="F5F1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2" name="Google Shape;22;p4"/>
          <p:cNvSpPr/>
          <p:nvPr/>
        </p:nvSpPr>
        <p:spPr>
          <a:xfrm>
            <a:off x="4135950" y="1758763"/>
            <a:ext cx="872100" cy="8721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1568100" y="2882400"/>
            <a:ext cx="60078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erriweather"/>
              <a:buChar char="◉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"/>
              <a:buChar char="○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"/>
              <a:buChar char="■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Char char="●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Char char="○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Char char="■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Char char="●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Char char="○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Char char="■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17276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9600" kern="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9600" kern="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442531"/>
      </p:ext>
    </p:extLst>
  </p:cSld>
  <p:clrMapOvr>
    <a:masterClrMapping/>
  </p:clrMapOvr>
  <p:transition spd="slow">
    <p:push dir="u"/>
    <p:sndAc>
      <p:stSnd>
        <p:snd r:embed="rId1" name="arrow.wav"/>
      </p:stSnd>
    </p:sndAc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100" y="0"/>
            <a:ext cx="9144000" cy="10623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" name="Google Shape;28;p5"/>
          <p:cNvSpPr/>
          <p:nvPr/>
        </p:nvSpPr>
        <p:spPr>
          <a:xfrm>
            <a:off x="1765350" y="697300"/>
            <a:ext cx="5613300" cy="7293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◉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485214"/>
      </p:ext>
    </p:extLst>
  </p:cSld>
  <p:clrMapOvr>
    <a:masterClrMapping/>
  </p:clrMapOvr>
  <p:transition spd="slow">
    <p:push dir="u"/>
    <p:sndAc>
      <p:stSnd>
        <p:snd r:embed="rId1" name="arrow.wav"/>
      </p:stSnd>
    </p:sndAc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457200" y="1863150"/>
            <a:ext cx="3994500" cy="470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◉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692274" y="1863150"/>
            <a:ext cx="3994500" cy="470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◉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100" y="0"/>
            <a:ext cx="9144000" cy="10623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1765350" y="697300"/>
            <a:ext cx="5613300" cy="7293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970870"/>
      </p:ext>
    </p:extLst>
  </p:cSld>
  <p:clrMapOvr>
    <a:masterClrMapping/>
  </p:clrMapOvr>
  <p:transition spd="slow">
    <p:push dir="u"/>
    <p:sndAc>
      <p:stSnd>
        <p:snd r:embed="rId1" name="arrow.wav"/>
      </p:stSnd>
    </p:sndAc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457200" y="1950375"/>
            <a:ext cx="2631900" cy="461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3223964" y="1950375"/>
            <a:ext cx="2631900" cy="461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3"/>
          </p:nvPr>
        </p:nvSpPr>
        <p:spPr>
          <a:xfrm>
            <a:off x="5990727" y="1950375"/>
            <a:ext cx="2631900" cy="461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100" y="0"/>
            <a:ext cx="9144000" cy="10623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1765350" y="697300"/>
            <a:ext cx="5613300" cy="7293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515257"/>
      </p:ext>
    </p:extLst>
  </p:cSld>
  <p:clrMapOvr>
    <a:masterClrMapping/>
  </p:clrMapOvr>
  <p:transition spd="slow">
    <p:push dir="u"/>
    <p:sndAc>
      <p:stSnd>
        <p:snd r:embed="rId1" name="arrow.wav"/>
      </p:stSnd>
    </p:sndAc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>
            <a:off x="100" y="0"/>
            <a:ext cx="9144000" cy="10623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9" name="Google Shape;49;p8"/>
          <p:cNvSpPr/>
          <p:nvPr/>
        </p:nvSpPr>
        <p:spPr>
          <a:xfrm>
            <a:off x="1765350" y="697300"/>
            <a:ext cx="5613300" cy="7293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641681"/>
      </p:ext>
    </p:extLst>
  </p:cSld>
  <p:clrMapOvr>
    <a:masterClrMapping/>
  </p:clrMapOvr>
  <p:transition spd="slow">
    <p:push dir="u"/>
    <p:sndAc>
      <p:stSnd>
        <p:snd r:embed="rId1" name="arrow.wav"/>
      </p:stSnd>
    </p:sndAc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ight" type="blank">
  <p:cSld name="Blank light">
    <p:bg>
      <p:bgPr>
        <a:solidFill>
          <a:srgbClr val="F5F1E0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450900" y="438000"/>
            <a:ext cx="8242200" cy="59820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8" name="Google Shape;58;p10"/>
          <p:cNvSpPr/>
          <p:nvPr/>
        </p:nvSpPr>
        <p:spPr>
          <a:xfrm>
            <a:off x="528600" y="519300"/>
            <a:ext cx="8086800" cy="5819400"/>
          </a:xfrm>
          <a:prstGeom prst="rect">
            <a:avLst/>
          </a:prstGeom>
          <a:noFill/>
          <a:ln w="2857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44898"/>
      </p:ext>
    </p:extLst>
  </p:cSld>
  <p:clrMapOvr>
    <a:masterClrMapping/>
  </p:clrMapOvr>
  <p:transition spd="slow">
    <p:push dir="u"/>
    <p:sndAc>
      <p:stSnd>
        <p:snd r:embed="rId1" name="arrow.wav"/>
      </p:stSnd>
    </p:sndAc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/>
          <p:nvPr/>
        </p:nvSpPr>
        <p:spPr>
          <a:xfrm>
            <a:off x="450900" y="438000"/>
            <a:ext cx="8242200" cy="5982000"/>
          </a:xfrm>
          <a:prstGeom prst="rect">
            <a:avLst/>
          </a:prstGeom>
          <a:noFill/>
          <a:ln w="9525" cap="flat" cmpd="sng">
            <a:solidFill>
              <a:srgbClr val="F5F1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2" name="Google Shape;62;p11"/>
          <p:cNvSpPr/>
          <p:nvPr/>
        </p:nvSpPr>
        <p:spPr>
          <a:xfrm>
            <a:off x="528600" y="519300"/>
            <a:ext cx="8086800" cy="5819400"/>
          </a:xfrm>
          <a:prstGeom prst="rect">
            <a:avLst/>
          </a:prstGeom>
          <a:noFill/>
          <a:ln w="28575" cap="flat" cmpd="sng">
            <a:solidFill>
              <a:srgbClr val="F5F1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5F1E0"/>
                </a:solidFill>
              </a:defRPr>
            </a:lvl1pPr>
            <a:lvl2pPr lvl="1">
              <a:buNone/>
              <a:defRPr>
                <a:solidFill>
                  <a:srgbClr val="F5F1E0"/>
                </a:solidFill>
              </a:defRPr>
            </a:lvl2pPr>
            <a:lvl3pPr lvl="2">
              <a:buNone/>
              <a:defRPr>
                <a:solidFill>
                  <a:srgbClr val="F5F1E0"/>
                </a:solidFill>
              </a:defRPr>
            </a:lvl3pPr>
            <a:lvl4pPr lvl="3">
              <a:buNone/>
              <a:defRPr>
                <a:solidFill>
                  <a:srgbClr val="F5F1E0"/>
                </a:solidFill>
              </a:defRPr>
            </a:lvl4pPr>
            <a:lvl5pPr lvl="4">
              <a:buNone/>
              <a:defRPr>
                <a:solidFill>
                  <a:srgbClr val="F5F1E0"/>
                </a:solidFill>
              </a:defRPr>
            </a:lvl5pPr>
            <a:lvl6pPr lvl="5">
              <a:buNone/>
              <a:defRPr>
                <a:solidFill>
                  <a:srgbClr val="F5F1E0"/>
                </a:solidFill>
              </a:defRPr>
            </a:lvl6pPr>
            <a:lvl7pPr lvl="6">
              <a:buNone/>
              <a:defRPr>
                <a:solidFill>
                  <a:srgbClr val="F5F1E0"/>
                </a:solidFill>
              </a:defRPr>
            </a:lvl7pPr>
            <a:lvl8pPr lvl="7">
              <a:buNone/>
              <a:defRPr>
                <a:solidFill>
                  <a:srgbClr val="F5F1E0"/>
                </a:solidFill>
              </a:defRPr>
            </a:lvl8pPr>
            <a:lvl9pPr lvl="8">
              <a:buNone/>
              <a:defRPr>
                <a:solidFill>
                  <a:srgbClr val="F5F1E0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402339"/>
      </p:ext>
    </p:extLst>
  </p:cSld>
  <p:clrMapOvr>
    <a:masterClrMapping/>
  </p:clrMapOvr>
  <p:transition spd="slow">
    <p:push dir="u"/>
    <p:sndAc>
      <p:stSnd>
        <p:snd r:embed="rId1" name="arrow.wav"/>
      </p:stSnd>
    </p:sndAc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5F1E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0" y="3440900"/>
            <a:ext cx="9144000" cy="3417000"/>
          </a:xfrm>
          <a:prstGeom prst="rect">
            <a:avLst/>
          </a:prstGeom>
          <a:solidFill>
            <a:srgbClr val="A812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1880400" y="2382450"/>
            <a:ext cx="5383200" cy="2093100"/>
          </a:xfrm>
          <a:prstGeom prst="rect">
            <a:avLst/>
          </a:prstGeom>
          <a:noFill/>
          <a:ln w="19050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944450" y="2441850"/>
            <a:ext cx="5255100" cy="1974300"/>
          </a:xfrm>
          <a:prstGeom prst="rect">
            <a:avLst/>
          </a:prstGeom>
          <a:solidFill>
            <a:srgbClr val="222222"/>
          </a:solidFill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0924874"/>
      </p:ext>
    </p:extLst>
  </p:cSld>
  <p:clrMapOvr>
    <a:masterClrMapping/>
  </p:clrMapOvr>
  <p:transition spd="slow">
    <p:push dir="u"/>
    <p:sndAc>
      <p:stSnd>
        <p:snd r:embed="rId1" name="arrow.wav"/>
      </p:stSnd>
    </p:sndAc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00" y="3440900"/>
            <a:ext cx="9144000" cy="34170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648150" y="2830500"/>
            <a:ext cx="7847700" cy="11970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862150"/>
            <a:ext cx="7772400" cy="11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4196813"/>
            <a:ext cx="777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None/>
              <a:defRPr sz="1800"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None/>
              <a:defRPr sz="1800"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None/>
              <a:defRPr sz="1800"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A8122A"/>
                </a:solidFill>
              </a:defRPr>
            </a:lvl1pPr>
            <a:lvl2pPr lvl="1">
              <a:buNone/>
              <a:defRPr>
                <a:solidFill>
                  <a:srgbClr val="A8122A"/>
                </a:solidFill>
              </a:defRPr>
            </a:lvl2pPr>
            <a:lvl3pPr lvl="2">
              <a:buNone/>
              <a:defRPr>
                <a:solidFill>
                  <a:srgbClr val="A8122A"/>
                </a:solidFill>
              </a:defRPr>
            </a:lvl3pPr>
            <a:lvl4pPr lvl="3">
              <a:buNone/>
              <a:defRPr>
                <a:solidFill>
                  <a:srgbClr val="A8122A"/>
                </a:solidFill>
              </a:defRPr>
            </a:lvl4pPr>
            <a:lvl5pPr lvl="4">
              <a:buNone/>
              <a:defRPr>
                <a:solidFill>
                  <a:srgbClr val="A8122A"/>
                </a:solidFill>
              </a:defRPr>
            </a:lvl5pPr>
            <a:lvl6pPr lvl="5">
              <a:buNone/>
              <a:defRPr>
                <a:solidFill>
                  <a:srgbClr val="A8122A"/>
                </a:solidFill>
              </a:defRPr>
            </a:lvl6pPr>
            <a:lvl7pPr lvl="6">
              <a:buNone/>
              <a:defRPr>
                <a:solidFill>
                  <a:srgbClr val="A8122A"/>
                </a:solidFill>
              </a:defRPr>
            </a:lvl7pPr>
            <a:lvl8pPr lvl="7">
              <a:buNone/>
              <a:defRPr>
                <a:solidFill>
                  <a:srgbClr val="A8122A"/>
                </a:solidFill>
              </a:defRPr>
            </a:lvl8pPr>
            <a:lvl9pPr lvl="8">
              <a:buNone/>
              <a:defRPr>
                <a:solidFill>
                  <a:srgbClr val="A8122A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056390"/>
      </p:ext>
    </p:extLst>
  </p:cSld>
  <p:clrMapOvr>
    <a:masterClrMapping/>
  </p:clrMapOvr>
  <p:transition spd="slow">
    <p:push dir="u"/>
    <p:sndAc>
      <p:stSnd>
        <p:snd r:embed="rId1" name="arrow.wav"/>
      </p:stSnd>
    </p:sndAc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rgbClr val="222222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100" y="0"/>
            <a:ext cx="9144000" cy="2188200"/>
          </a:xfrm>
          <a:prstGeom prst="rect">
            <a:avLst/>
          </a:prstGeom>
          <a:solidFill>
            <a:srgbClr val="A812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4073400" y="1696213"/>
            <a:ext cx="997200" cy="997200"/>
          </a:xfrm>
          <a:prstGeom prst="rect">
            <a:avLst/>
          </a:prstGeom>
          <a:noFill/>
          <a:ln w="9525" cap="flat" cmpd="sng">
            <a:solidFill>
              <a:srgbClr val="F5F1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2" name="Google Shape;22;p4"/>
          <p:cNvSpPr/>
          <p:nvPr/>
        </p:nvSpPr>
        <p:spPr>
          <a:xfrm>
            <a:off x="4135950" y="1758763"/>
            <a:ext cx="872100" cy="8721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1568100" y="2882400"/>
            <a:ext cx="60078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erriweather"/>
              <a:buChar char="◉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"/>
              <a:buChar char="○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"/>
              <a:buChar char="■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Char char="●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Char char="○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Char char="■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Char char="●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Char char="○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Char char="■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17276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9600" kern="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9600" kern="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769149"/>
      </p:ext>
    </p:extLst>
  </p:cSld>
  <p:clrMapOvr>
    <a:masterClrMapping/>
  </p:clrMapOvr>
  <p:transition spd="slow">
    <p:push dir="u"/>
    <p:sndAc>
      <p:stSnd>
        <p:snd r:embed="rId1" name="arrow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100" y="0"/>
            <a:ext cx="9144000" cy="10623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" name="Google Shape;28;p5"/>
          <p:cNvSpPr/>
          <p:nvPr/>
        </p:nvSpPr>
        <p:spPr>
          <a:xfrm>
            <a:off x="1765350" y="697300"/>
            <a:ext cx="5613300" cy="7293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◉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135932"/>
      </p:ext>
    </p:extLst>
  </p:cSld>
  <p:clrMapOvr>
    <a:masterClrMapping/>
  </p:clrMapOvr>
  <p:transition spd="slow">
    <p:push dir="u"/>
    <p:sndAc>
      <p:stSnd>
        <p:snd r:embed="rId1" name="arrow.wav"/>
      </p:stSnd>
    </p:sndAc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100" y="0"/>
            <a:ext cx="9144000" cy="10623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" name="Google Shape;28;p5"/>
          <p:cNvSpPr/>
          <p:nvPr/>
        </p:nvSpPr>
        <p:spPr>
          <a:xfrm>
            <a:off x="1765350" y="697300"/>
            <a:ext cx="5613300" cy="7293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◉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691995"/>
      </p:ext>
    </p:extLst>
  </p:cSld>
  <p:clrMapOvr>
    <a:masterClrMapping/>
  </p:clrMapOvr>
  <p:transition spd="slow">
    <p:push dir="u"/>
    <p:sndAc>
      <p:stSnd>
        <p:snd r:embed="rId1" name="arrow.wav"/>
      </p:stSnd>
    </p:sndAc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457200" y="1863150"/>
            <a:ext cx="3994500" cy="470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◉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692274" y="1863150"/>
            <a:ext cx="3994500" cy="470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◉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100" y="0"/>
            <a:ext cx="9144000" cy="10623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1765350" y="697300"/>
            <a:ext cx="5613300" cy="7293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876974"/>
      </p:ext>
    </p:extLst>
  </p:cSld>
  <p:clrMapOvr>
    <a:masterClrMapping/>
  </p:clrMapOvr>
  <p:transition spd="slow">
    <p:push dir="u"/>
    <p:sndAc>
      <p:stSnd>
        <p:snd r:embed="rId1" name="arrow.wav"/>
      </p:stSnd>
    </p:sndAc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457200" y="1950375"/>
            <a:ext cx="2631900" cy="461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3223964" y="1950375"/>
            <a:ext cx="2631900" cy="461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3"/>
          </p:nvPr>
        </p:nvSpPr>
        <p:spPr>
          <a:xfrm>
            <a:off x="5990727" y="1950375"/>
            <a:ext cx="2631900" cy="461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100" y="0"/>
            <a:ext cx="9144000" cy="10623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1765350" y="697300"/>
            <a:ext cx="5613300" cy="7293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158049"/>
      </p:ext>
    </p:extLst>
  </p:cSld>
  <p:clrMapOvr>
    <a:masterClrMapping/>
  </p:clrMapOvr>
  <p:transition spd="slow">
    <p:push dir="u"/>
    <p:sndAc>
      <p:stSnd>
        <p:snd r:embed="rId1" name="arrow.wav"/>
      </p:stSnd>
    </p:sndAc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>
            <a:off x="100" y="0"/>
            <a:ext cx="9144000" cy="10623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9" name="Google Shape;49;p8"/>
          <p:cNvSpPr/>
          <p:nvPr/>
        </p:nvSpPr>
        <p:spPr>
          <a:xfrm>
            <a:off x="1765350" y="697300"/>
            <a:ext cx="5613300" cy="7293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8090282"/>
      </p:ext>
    </p:extLst>
  </p:cSld>
  <p:clrMapOvr>
    <a:masterClrMapping/>
  </p:clrMapOvr>
  <p:transition spd="slow">
    <p:push dir="u"/>
    <p:sndAc>
      <p:stSnd>
        <p:snd r:embed="rId1" name="arrow.wav"/>
      </p:stSnd>
    </p:sndAc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ight" type="blank">
  <p:cSld name="Blank light">
    <p:bg>
      <p:bgPr>
        <a:solidFill>
          <a:srgbClr val="F5F1E0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450900" y="438000"/>
            <a:ext cx="8242200" cy="59820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8" name="Google Shape;58;p10"/>
          <p:cNvSpPr/>
          <p:nvPr/>
        </p:nvSpPr>
        <p:spPr>
          <a:xfrm>
            <a:off x="528600" y="519300"/>
            <a:ext cx="8086800" cy="5819400"/>
          </a:xfrm>
          <a:prstGeom prst="rect">
            <a:avLst/>
          </a:prstGeom>
          <a:noFill/>
          <a:ln w="2857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477937"/>
      </p:ext>
    </p:extLst>
  </p:cSld>
  <p:clrMapOvr>
    <a:masterClrMapping/>
  </p:clrMapOvr>
  <p:transition spd="slow">
    <p:push dir="u"/>
    <p:sndAc>
      <p:stSnd>
        <p:snd r:embed="rId1" name="arrow.wav"/>
      </p:stSnd>
    </p:sndAc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/>
          <p:nvPr/>
        </p:nvSpPr>
        <p:spPr>
          <a:xfrm>
            <a:off x="450900" y="438000"/>
            <a:ext cx="8242200" cy="5982000"/>
          </a:xfrm>
          <a:prstGeom prst="rect">
            <a:avLst/>
          </a:prstGeom>
          <a:noFill/>
          <a:ln w="9525" cap="flat" cmpd="sng">
            <a:solidFill>
              <a:srgbClr val="F5F1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2" name="Google Shape;62;p11"/>
          <p:cNvSpPr/>
          <p:nvPr/>
        </p:nvSpPr>
        <p:spPr>
          <a:xfrm>
            <a:off x="528600" y="519300"/>
            <a:ext cx="8086800" cy="5819400"/>
          </a:xfrm>
          <a:prstGeom prst="rect">
            <a:avLst/>
          </a:prstGeom>
          <a:noFill/>
          <a:ln w="28575" cap="flat" cmpd="sng">
            <a:solidFill>
              <a:srgbClr val="F5F1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5F1E0"/>
                </a:solidFill>
              </a:defRPr>
            </a:lvl1pPr>
            <a:lvl2pPr lvl="1">
              <a:buNone/>
              <a:defRPr>
                <a:solidFill>
                  <a:srgbClr val="F5F1E0"/>
                </a:solidFill>
              </a:defRPr>
            </a:lvl2pPr>
            <a:lvl3pPr lvl="2">
              <a:buNone/>
              <a:defRPr>
                <a:solidFill>
                  <a:srgbClr val="F5F1E0"/>
                </a:solidFill>
              </a:defRPr>
            </a:lvl3pPr>
            <a:lvl4pPr lvl="3">
              <a:buNone/>
              <a:defRPr>
                <a:solidFill>
                  <a:srgbClr val="F5F1E0"/>
                </a:solidFill>
              </a:defRPr>
            </a:lvl4pPr>
            <a:lvl5pPr lvl="4">
              <a:buNone/>
              <a:defRPr>
                <a:solidFill>
                  <a:srgbClr val="F5F1E0"/>
                </a:solidFill>
              </a:defRPr>
            </a:lvl5pPr>
            <a:lvl6pPr lvl="5">
              <a:buNone/>
              <a:defRPr>
                <a:solidFill>
                  <a:srgbClr val="F5F1E0"/>
                </a:solidFill>
              </a:defRPr>
            </a:lvl6pPr>
            <a:lvl7pPr lvl="6">
              <a:buNone/>
              <a:defRPr>
                <a:solidFill>
                  <a:srgbClr val="F5F1E0"/>
                </a:solidFill>
              </a:defRPr>
            </a:lvl7pPr>
            <a:lvl8pPr lvl="7">
              <a:buNone/>
              <a:defRPr>
                <a:solidFill>
                  <a:srgbClr val="F5F1E0"/>
                </a:solidFill>
              </a:defRPr>
            </a:lvl8pPr>
            <a:lvl9pPr lvl="8">
              <a:buNone/>
              <a:defRPr>
                <a:solidFill>
                  <a:srgbClr val="F5F1E0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816197"/>
      </p:ext>
    </p:extLst>
  </p:cSld>
  <p:clrMapOvr>
    <a:masterClrMapping/>
  </p:clrMapOvr>
  <p:transition spd="slow">
    <p:push dir="u"/>
    <p:sndAc>
      <p:stSnd>
        <p:snd r:embed="rId1" name="arrow.wav"/>
      </p:stSnd>
    </p:sndAc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5F1E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0" y="3440900"/>
            <a:ext cx="9144000" cy="3417000"/>
          </a:xfrm>
          <a:prstGeom prst="rect">
            <a:avLst/>
          </a:prstGeom>
          <a:solidFill>
            <a:srgbClr val="A812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1880400" y="2382450"/>
            <a:ext cx="5383200" cy="2093100"/>
          </a:xfrm>
          <a:prstGeom prst="rect">
            <a:avLst/>
          </a:prstGeom>
          <a:noFill/>
          <a:ln w="19050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944450" y="2441850"/>
            <a:ext cx="5255100" cy="1974300"/>
          </a:xfrm>
          <a:prstGeom prst="rect">
            <a:avLst/>
          </a:prstGeom>
          <a:solidFill>
            <a:srgbClr val="222222"/>
          </a:solidFill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4294506"/>
      </p:ext>
    </p:extLst>
  </p:cSld>
  <p:clrMapOvr>
    <a:masterClrMapping/>
  </p:clrMapOvr>
  <p:transition spd="slow">
    <p:push dir="u"/>
    <p:sndAc>
      <p:stSnd>
        <p:snd r:embed="rId1" name="arrow.wav"/>
      </p:stSnd>
    </p:sndAc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00" y="3440900"/>
            <a:ext cx="9144000" cy="34170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648150" y="2830500"/>
            <a:ext cx="7847700" cy="11970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862150"/>
            <a:ext cx="7772400" cy="11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4196813"/>
            <a:ext cx="777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None/>
              <a:defRPr sz="1800"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None/>
              <a:defRPr sz="1800"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None/>
              <a:defRPr sz="1800"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A8122A"/>
                </a:solidFill>
              </a:defRPr>
            </a:lvl1pPr>
            <a:lvl2pPr lvl="1">
              <a:buNone/>
              <a:defRPr>
                <a:solidFill>
                  <a:srgbClr val="A8122A"/>
                </a:solidFill>
              </a:defRPr>
            </a:lvl2pPr>
            <a:lvl3pPr lvl="2">
              <a:buNone/>
              <a:defRPr>
                <a:solidFill>
                  <a:srgbClr val="A8122A"/>
                </a:solidFill>
              </a:defRPr>
            </a:lvl3pPr>
            <a:lvl4pPr lvl="3">
              <a:buNone/>
              <a:defRPr>
                <a:solidFill>
                  <a:srgbClr val="A8122A"/>
                </a:solidFill>
              </a:defRPr>
            </a:lvl4pPr>
            <a:lvl5pPr lvl="4">
              <a:buNone/>
              <a:defRPr>
                <a:solidFill>
                  <a:srgbClr val="A8122A"/>
                </a:solidFill>
              </a:defRPr>
            </a:lvl5pPr>
            <a:lvl6pPr lvl="5">
              <a:buNone/>
              <a:defRPr>
                <a:solidFill>
                  <a:srgbClr val="A8122A"/>
                </a:solidFill>
              </a:defRPr>
            </a:lvl6pPr>
            <a:lvl7pPr lvl="6">
              <a:buNone/>
              <a:defRPr>
                <a:solidFill>
                  <a:srgbClr val="A8122A"/>
                </a:solidFill>
              </a:defRPr>
            </a:lvl7pPr>
            <a:lvl8pPr lvl="7">
              <a:buNone/>
              <a:defRPr>
                <a:solidFill>
                  <a:srgbClr val="A8122A"/>
                </a:solidFill>
              </a:defRPr>
            </a:lvl8pPr>
            <a:lvl9pPr lvl="8">
              <a:buNone/>
              <a:defRPr>
                <a:solidFill>
                  <a:srgbClr val="A8122A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35461"/>
      </p:ext>
    </p:extLst>
  </p:cSld>
  <p:clrMapOvr>
    <a:masterClrMapping/>
  </p:clrMapOvr>
  <p:transition spd="slow">
    <p:push dir="u"/>
    <p:sndAc>
      <p:stSnd>
        <p:snd r:embed="rId1" name="arrow.wav"/>
      </p:stSnd>
    </p:sndAc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rgbClr val="222222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100" y="0"/>
            <a:ext cx="9144000" cy="2188200"/>
          </a:xfrm>
          <a:prstGeom prst="rect">
            <a:avLst/>
          </a:prstGeom>
          <a:solidFill>
            <a:srgbClr val="A812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4073400" y="1696213"/>
            <a:ext cx="997200" cy="997200"/>
          </a:xfrm>
          <a:prstGeom prst="rect">
            <a:avLst/>
          </a:prstGeom>
          <a:noFill/>
          <a:ln w="9525" cap="flat" cmpd="sng">
            <a:solidFill>
              <a:srgbClr val="F5F1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2" name="Google Shape;22;p4"/>
          <p:cNvSpPr/>
          <p:nvPr/>
        </p:nvSpPr>
        <p:spPr>
          <a:xfrm>
            <a:off x="4135950" y="1758763"/>
            <a:ext cx="872100" cy="8721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1568100" y="2882400"/>
            <a:ext cx="60078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erriweather"/>
              <a:buChar char="◉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"/>
              <a:buChar char="○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"/>
              <a:buChar char="■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Char char="●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Char char="○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Char char="■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Char char="●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Char char="○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Char char="■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17276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9600" kern="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9600" kern="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884431"/>
      </p:ext>
    </p:extLst>
  </p:cSld>
  <p:clrMapOvr>
    <a:masterClrMapping/>
  </p:clrMapOvr>
  <p:transition spd="slow">
    <p:push dir="u"/>
    <p:sndAc>
      <p:stSnd>
        <p:snd r:embed="rId1" name="arrow.wav"/>
      </p:stSnd>
    </p:sndAc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100" y="0"/>
            <a:ext cx="9144000" cy="10623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" name="Google Shape;28;p5"/>
          <p:cNvSpPr/>
          <p:nvPr/>
        </p:nvSpPr>
        <p:spPr>
          <a:xfrm>
            <a:off x="1765350" y="697300"/>
            <a:ext cx="5613300" cy="7293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◉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799386"/>
      </p:ext>
    </p:extLst>
  </p:cSld>
  <p:clrMapOvr>
    <a:masterClrMapping/>
  </p:clrMapOvr>
  <p:transition spd="slow">
    <p:push dir="u"/>
    <p:sndAc>
      <p:stSnd>
        <p:snd r:embed="rId1" name="arrow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457200" y="1863150"/>
            <a:ext cx="3994500" cy="470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◉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692274" y="1863150"/>
            <a:ext cx="3994500" cy="470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◉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100" y="0"/>
            <a:ext cx="9144000" cy="10623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1765350" y="697300"/>
            <a:ext cx="5613300" cy="7293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791974"/>
      </p:ext>
    </p:extLst>
  </p:cSld>
  <p:clrMapOvr>
    <a:masterClrMapping/>
  </p:clrMapOvr>
  <p:transition spd="slow">
    <p:push dir="u"/>
    <p:sndAc>
      <p:stSnd>
        <p:snd r:embed="rId1" name="arrow.wav"/>
      </p:stSnd>
    </p:sndAc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457200" y="1863150"/>
            <a:ext cx="3994500" cy="470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◉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692274" y="1863150"/>
            <a:ext cx="3994500" cy="470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◉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100" y="0"/>
            <a:ext cx="9144000" cy="10623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1765350" y="697300"/>
            <a:ext cx="5613300" cy="7293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0363"/>
      </p:ext>
    </p:extLst>
  </p:cSld>
  <p:clrMapOvr>
    <a:masterClrMapping/>
  </p:clrMapOvr>
  <p:transition spd="slow">
    <p:push dir="u"/>
    <p:sndAc>
      <p:stSnd>
        <p:snd r:embed="rId1" name="arrow.wav"/>
      </p:stSnd>
    </p:sndAc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457200" y="1950375"/>
            <a:ext cx="2631900" cy="461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3223964" y="1950375"/>
            <a:ext cx="2631900" cy="461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3"/>
          </p:nvPr>
        </p:nvSpPr>
        <p:spPr>
          <a:xfrm>
            <a:off x="5990727" y="1950375"/>
            <a:ext cx="2631900" cy="461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100" y="0"/>
            <a:ext cx="9144000" cy="10623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1765350" y="697300"/>
            <a:ext cx="5613300" cy="7293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9498037"/>
      </p:ext>
    </p:extLst>
  </p:cSld>
  <p:clrMapOvr>
    <a:masterClrMapping/>
  </p:clrMapOvr>
  <p:transition spd="slow">
    <p:push dir="u"/>
    <p:sndAc>
      <p:stSnd>
        <p:snd r:embed="rId1" name="arrow.wav"/>
      </p:stSnd>
    </p:sndAc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>
            <a:off x="100" y="0"/>
            <a:ext cx="9144000" cy="10623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9" name="Google Shape;49;p8"/>
          <p:cNvSpPr/>
          <p:nvPr/>
        </p:nvSpPr>
        <p:spPr>
          <a:xfrm>
            <a:off x="1765350" y="697300"/>
            <a:ext cx="5613300" cy="7293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747275"/>
      </p:ext>
    </p:extLst>
  </p:cSld>
  <p:clrMapOvr>
    <a:masterClrMapping/>
  </p:clrMapOvr>
  <p:transition spd="slow">
    <p:push dir="u"/>
    <p:sndAc>
      <p:stSnd>
        <p:snd r:embed="rId1" name="arrow.wav"/>
      </p:stSnd>
    </p:sndAc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ight" type="blank">
  <p:cSld name="Blank light">
    <p:bg>
      <p:bgPr>
        <a:solidFill>
          <a:srgbClr val="F5F1E0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450900" y="438000"/>
            <a:ext cx="8242200" cy="59820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8" name="Google Shape;58;p10"/>
          <p:cNvSpPr/>
          <p:nvPr/>
        </p:nvSpPr>
        <p:spPr>
          <a:xfrm>
            <a:off x="528600" y="519300"/>
            <a:ext cx="8086800" cy="5819400"/>
          </a:xfrm>
          <a:prstGeom prst="rect">
            <a:avLst/>
          </a:prstGeom>
          <a:noFill/>
          <a:ln w="2857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7171856"/>
      </p:ext>
    </p:extLst>
  </p:cSld>
  <p:clrMapOvr>
    <a:masterClrMapping/>
  </p:clrMapOvr>
  <p:transition spd="slow">
    <p:push dir="u"/>
    <p:sndAc>
      <p:stSnd>
        <p:snd r:embed="rId1" name="arrow.wav"/>
      </p:stSnd>
    </p:sndAc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/>
          <p:nvPr/>
        </p:nvSpPr>
        <p:spPr>
          <a:xfrm>
            <a:off x="450900" y="438000"/>
            <a:ext cx="8242200" cy="5982000"/>
          </a:xfrm>
          <a:prstGeom prst="rect">
            <a:avLst/>
          </a:prstGeom>
          <a:noFill/>
          <a:ln w="9525" cap="flat" cmpd="sng">
            <a:solidFill>
              <a:srgbClr val="F5F1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2" name="Google Shape;62;p11"/>
          <p:cNvSpPr/>
          <p:nvPr/>
        </p:nvSpPr>
        <p:spPr>
          <a:xfrm>
            <a:off x="528600" y="519300"/>
            <a:ext cx="8086800" cy="5819400"/>
          </a:xfrm>
          <a:prstGeom prst="rect">
            <a:avLst/>
          </a:prstGeom>
          <a:noFill/>
          <a:ln w="28575" cap="flat" cmpd="sng">
            <a:solidFill>
              <a:srgbClr val="F5F1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5F1E0"/>
                </a:solidFill>
              </a:defRPr>
            </a:lvl1pPr>
            <a:lvl2pPr lvl="1">
              <a:buNone/>
              <a:defRPr>
                <a:solidFill>
                  <a:srgbClr val="F5F1E0"/>
                </a:solidFill>
              </a:defRPr>
            </a:lvl2pPr>
            <a:lvl3pPr lvl="2">
              <a:buNone/>
              <a:defRPr>
                <a:solidFill>
                  <a:srgbClr val="F5F1E0"/>
                </a:solidFill>
              </a:defRPr>
            </a:lvl3pPr>
            <a:lvl4pPr lvl="3">
              <a:buNone/>
              <a:defRPr>
                <a:solidFill>
                  <a:srgbClr val="F5F1E0"/>
                </a:solidFill>
              </a:defRPr>
            </a:lvl4pPr>
            <a:lvl5pPr lvl="4">
              <a:buNone/>
              <a:defRPr>
                <a:solidFill>
                  <a:srgbClr val="F5F1E0"/>
                </a:solidFill>
              </a:defRPr>
            </a:lvl5pPr>
            <a:lvl6pPr lvl="5">
              <a:buNone/>
              <a:defRPr>
                <a:solidFill>
                  <a:srgbClr val="F5F1E0"/>
                </a:solidFill>
              </a:defRPr>
            </a:lvl6pPr>
            <a:lvl7pPr lvl="6">
              <a:buNone/>
              <a:defRPr>
                <a:solidFill>
                  <a:srgbClr val="F5F1E0"/>
                </a:solidFill>
              </a:defRPr>
            </a:lvl7pPr>
            <a:lvl8pPr lvl="7">
              <a:buNone/>
              <a:defRPr>
                <a:solidFill>
                  <a:srgbClr val="F5F1E0"/>
                </a:solidFill>
              </a:defRPr>
            </a:lvl8pPr>
            <a:lvl9pPr lvl="8">
              <a:buNone/>
              <a:defRPr>
                <a:solidFill>
                  <a:srgbClr val="F5F1E0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929144"/>
      </p:ext>
    </p:extLst>
  </p:cSld>
  <p:clrMapOvr>
    <a:masterClrMapping/>
  </p:clrMapOvr>
  <p:transition spd="slow">
    <p:push dir="u"/>
    <p:sndAc>
      <p:stSnd>
        <p:snd r:embed="rId1" name="arrow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457200" y="1950375"/>
            <a:ext cx="2631900" cy="461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3223964" y="1950375"/>
            <a:ext cx="2631900" cy="461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3"/>
          </p:nvPr>
        </p:nvSpPr>
        <p:spPr>
          <a:xfrm>
            <a:off x="5990727" y="1950375"/>
            <a:ext cx="2631900" cy="461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100" y="0"/>
            <a:ext cx="9144000" cy="10623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1765350" y="697300"/>
            <a:ext cx="5613300" cy="7293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97409"/>
      </p:ext>
    </p:extLst>
  </p:cSld>
  <p:clrMapOvr>
    <a:masterClrMapping/>
  </p:clrMapOvr>
  <p:transition spd="slow">
    <p:push dir="u"/>
    <p:sndAc>
      <p:stSnd>
        <p:snd r:embed="rId1" name="arrow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>
            <a:off x="100" y="0"/>
            <a:ext cx="9144000" cy="10623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9" name="Google Shape;49;p8"/>
          <p:cNvSpPr/>
          <p:nvPr/>
        </p:nvSpPr>
        <p:spPr>
          <a:xfrm>
            <a:off x="1765350" y="697300"/>
            <a:ext cx="5613300" cy="7293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944850"/>
      </p:ext>
    </p:extLst>
  </p:cSld>
  <p:clrMapOvr>
    <a:masterClrMapping/>
  </p:clrMapOvr>
  <p:transition spd="slow">
    <p:push dir="u"/>
    <p:sndAc>
      <p:stSnd>
        <p:snd r:embed="rId1" name="arrow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ight" type="blank">
  <p:cSld name="Blank light">
    <p:bg>
      <p:bgPr>
        <a:solidFill>
          <a:srgbClr val="F5F1E0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450900" y="438000"/>
            <a:ext cx="8242200" cy="59820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8" name="Google Shape;58;p10"/>
          <p:cNvSpPr/>
          <p:nvPr/>
        </p:nvSpPr>
        <p:spPr>
          <a:xfrm>
            <a:off x="528600" y="519300"/>
            <a:ext cx="8086800" cy="5819400"/>
          </a:xfrm>
          <a:prstGeom prst="rect">
            <a:avLst/>
          </a:prstGeom>
          <a:noFill/>
          <a:ln w="2857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525627"/>
      </p:ext>
    </p:extLst>
  </p:cSld>
  <p:clrMapOvr>
    <a:masterClrMapping/>
  </p:clrMapOvr>
  <p:transition spd="slow">
    <p:push dir="u"/>
    <p:sndAc>
      <p:stSnd>
        <p:snd r:embed="rId1" name="arrow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/>
          <p:nvPr/>
        </p:nvSpPr>
        <p:spPr>
          <a:xfrm>
            <a:off x="450900" y="438000"/>
            <a:ext cx="8242200" cy="5982000"/>
          </a:xfrm>
          <a:prstGeom prst="rect">
            <a:avLst/>
          </a:prstGeom>
          <a:noFill/>
          <a:ln w="9525" cap="flat" cmpd="sng">
            <a:solidFill>
              <a:srgbClr val="F5F1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2" name="Google Shape;62;p11"/>
          <p:cNvSpPr/>
          <p:nvPr/>
        </p:nvSpPr>
        <p:spPr>
          <a:xfrm>
            <a:off x="528600" y="519300"/>
            <a:ext cx="8086800" cy="5819400"/>
          </a:xfrm>
          <a:prstGeom prst="rect">
            <a:avLst/>
          </a:prstGeom>
          <a:noFill/>
          <a:ln w="28575" cap="flat" cmpd="sng">
            <a:solidFill>
              <a:srgbClr val="F5F1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5F1E0"/>
                </a:solidFill>
              </a:defRPr>
            </a:lvl1pPr>
            <a:lvl2pPr lvl="1">
              <a:buNone/>
              <a:defRPr>
                <a:solidFill>
                  <a:srgbClr val="F5F1E0"/>
                </a:solidFill>
              </a:defRPr>
            </a:lvl2pPr>
            <a:lvl3pPr lvl="2">
              <a:buNone/>
              <a:defRPr>
                <a:solidFill>
                  <a:srgbClr val="F5F1E0"/>
                </a:solidFill>
              </a:defRPr>
            </a:lvl3pPr>
            <a:lvl4pPr lvl="3">
              <a:buNone/>
              <a:defRPr>
                <a:solidFill>
                  <a:srgbClr val="F5F1E0"/>
                </a:solidFill>
              </a:defRPr>
            </a:lvl4pPr>
            <a:lvl5pPr lvl="4">
              <a:buNone/>
              <a:defRPr>
                <a:solidFill>
                  <a:srgbClr val="F5F1E0"/>
                </a:solidFill>
              </a:defRPr>
            </a:lvl5pPr>
            <a:lvl6pPr lvl="5">
              <a:buNone/>
              <a:defRPr>
                <a:solidFill>
                  <a:srgbClr val="F5F1E0"/>
                </a:solidFill>
              </a:defRPr>
            </a:lvl6pPr>
            <a:lvl7pPr lvl="6">
              <a:buNone/>
              <a:defRPr>
                <a:solidFill>
                  <a:srgbClr val="F5F1E0"/>
                </a:solidFill>
              </a:defRPr>
            </a:lvl7pPr>
            <a:lvl8pPr lvl="7">
              <a:buNone/>
              <a:defRPr>
                <a:solidFill>
                  <a:srgbClr val="F5F1E0"/>
                </a:solidFill>
              </a:defRPr>
            </a:lvl8pPr>
            <a:lvl9pPr lvl="8">
              <a:buNone/>
              <a:defRPr>
                <a:solidFill>
                  <a:srgbClr val="F5F1E0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789075"/>
      </p:ext>
    </p:extLst>
  </p:cSld>
  <p:clrMapOvr>
    <a:masterClrMapping/>
  </p:clrMapOvr>
  <p:transition spd="slow">
    <p:push dir="u"/>
    <p:sndAc>
      <p:stSnd>
        <p:snd r:embed="rId1" name="arrow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audio" Target="../media/audio1.wav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audio" Target="../media/audio1.wav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audio" Target="../media/audio1.wav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audio" Target="../media/audio1.wav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audio" Target="../media/audio1.wav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audio" Target="../media/audio1.wav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10300" y="742400"/>
            <a:ext cx="5523600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Raleway"/>
              <a:buChar char="◉"/>
              <a:defRPr sz="2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Raleway"/>
              <a:buChar char="○"/>
              <a:defRPr sz="20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Raleway"/>
              <a:buChar char="■"/>
              <a:defRPr sz="20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●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○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■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●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○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■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 kern="0" smtClean="0"/>
              <a:pPr>
                <a:buClr>
                  <a:srgbClr val="000000"/>
                </a:buClr>
                <a:buFont typeface="Arial"/>
                <a:buNone/>
              </a:pPr>
              <a:t>‹nº›</a:t>
            </a:fld>
            <a:endParaRPr lang="pt-BR" kern="0"/>
          </a:p>
        </p:txBody>
      </p:sp>
    </p:spTree>
    <p:extLst>
      <p:ext uri="{BB962C8B-B14F-4D97-AF65-F5344CB8AC3E}">
        <p14:creationId xmlns:p14="http://schemas.microsoft.com/office/powerpoint/2010/main" val="150223190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ransition spd="slow">
    <p:push dir="u"/>
    <p:sndAc>
      <p:stSnd>
        <p:snd r:embed="rId11" name="arrow.wav"/>
      </p:stSnd>
    </p:sndAc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10300" y="742400"/>
            <a:ext cx="5523600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Raleway"/>
              <a:buChar char="◉"/>
              <a:defRPr sz="2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Raleway"/>
              <a:buChar char="○"/>
              <a:defRPr sz="20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Raleway"/>
              <a:buChar char="■"/>
              <a:defRPr sz="20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●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○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■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●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○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■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 kern="0" smtClean="0"/>
              <a:pPr>
                <a:buClr>
                  <a:srgbClr val="000000"/>
                </a:buClr>
                <a:buFont typeface="Arial"/>
                <a:buNone/>
              </a:pPr>
              <a:t>‹nº›</a:t>
            </a:fld>
            <a:endParaRPr lang="pt-BR" kern="0"/>
          </a:p>
        </p:txBody>
      </p:sp>
    </p:spTree>
    <p:extLst>
      <p:ext uri="{BB962C8B-B14F-4D97-AF65-F5344CB8AC3E}">
        <p14:creationId xmlns:p14="http://schemas.microsoft.com/office/powerpoint/2010/main" val="79481700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</p:sldLayoutIdLst>
  <p:transition spd="slow">
    <p:push dir="u"/>
    <p:sndAc>
      <p:stSnd>
        <p:snd r:embed="rId11" name="arrow.wav"/>
      </p:stSnd>
    </p:sndAc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10300" y="742400"/>
            <a:ext cx="5523600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Raleway"/>
              <a:buChar char="◉"/>
              <a:defRPr sz="2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Raleway"/>
              <a:buChar char="○"/>
              <a:defRPr sz="20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Raleway"/>
              <a:buChar char="■"/>
              <a:defRPr sz="20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●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○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■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●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○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■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 kern="0" smtClean="0"/>
              <a:pPr>
                <a:buClr>
                  <a:srgbClr val="000000"/>
                </a:buClr>
                <a:buFont typeface="Arial"/>
                <a:buNone/>
              </a:pPr>
              <a:t>‹nº›</a:t>
            </a:fld>
            <a:endParaRPr lang="pt-BR" kern="0"/>
          </a:p>
        </p:txBody>
      </p:sp>
    </p:spTree>
    <p:extLst>
      <p:ext uri="{BB962C8B-B14F-4D97-AF65-F5344CB8AC3E}">
        <p14:creationId xmlns:p14="http://schemas.microsoft.com/office/powerpoint/2010/main" val="351700892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</p:sldLayoutIdLst>
  <p:transition spd="slow">
    <p:push dir="u"/>
    <p:sndAc>
      <p:stSnd>
        <p:snd r:embed="rId11" name="arrow.wav"/>
      </p:stSnd>
    </p:sndAc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10300" y="742400"/>
            <a:ext cx="5523600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Raleway"/>
              <a:buChar char="◉"/>
              <a:defRPr sz="2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Raleway"/>
              <a:buChar char="○"/>
              <a:defRPr sz="20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Raleway"/>
              <a:buChar char="■"/>
              <a:defRPr sz="20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●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○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■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●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○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■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 kern="0" smtClean="0"/>
              <a:pPr>
                <a:buClr>
                  <a:srgbClr val="000000"/>
                </a:buClr>
                <a:buFont typeface="Arial"/>
                <a:buNone/>
              </a:pPr>
              <a:t>‹nº›</a:t>
            </a:fld>
            <a:endParaRPr lang="pt-BR" kern="0"/>
          </a:p>
        </p:txBody>
      </p:sp>
    </p:spTree>
    <p:extLst>
      <p:ext uri="{BB962C8B-B14F-4D97-AF65-F5344CB8AC3E}">
        <p14:creationId xmlns:p14="http://schemas.microsoft.com/office/powerpoint/2010/main" val="86730305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</p:sldLayoutIdLst>
  <p:transition spd="slow">
    <p:push dir="u"/>
    <p:sndAc>
      <p:stSnd>
        <p:snd r:embed="rId11" name="arrow.wav"/>
      </p:stSnd>
    </p:sndAc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10300" y="742400"/>
            <a:ext cx="5523600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Raleway"/>
              <a:buChar char="◉"/>
              <a:defRPr sz="2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Raleway"/>
              <a:buChar char="○"/>
              <a:defRPr sz="20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Raleway"/>
              <a:buChar char="■"/>
              <a:defRPr sz="20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●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○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■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●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○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■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 kern="0" smtClean="0"/>
              <a:pPr>
                <a:buClr>
                  <a:srgbClr val="000000"/>
                </a:buClr>
                <a:buFont typeface="Arial"/>
                <a:buNone/>
              </a:pPr>
              <a:t>‹nº›</a:t>
            </a:fld>
            <a:endParaRPr lang="pt-BR" kern="0"/>
          </a:p>
        </p:txBody>
      </p:sp>
    </p:spTree>
    <p:extLst>
      <p:ext uri="{BB962C8B-B14F-4D97-AF65-F5344CB8AC3E}">
        <p14:creationId xmlns:p14="http://schemas.microsoft.com/office/powerpoint/2010/main" val="39005464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</p:sldLayoutIdLst>
  <p:transition spd="slow">
    <p:push dir="u"/>
    <p:sndAc>
      <p:stSnd>
        <p:snd r:embed="rId11" name="arrow.wav"/>
      </p:stSnd>
    </p:sndAc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10300" y="742400"/>
            <a:ext cx="5523600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Raleway"/>
              <a:buChar char="◉"/>
              <a:defRPr sz="2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Raleway"/>
              <a:buChar char="○"/>
              <a:defRPr sz="20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Raleway"/>
              <a:buChar char="■"/>
              <a:defRPr sz="20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●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○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■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●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○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■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 kern="0" smtClean="0"/>
              <a:pPr>
                <a:buClr>
                  <a:srgbClr val="000000"/>
                </a:buClr>
                <a:buFont typeface="Arial"/>
                <a:buNone/>
              </a:pPr>
              <a:t>‹nº›</a:t>
            </a:fld>
            <a:endParaRPr lang="pt-BR" kern="0"/>
          </a:p>
        </p:txBody>
      </p:sp>
    </p:spTree>
    <p:extLst>
      <p:ext uri="{BB962C8B-B14F-4D97-AF65-F5344CB8AC3E}">
        <p14:creationId xmlns:p14="http://schemas.microsoft.com/office/powerpoint/2010/main" val="1237988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</p:sldLayoutIdLst>
  <p:transition spd="slow">
    <p:push dir="u"/>
    <p:sndAc>
      <p:stSnd>
        <p:snd r:embed="rId11" name="arrow.wav"/>
      </p:stSnd>
    </p:sndAc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ctrTitle"/>
          </p:nvPr>
        </p:nvSpPr>
        <p:spPr>
          <a:xfrm>
            <a:off x="1944450" y="2441850"/>
            <a:ext cx="5255100" cy="19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5400"/>
              <a:t>DATH</a:t>
            </a:r>
          </a:p>
        </p:txBody>
      </p:sp>
    </p:spTree>
    <p:extLst>
      <p:ext uri="{BB962C8B-B14F-4D97-AF65-F5344CB8AC3E}">
        <p14:creationId xmlns:p14="http://schemas.microsoft.com/office/powerpoint/2010/main" val="1474923448"/>
      </p:ext>
    </p:extLst>
  </p:cSld>
  <p:clrMapOvr>
    <a:masterClrMapping/>
  </p:clrMapOvr>
  <p:transition spd="slow">
    <p:push dir="u"/>
    <p:sndAc>
      <p:stSnd>
        <p:snd r:embed="rId3" name="arrow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 idx="4294967295"/>
          </p:nvPr>
        </p:nvSpPr>
        <p:spPr>
          <a:xfrm>
            <a:off x="1810300" y="742400"/>
            <a:ext cx="5523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About this template</a:t>
            </a:r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600" err="1"/>
              <a:t>Utilizado</a:t>
            </a:r>
            <a:r>
              <a:rPr lang="en" sz="3600"/>
              <a:t> </a:t>
            </a:r>
            <a:r>
              <a:rPr lang="en" sz="3600" err="1"/>
              <a:t>como</a:t>
            </a:r>
            <a:r>
              <a:rPr lang="en" sz="3600"/>
              <a:t> base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pic>
        <p:nvPicPr>
          <p:cNvPr id="8" name="Imagem 8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0142A9BA-1251-4E04-9C65-5C66D1243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246" y="1967173"/>
            <a:ext cx="7104183" cy="42394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5994583"/>
      </p:ext>
    </p:extLst>
  </p:cSld>
  <p:clrMapOvr>
    <a:masterClrMapping/>
  </p:clrMapOvr>
  <p:transition spd="slow">
    <p:push dir="u"/>
    <p:sndAc>
      <p:stSnd>
        <p:snd r:embed="rId3" name="arrow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/>
              <a:t>Banco de Dados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/>
              <a:t>N</a:t>
            </a:r>
            <a:r>
              <a:rPr lang="pt-BR" sz="2800" b="1"/>
              <a:t>ó</a:t>
            </a:r>
            <a:r>
              <a:rPr lang="pt-BR" b="1"/>
              <a:t>s montamos dois bancos de dados:</a:t>
            </a:r>
            <a:endParaRPr lang="pt-BR"/>
          </a:p>
          <a:p>
            <a:endParaRPr lang="pt-BR" b="1"/>
          </a:p>
          <a:p>
            <a:r>
              <a:rPr lang="pt-BR" b="1"/>
              <a:t>AGENDAR;</a:t>
            </a:r>
            <a:endParaRPr lang="pt-BR"/>
          </a:p>
          <a:p>
            <a:r>
              <a:rPr lang="pt-BR" b="1"/>
              <a:t>CADASTRAR;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548845"/>
      </p:ext>
    </p:extLst>
  </p:cSld>
  <p:clrMapOvr>
    <a:masterClrMapping/>
  </p:clrMapOvr>
  <p:transition spd="slow">
    <p:push dir="u"/>
    <p:sndAc>
      <p:stSnd>
        <p:snd r:embed="rId2" name="arrow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869C517-C275-4C53-8438-6B99D2D38E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55082F8-F4D7-470F-B51C-3168C69FFAC9}"/>
              </a:ext>
            </a:extLst>
          </p:cNvPr>
          <p:cNvSpPr txBox="1"/>
          <p:nvPr/>
        </p:nvSpPr>
        <p:spPr>
          <a:xfrm>
            <a:off x="224287" y="2618118"/>
            <a:ext cx="8925464" cy="15696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Raleway"/>
                <a:cs typeface="Arial"/>
              </a:rPr>
              <a:t>Contratada</a:t>
            </a:r>
          </a:p>
        </p:txBody>
      </p:sp>
    </p:spTree>
    <p:extLst>
      <p:ext uri="{BB962C8B-B14F-4D97-AF65-F5344CB8AC3E}">
        <p14:creationId xmlns:p14="http://schemas.microsoft.com/office/powerpoint/2010/main" val="85575784"/>
      </p:ext>
    </p:extLst>
  </p:cSld>
  <p:clrMapOvr>
    <a:masterClrMapping/>
  </p:clrMapOvr>
  <p:transition spd="slow">
    <p:push dir="u"/>
    <p:sndAc>
      <p:stSnd>
        <p:snd r:embed="rId2" name="arrow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12A7C4A-BFAD-4E8F-97E4-AFD7B2B658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</a:t>
            </a:fld>
            <a:endParaRPr lang="pt-BR"/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DE868C11-1BE0-4000-9641-92334EBA8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882" y="1242461"/>
            <a:ext cx="4254235" cy="424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61774"/>
      </p:ext>
    </p:extLst>
  </p:cSld>
  <p:clrMapOvr>
    <a:masterClrMapping/>
  </p:clrMapOvr>
  <p:transition spd="slow">
    <p:push dir="u"/>
    <p:sndAc>
      <p:stSnd>
        <p:snd r:embed="rId2" name="arrow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600" err="1"/>
              <a:t>Contratantes</a:t>
            </a:r>
            <a:r>
              <a:rPr lang="en" sz="3600"/>
              <a:t> </a:t>
            </a:r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1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800" b="1"/>
              <a:t>Aline Fernanda</a:t>
            </a:r>
            <a:endParaRPr lang="pt-BR" b="1"/>
          </a:p>
          <a:p>
            <a:r>
              <a:rPr lang="en" sz="2800" b="1"/>
              <a:t>Denis Campos </a:t>
            </a:r>
          </a:p>
          <a:p>
            <a:r>
              <a:rPr lang="en" sz="2800" b="1"/>
              <a:t>Thom</a:t>
            </a:r>
            <a:r>
              <a:rPr lang="en" sz="3200" b="1"/>
              <a:t>á</a:t>
            </a:r>
            <a:r>
              <a:rPr lang="en" sz="2800" b="1"/>
              <a:t>s</a:t>
            </a:r>
            <a:r>
              <a:rPr lang="en" sz="2800"/>
              <a:t> </a:t>
            </a:r>
            <a:r>
              <a:rPr lang="en" sz="2800" b="1"/>
              <a:t>Finholt</a:t>
            </a:r>
          </a:p>
        </p:txBody>
      </p:sp>
      <p:sp>
        <p:nvSpPr>
          <p:cNvPr id="109" name="Google Shape;109;p17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C80886F7-3E45-4DFD-B040-D5C466055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853" y="3308230"/>
            <a:ext cx="3620218" cy="363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68020"/>
      </p:ext>
    </p:extLst>
  </p:cSld>
  <p:clrMapOvr>
    <a:masterClrMapping/>
  </p:clrMapOvr>
  <p:transition spd="slow">
    <p:push dir="u"/>
    <p:sndAc>
      <p:stSnd>
        <p:snd r:embed="rId3" name="arrow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600" err="1"/>
              <a:t>Contratados</a:t>
            </a:r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1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800" b="1"/>
              <a:t>Aymê</a:t>
            </a:r>
            <a:r>
              <a:rPr lang="en" sz="2800"/>
              <a:t> </a:t>
            </a:r>
            <a:r>
              <a:rPr lang="en" sz="2800" b="1"/>
              <a:t>Júlia de O. Augusto</a:t>
            </a:r>
          </a:p>
          <a:p>
            <a:r>
              <a:rPr lang="en" sz="2800" b="1"/>
              <a:t>Eduardo Kendy P. Veiga</a:t>
            </a:r>
          </a:p>
          <a:p>
            <a:r>
              <a:rPr lang="en" sz="2800" b="1"/>
              <a:t>Emily da Silva</a:t>
            </a:r>
          </a:p>
          <a:p>
            <a:r>
              <a:rPr lang="en" sz="2800" b="1"/>
              <a:t>Felipe Teixeira de Oliveira</a:t>
            </a:r>
          </a:p>
          <a:p>
            <a:r>
              <a:rPr lang="en" sz="2800" b="1"/>
              <a:t>Samara Beatriz C. de Oliveira</a:t>
            </a:r>
          </a:p>
        </p:txBody>
      </p:sp>
      <p:sp>
        <p:nvSpPr>
          <p:cNvPr id="109" name="Google Shape;109;p17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44DB3198-72F6-44D4-9689-982BF3948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9494" y="5087042"/>
            <a:ext cx="3735238" cy="171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18548"/>
      </p:ext>
    </p:extLst>
  </p:cSld>
  <p:clrMapOvr>
    <a:masterClrMapping/>
  </p:clrMapOvr>
  <p:transition spd="slow">
    <p:push dir="u"/>
    <p:sndAc>
      <p:stSnd>
        <p:snd r:embed="rId3" name="arrow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ctrTitle" idx="4294967295"/>
          </p:nvPr>
        </p:nvSpPr>
        <p:spPr>
          <a:xfrm>
            <a:off x="1442100" y="3025525"/>
            <a:ext cx="6259800" cy="15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6000" b="1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Conceitos </a:t>
            </a:r>
            <a:endParaRPr sz="6000" b="1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4294967295"/>
          </p:nvPr>
        </p:nvSpPr>
        <p:spPr>
          <a:xfrm>
            <a:off x="1442100" y="4396348"/>
            <a:ext cx="6259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rPr>
              <a:t>Alguns conceitos usados por n</a:t>
            </a:r>
            <a:r>
              <a:rPr lang="en" sz="3200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rPr>
              <a:t>ó</a:t>
            </a:r>
            <a:r>
              <a:rPr lang="en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rPr>
              <a:t>s para montar o nosso site e criar um banco de dados eficiente.</a:t>
            </a:r>
            <a:endParaRPr>
              <a:solidFill>
                <a:srgbClr val="A8122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3125100" y="259400"/>
            <a:ext cx="2893800" cy="2893800"/>
          </a:xfrm>
          <a:prstGeom prst="diamond">
            <a:avLst/>
          </a:prstGeom>
          <a:solidFill>
            <a:srgbClr val="222222"/>
          </a:solidFill>
          <a:ln w="38100" cap="flat" cmpd="sng">
            <a:solidFill>
              <a:srgbClr val="F5F1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17" name="Google Shape;117;p18"/>
          <p:cNvGrpSpPr/>
          <p:nvPr/>
        </p:nvGrpSpPr>
        <p:grpSpPr>
          <a:xfrm>
            <a:off x="4128476" y="1233759"/>
            <a:ext cx="887048" cy="945101"/>
            <a:chOff x="5970800" y="1619250"/>
            <a:chExt cx="428650" cy="456725"/>
          </a:xfrm>
        </p:grpSpPr>
        <p:sp>
          <p:nvSpPr>
            <p:cNvPr id="118" name="Google Shape;118;p1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1222606"/>
      </p:ext>
    </p:extLst>
  </p:cSld>
  <p:clrMapOvr>
    <a:masterClrMapping/>
  </p:clrMapOvr>
  <p:transition spd="slow">
    <p:push dir="u"/>
    <p:sndAc>
      <p:stSnd>
        <p:snd r:embed="rId3" name="arrow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9A2EC-F886-436C-ACC2-FF01C2312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/>
              <a:t>Problemas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035279-FF42-48D7-A891-EF46F2352B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800"/>
              <a:t>As filas enormes;</a:t>
            </a:r>
          </a:p>
          <a:p>
            <a:r>
              <a:rPr lang="pt-BR" sz="2800"/>
              <a:t>A dificuldade para agendar consultas e exames;</a:t>
            </a:r>
          </a:p>
          <a:p>
            <a:r>
              <a:rPr lang="pt-BR" sz="2800"/>
              <a:t>O atendimento na maioria das vezes de baixa qualidade;</a:t>
            </a:r>
          </a:p>
          <a:p>
            <a:r>
              <a:rPr lang="pt-BR" sz="2800"/>
              <a:t>Os hospitais e postos de saúde sempre lotados;</a:t>
            </a:r>
          </a:p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B54E27-B57E-4FEA-B8E5-DA2514F568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/>
              <a:pPr/>
              <a:t>6</a:t>
            </a:fld>
            <a:endParaRPr lang="pt-BR"/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A4B3AE6C-4560-405E-BDA6-D3503D9A6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433" y="4991643"/>
            <a:ext cx="1262872" cy="147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10498"/>
      </p:ext>
    </p:extLst>
  </p:cSld>
  <p:clrMapOvr>
    <a:masterClrMapping/>
  </p:clrMapOvr>
  <p:transition spd="slow">
    <p:push dir="u"/>
    <p:sndAc>
      <p:stSnd>
        <p:snd r:embed="rId2" name="arrow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 idx="4294967295"/>
          </p:nvPr>
        </p:nvSpPr>
        <p:spPr>
          <a:xfrm>
            <a:off x="1810300" y="742400"/>
            <a:ext cx="5523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About this template</a:t>
            </a:r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600" err="1"/>
              <a:t>Utilizado</a:t>
            </a:r>
            <a:r>
              <a:rPr lang="en" sz="3600"/>
              <a:t> </a:t>
            </a:r>
            <a:r>
              <a:rPr lang="en" sz="3600" err="1"/>
              <a:t>como</a:t>
            </a:r>
            <a:r>
              <a:rPr lang="en" sz="3600"/>
              <a:t> base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pic>
        <p:nvPicPr>
          <p:cNvPr id="2" name="Imagem 2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7E8A05F0-477A-46BD-B1C8-D9A00CEE76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36" t="32888" r="8446" b="17914"/>
          <a:stretch/>
        </p:blipFill>
        <p:spPr>
          <a:xfrm>
            <a:off x="219772" y="2625811"/>
            <a:ext cx="8693969" cy="28430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532537"/>
      </p:ext>
    </p:extLst>
  </p:cSld>
  <p:clrMapOvr>
    <a:masterClrMapping/>
  </p:clrMapOvr>
  <p:transition spd="slow">
    <p:push dir="u"/>
    <p:sndAc>
      <p:stSnd>
        <p:snd r:embed="rId3" name="arrow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 idx="4294967295"/>
          </p:nvPr>
        </p:nvSpPr>
        <p:spPr>
          <a:xfrm>
            <a:off x="1810300" y="742400"/>
            <a:ext cx="5523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About this template</a:t>
            </a:r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600" err="1"/>
              <a:t>Utilizado</a:t>
            </a:r>
            <a:r>
              <a:rPr lang="en" sz="3600"/>
              <a:t> </a:t>
            </a:r>
            <a:r>
              <a:rPr lang="en" sz="3600" err="1"/>
              <a:t>como</a:t>
            </a:r>
            <a:r>
              <a:rPr lang="en" sz="3600"/>
              <a:t> base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pic>
        <p:nvPicPr>
          <p:cNvPr id="10" name="Imagem 10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3FBB930B-85FD-4F86-B85E-49B1215A6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809" y="2069623"/>
            <a:ext cx="6921359" cy="41297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3159315"/>
      </p:ext>
    </p:extLst>
  </p:cSld>
  <p:clrMapOvr>
    <a:masterClrMapping/>
  </p:clrMapOvr>
  <p:transition spd="slow">
    <p:push dir="u"/>
    <p:sndAc>
      <p:stSnd>
        <p:snd r:embed="rId3" name="arrow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 idx="4294967295"/>
          </p:nvPr>
        </p:nvSpPr>
        <p:spPr>
          <a:xfrm>
            <a:off x="1810300" y="742400"/>
            <a:ext cx="5523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About this template</a:t>
            </a:r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600"/>
              <a:t>Utilizado como base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pic>
        <p:nvPicPr>
          <p:cNvPr id="6" name="Imagem 6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6D59E641-8C67-419A-8896-F5FB863E3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294" y="1592626"/>
            <a:ext cx="6233275" cy="50731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4830660"/>
      </p:ext>
    </p:extLst>
  </p:cSld>
  <p:clrMapOvr>
    <a:masterClrMapping/>
  </p:clrMapOvr>
  <p:transition spd="slow">
    <p:push dir="u"/>
    <p:sndAc>
      <p:stSnd>
        <p:snd r:embed="rId3" name="arrow.wav"/>
      </p:stSnd>
    </p:sndAc>
  </p:transition>
</p:sld>
</file>

<file path=ppt/theme/theme1.xml><?xml version="1.0" encoding="utf-8"?>
<a:theme xmlns:a="http://schemas.openxmlformats.org/drawingml/2006/main" name="Othell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thell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thell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thell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thell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thell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Apresentação na tela (4:3)</PresentationFormat>
  <Slides>12</Slides>
  <Notes>8</Notes>
  <HiddenSlides>0</HiddenSlides>
  <ScaleCrop>false</ScaleCrop>
  <HeadingPairs>
    <vt:vector size="4" baseType="variant">
      <vt:variant>
        <vt:lpstr>Tema</vt:lpstr>
      </vt:variant>
      <vt:variant>
        <vt:i4>6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Othello template</vt:lpstr>
      <vt:lpstr>1_Othello template</vt:lpstr>
      <vt:lpstr>2_Othello template</vt:lpstr>
      <vt:lpstr>3_Othello template</vt:lpstr>
      <vt:lpstr>4_Othello template</vt:lpstr>
      <vt:lpstr>5_Othello template</vt:lpstr>
      <vt:lpstr>DATH</vt:lpstr>
      <vt:lpstr>Apresentação do PowerPoint</vt:lpstr>
      <vt:lpstr>Contratantes </vt:lpstr>
      <vt:lpstr>Contratados</vt:lpstr>
      <vt:lpstr>Conceitos </vt:lpstr>
      <vt:lpstr>Problemas</vt:lpstr>
      <vt:lpstr>About this template</vt:lpstr>
      <vt:lpstr>About this template</vt:lpstr>
      <vt:lpstr>About this template</vt:lpstr>
      <vt:lpstr>About this template</vt:lpstr>
      <vt:lpstr>Banco de Dados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DATH</dc:title>
  <dc:creator>Emily da Silva</dc:creator>
  <cp:revision>17</cp:revision>
  <dcterms:created xsi:type="dcterms:W3CDTF">1601-01-01T00:00:00Z</dcterms:created>
  <dcterms:modified xsi:type="dcterms:W3CDTF">2018-09-21T11:40:45Z</dcterms:modified>
</cp:coreProperties>
</file>