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596362-D467-4620-B88C-0B9A450F9C69}" v="574" dt="2022-06-06T04:22:07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lucro.org/kar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lucro.org/kar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lucro.org/kar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lucro.org/kar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nd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lucro.org/kar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nd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nlucro.org/kar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nd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nlucro.org/kar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nd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nlucro.org/kar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nd/3.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road, outdoor, racing, turn&#10;&#10;Description automatically generated">
            <a:extLst>
              <a:ext uri="{FF2B5EF4-FFF2-40B4-BE49-F238E27FC236}">
                <a16:creationId xmlns:a16="http://schemas.microsoft.com/office/drawing/2014/main" id="{E2072275-6355-9903-2E2F-CC0B0E6543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393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 err="1">
                <a:solidFill>
                  <a:srgbClr val="FFFFFF"/>
                </a:solidFill>
                <a:cs typeface="Calibri Light"/>
              </a:rPr>
              <a:t>Projeto</a:t>
            </a:r>
            <a:r>
              <a:rPr lang="en-US" sz="6600" dirty="0">
                <a:solidFill>
                  <a:srgbClr val="FFFFFF"/>
                </a:solidFill>
                <a:cs typeface="Calibri Light"/>
              </a:rPr>
              <a:t> Individual |</a:t>
            </a:r>
            <a:br>
              <a:rPr lang="en-US" dirty="0"/>
            </a:br>
            <a:r>
              <a:rPr lang="en-US" sz="6600" dirty="0">
                <a:solidFill>
                  <a:srgbClr val="FFFFFF"/>
                </a:solidFill>
                <a:cs typeface="Calibri Light"/>
              </a:rPr>
              <a:t> Word Kart</a:t>
            </a:r>
            <a:br>
              <a:rPr lang="en-US" sz="6600" dirty="0">
                <a:cs typeface="Calibri Light"/>
              </a:rPr>
            </a:br>
            <a:endParaRPr lang="en-US" sz="66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Eduardo Francisco de Oliveira Filho</a:t>
            </a:r>
          </a:p>
          <a:p>
            <a:r>
              <a:rPr lang="en-US">
                <a:solidFill>
                  <a:srgbClr val="FFFFFF"/>
                </a:solidFill>
                <a:cs typeface="Calibri"/>
              </a:rPr>
              <a:t>RA: 01221149</a:t>
            </a:r>
          </a:p>
        </p:txBody>
      </p:sp>
      <p:sp>
        <p:nvSpPr>
          <p:cNvPr id="7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6EE7A-2522-9EB2-32DA-3E93AF5DA927}"/>
              </a:ext>
            </a:extLst>
          </p:cNvPr>
          <p:cNvSpPr txBox="1"/>
          <p:nvPr/>
        </p:nvSpPr>
        <p:spPr>
          <a:xfrm>
            <a:off x="971519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road, outdoor, racing, turn&#10;&#10;Description automatically generated">
            <a:extLst>
              <a:ext uri="{FF2B5EF4-FFF2-40B4-BE49-F238E27FC236}">
                <a16:creationId xmlns:a16="http://schemas.microsoft.com/office/drawing/2014/main" id="{E2072275-6355-9903-2E2F-CC0B0E6543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73" t="9091" r="2321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cs typeface="Calibri Light"/>
              </a:rPr>
              <a:t>Contextualização</a:t>
            </a:r>
            <a:br>
              <a:rPr lang="en-US" sz="4400">
                <a:cs typeface="Calibri Light"/>
              </a:rPr>
            </a:br>
            <a:endParaRPr lang="en-US" sz="44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000">
              <a:cs typeface="Calibri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6EE7A-2522-9EB2-32DA-3E93AF5DA927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3599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road, outdoor, racing, turn&#10;&#10;Description automatically generated">
            <a:extLst>
              <a:ext uri="{FF2B5EF4-FFF2-40B4-BE49-F238E27FC236}">
                <a16:creationId xmlns:a16="http://schemas.microsoft.com/office/drawing/2014/main" id="{E2072275-6355-9903-2E2F-CC0B0E6543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91" r="235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800"/>
            </a:br>
            <a:endParaRPr lang="en-US" sz="480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368C7103-4091-01C1-8AD6-69710A6C9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Gratidão</a:t>
            </a:r>
            <a:endParaRPr lang="en-US" sz="2000">
              <a:solidFill>
                <a:schemeClr val="tx1"/>
              </a:solidFill>
              <a:cs typeface="Calibri"/>
            </a:endParaRPr>
          </a:p>
          <a:p>
            <a:pPr marL="342900" indent="-342900"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Persistência</a:t>
            </a:r>
            <a:endParaRPr lang="en-US" sz="2000">
              <a:solidFill>
                <a:schemeClr val="tx1"/>
              </a:solidFill>
              <a:cs typeface="Calibri"/>
            </a:endParaRPr>
          </a:p>
          <a:p>
            <a:pPr marL="342900" indent="-342900"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Resiliência</a:t>
            </a:r>
            <a:endParaRPr lang="en-US" sz="2000">
              <a:solidFill>
                <a:schemeClr val="tx1"/>
              </a:solidFill>
              <a:cs typeface="Calibr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B2C6E-86E2-7035-AC40-93DCECB03EF5}"/>
              </a:ext>
            </a:extLst>
          </p:cNvPr>
          <p:cNvSpPr txBox="1"/>
          <p:nvPr/>
        </p:nvSpPr>
        <p:spPr>
          <a:xfrm>
            <a:off x="1043797" y="243840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cs typeface="Calibri"/>
              </a:rPr>
              <a:t>Valores:</a:t>
            </a:r>
            <a:endParaRPr lang="en-US" sz="32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6EE7A-2522-9EB2-32DA-3E93AF5DA927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4844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road, outdoor, racing, turn&#10;&#10;Description automatically generated">
            <a:extLst>
              <a:ext uri="{FF2B5EF4-FFF2-40B4-BE49-F238E27FC236}">
                <a16:creationId xmlns:a16="http://schemas.microsoft.com/office/drawing/2014/main" id="{E2072275-6355-9903-2E2F-CC0B0E6543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91" r="235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800"/>
            </a:br>
            <a:endParaRPr lang="en-US" sz="480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368C7103-4091-01C1-8AD6-69710A6C9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000" dirty="0">
                <a:solidFill>
                  <a:schemeClr val="tx1"/>
                </a:solidFill>
                <a:cs typeface="Calibri"/>
              </a:rPr>
              <a:t>Back-end</a:t>
            </a:r>
          </a:p>
          <a:p>
            <a:pPr marL="342900" indent="-342900">
              <a:buChar char="•"/>
            </a:pPr>
            <a:endParaRPr lang="en-US" sz="20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B2C6E-86E2-7035-AC40-93DCECB03EF5}"/>
              </a:ext>
            </a:extLst>
          </p:cNvPr>
          <p:cNvSpPr txBox="1"/>
          <p:nvPr/>
        </p:nvSpPr>
        <p:spPr>
          <a:xfrm>
            <a:off x="612476" y="2438400"/>
            <a:ext cx="33039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cs typeface="Calibri"/>
              </a:rPr>
              <a:t>Maior </a:t>
            </a:r>
            <a:r>
              <a:rPr lang="en-US" sz="3200" dirty="0" err="1">
                <a:cs typeface="Calibri"/>
              </a:rPr>
              <a:t>dificuldade</a:t>
            </a:r>
            <a:r>
              <a:rPr lang="en-US" sz="3200" dirty="0">
                <a:cs typeface="Calibri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6EE7A-2522-9EB2-32DA-3E93AF5DA927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9978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road, outdoor, racing, turn&#10;&#10;Description automatically generated">
            <a:extLst>
              <a:ext uri="{FF2B5EF4-FFF2-40B4-BE49-F238E27FC236}">
                <a16:creationId xmlns:a16="http://schemas.microsoft.com/office/drawing/2014/main" id="{E2072275-6355-9903-2E2F-CC0B0E6543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91" r="235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800"/>
            </a:br>
            <a:endParaRPr lang="en-US" sz="480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368C7103-4091-01C1-8AD6-69710A6C9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3980227" cy="13519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000" dirty="0">
                <a:solidFill>
                  <a:schemeClr val="tx1"/>
                </a:solidFill>
                <a:cs typeface="Calibri"/>
              </a:rPr>
              <a:t>Front-end</a:t>
            </a:r>
          </a:p>
          <a:p>
            <a:pPr marL="342900" indent="-342900">
              <a:buChar char="•"/>
            </a:pPr>
            <a:r>
              <a:rPr lang="en-US" sz="2000" dirty="0">
                <a:solidFill>
                  <a:schemeClr val="tx1"/>
                </a:solidFill>
                <a:cs typeface="Calibri"/>
              </a:rPr>
              <a:t>Banco de dados</a:t>
            </a:r>
          </a:p>
          <a:p>
            <a:pPr marL="342900" indent="-342900">
              <a:buChar char="•"/>
            </a:pPr>
            <a:r>
              <a:rPr lang="en-US" sz="2000" dirty="0" err="1">
                <a:solidFill>
                  <a:schemeClr val="tx1"/>
                </a:solidFill>
                <a:cs typeface="Calibri"/>
              </a:rPr>
              <a:t>Gestão</a:t>
            </a:r>
          </a:p>
          <a:p>
            <a:pPr marL="342900" indent="-342900">
              <a:buChar char="•"/>
            </a:pPr>
            <a:endParaRPr lang="en-US" sz="20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B2C6E-86E2-7035-AC40-93DCECB03EF5}"/>
              </a:ext>
            </a:extLst>
          </p:cNvPr>
          <p:cNvSpPr txBox="1"/>
          <p:nvPr/>
        </p:nvSpPr>
        <p:spPr>
          <a:xfrm>
            <a:off x="612476" y="2438400"/>
            <a:ext cx="33039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cs typeface="Calibri"/>
              </a:rPr>
              <a:t>Maior </a:t>
            </a:r>
            <a:r>
              <a:rPr lang="en-US" sz="3200" dirty="0" err="1">
                <a:cs typeface="Calibri"/>
              </a:rPr>
              <a:t>Superação</a:t>
            </a:r>
            <a:r>
              <a:rPr lang="en-US" sz="3200" dirty="0">
                <a:cs typeface="Calibri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6EE7A-2522-9EB2-32DA-3E93AF5DA927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117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road, outdoor, racing, turn&#10;&#10;Description automatically generated">
            <a:extLst>
              <a:ext uri="{FF2B5EF4-FFF2-40B4-BE49-F238E27FC236}">
                <a16:creationId xmlns:a16="http://schemas.microsoft.com/office/drawing/2014/main" id="{E2072275-6355-9903-2E2F-CC0B0E6543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91" r="235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800"/>
            </a:br>
            <a:endParaRPr lang="en-US" sz="480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368C7103-4091-01C1-8AD6-69710A6C9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3980227" cy="13519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000" dirty="0" err="1">
                <a:solidFill>
                  <a:schemeClr val="tx1"/>
                </a:solidFill>
                <a:cs typeface="Calibri"/>
              </a:rPr>
              <a:t>Faculdade</a:t>
            </a:r>
          </a:p>
          <a:p>
            <a:pPr marL="342900" indent="-342900">
              <a:buChar char="•"/>
            </a:pPr>
            <a:r>
              <a:rPr lang="en-US" sz="2000" dirty="0">
                <a:solidFill>
                  <a:schemeClr val="tx1"/>
                </a:solidFill>
                <a:cs typeface="Calibri"/>
              </a:rPr>
              <a:t>Amigos de </a:t>
            </a:r>
            <a:r>
              <a:rPr lang="en-US" sz="2000" dirty="0" err="1">
                <a:solidFill>
                  <a:schemeClr val="tx1"/>
                </a:solidFill>
                <a:cs typeface="Calibri"/>
              </a:rPr>
              <a:t>sala</a:t>
            </a:r>
          </a:p>
          <a:p>
            <a:pPr marL="342900" indent="-342900">
              <a:buChar char="•"/>
            </a:pPr>
            <a:r>
              <a:rPr lang="en-US" sz="2000" dirty="0">
                <a:solidFill>
                  <a:schemeClr val="tx1"/>
                </a:solidFill>
                <a:cs typeface="Calibri"/>
              </a:rPr>
              <a:t>(Especial) Diogo Henrique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B2C6E-86E2-7035-AC40-93DCECB03EF5}"/>
              </a:ext>
            </a:extLst>
          </p:cNvPr>
          <p:cNvSpPr txBox="1"/>
          <p:nvPr/>
        </p:nvSpPr>
        <p:spPr>
          <a:xfrm>
            <a:off x="612476" y="2438400"/>
            <a:ext cx="33039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 err="1">
                <a:cs typeface="Calibri"/>
              </a:rPr>
              <a:t>Agradecimentos</a:t>
            </a:r>
            <a:r>
              <a:rPr lang="en-US" sz="3200" dirty="0">
                <a:cs typeface="Calibri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6EE7A-2522-9EB2-32DA-3E93AF5DA927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950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road, outdoor, racing, turn&#10;&#10;Description automatically generated">
            <a:extLst>
              <a:ext uri="{FF2B5EF4-FFF2-40B4-BE49-F238E27FC236}">
                <a16:creationId xmlns:a16="http://schemas.microsoft.com/office/drawing/2014/main" id="{E2072275-6355-9903-2E2F-CC0B0E6543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91" r="235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800"/>
            </a:br>
            <a:endParaRPr lang="en-US" sz="480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368C7103-4091-01C1-8AD6-69710A6C9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3980227" cy="18407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000" dirty="0" err="1">
                <a:solidFill>
                  <a:schemeClr val="tx1"/>
                </a:solidFill>
                <a:cs typeface="Calibri"/>
              </a:rPr>
              <a:t>Muito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alibri"/>
              </a:rPr>
              <a:t>Aprendizado</a:t>
            </a:r>
            <a:endParaRPr lang="en-US" sz="2000" dirty="0">
              <a:solidFill>
                <a:schemeClr val="tx1"/>
              </a:solidFill>
              <a:cs typeface="Calibri"/>
            </a:endParaRPr>
          </a:p>
          <a:p>
            <a:pPr marL="342900" indent="-342900">
              <a:buChar char="•"/>
            </a:pPr>
            <a:r>
              <a:rPr lang="en-US" sz="2000" dirty="0" err="1">
                <a:solidFill>
                  <a:schemeClr val="tx1"/>
                </a:solidFill>
                <a:cs typeface="Calibri"/>
              </a:rPr>
              <a:t>Superação</a:t>
            </a:r>
            <a:endParaRPr lang="en-US" sz="2000">
              <a:solidFill>
                <a:schemeClr val="tx1"/>
              </a:solidFill>
              <a:cs typeface="Calibri"/>
            </a:endParaRPr>
          </a:p>
          <a:p>
            <a:pPr marL="342900" indent="-342900">
              <a:buChar char="•"/>
            </a:pPr>
            <a:r>
              <a:rPr lang="en-US" sz="2000" dirty="0">
                <a:solidFill>
                  <a:schemeClr val="tx1"/>
                </a:solidFill>
                <a:cs typeface="Calibri"/>
              </a:rPr>
              <a:t>Longo </a:t>
            </a:r>
            <a:r>
              <a:rPr lang="en-US" sz="2000" dirty="0" err="1">
                <a:solidFill>
                  <a:schemeClr val="tx1"/>
                </a:solidFill>
                <a:cs typeface="Calibri"/>
              </a:rPr>
              <a:t>caminho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 pela </a:t>
            </a:r>
            <a:r>
              <a:rPr lang="en-US" sz="2000" dirty="0" err="1">
                <a:solidFill>
                  <a:schemeClr val="tx1"/>
                </a:solidFill>
                <a:cs typeface="Calibri"/>
              </a:rPr>
              <a:t>frente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B2C6E-86E2-7035-AC40-93DCECB03EF5}"/>
              </a:ext>
            </a:extLst>
          </p:cNvPr>
          <p:cNvSpPr txBox="1"/>
          <p:nvPr/>
        </p:nvSpPr>
        <p:spPr>
          <a:xfrm>
            <a:off x="612476" y="2438400"/>
            <a:ext cx="33039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 err="1">
                <a:cs typeface="Calibri"/>
              </a:rPr>
              <a:t>Conclusão</a:t>
            </a:r>
            <a:r>
              <a:rPr lang="en-US" sz="3200" dirty="0">
                <a:cs typeface="Calibri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6EE7A-2522-9EB2-32DA-3E93AF5DA927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956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road, outdoor, racing, turn&#10;&#10;Description automatically generated">
            <a:extLst>
              <a:ext uri="{FF2B5EF4-FFF2-40B4-BE49-F238E27FC236}">
                <a16:creationId xmlns:a16="http://schemas.microsoft.com/office/drawing/2014/main" id="{E2072275-6355-9903-2E2F-CC0B0E6543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91" r="235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800"/>
            </a:br>
            <a:endParaRPr lang="en-US" sz="480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368C7103-4091-01C1-8AD6-69710A6C9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3980227" cy="184074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B2C6E-86E2-7035-AC40-93DCECB03EF5}"/>
              </a:ext>
            </a:extLst>
          </p:cNvPr>
          <p:cNvSpPr txBox="1"/>
          <p:nvPr/>
        </p:nvSpPr>
        <p:spPr>
          <a:xfrm>
            <a:off x="612476" y="2438400"/>
            <a:ext cx="33039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 err="1">
                <a:cs typeface="Calibri"/>
              </a:rPr>
              <a:t>Vídeo</a:t>
            </a:r>
            <a:r>
              <a:rPr lang="en-US" sz="3200" dirty="0">
                <a:cs typeface="Calibri"/>
              </a:rPr>
              <a:t> </a:t>
            </a:r>
            <a:r>
              <a:rPr lang="en-US" sz="3200" dirty="0" err="1">
                <a:cs typeface="Calibri"/>
              </a:rPr>
              <a:t>Bônus</a:t>
            </a:r>
            <a:r>
              <a:rPr lang="en-US" sz="3200" dirty="0">
                <a:cs typeface="Calibri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6EE7A-2522-9EB2-32DA-3E93AF5DA927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1455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0D50-6C32-93D9-68CF-CD414A97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5E4DF-DBC3-DACE-D8C2-2511A8E9CA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96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Projeto Individual |  Word Kart </vt:lpstr>
      <vt:lpstr>Contextualização </vt:lpstr>
      <vt:lpstr> </vt:lpstr>
      <vt:lpstr> </vt:lpstr>
      <vt:lpstr> </vt:lpstr>
      <vt:lpstr> </vt:lpstr>
      <vt:lpstr> 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169</cp:revision>
  <dcterms:created xsi:type="dcterms:W3CDTF">2022-06-06T03:23:26Z</dcterms:created>
  <dcterms:modified xsi:type="dcterms:W3CDTF">2022-06-06T07:02:43Z</dcterms:modified>
</cp:coreProperties>
</file>