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pt-B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-2250" y="-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DB62B-BDDA-482A-AAE3-FC400AE9C282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63C3F-6011-4871-874E-DE9652111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31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CA58-6D2C-41B6-A18B-6668223FE8D7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A4C-8EAE-4DC6-A46E-433A97E6B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51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CA58-6D2C-41B6-A18B-6668223FE8D7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A4C-8EAE-4DC6-A46E-433A97E6B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1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CA58-6D2C-41B6-A18B-6668223FE8D7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A4C-8EAE-4DC6-A46E-433A97E6B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10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CA58-6D2C-41B6-A18B-6668223FE8D7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A4C-8EAE-4DC6-A46E-433A97E6B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18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CA58-6D2C-41B6-A18B-6668223FE8D7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A4C-8EAE-4DC6-A46E-433A97E6B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08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CA58-6D2C-41B6-A18B-6668223FE8D7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A4C-8EAE-4DC6-A46E-433A97E6B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04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CA58-6D2C-41B6-A18B-6668223FE8D7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A4C-8EAE-4DC6-A46E-433A97E6B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3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CA58-6D2C-41B6-A18B-6668223FE8D7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A4C-8EAE-4DC6-A46E-433A97E6B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91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CA58-6D2C-41B6-A18B-6668223FE8D7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A4C-8EAE-4DC6-A46E-433A97E6B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18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CA58-6D2C-41B6-A18B-6668223FE8D7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A4C-8EAE-4DC6-A46E-433A97E6B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14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CA58-6D2C-41B6-A18B-6668223FE8D7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A4C-8EAE-4DC6-A46E-433A97E6B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0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ECA58-6D2C-41B6-A18B-6668223FE8D7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C3A4C-8EAE-4DC6-A46E-433A97E6B3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49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duardobio2009.users.earthengine.app/view/bacaba-park-app-alph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duardoqm.github.io/hyperionplots.github.io/" TargetMode="External"/><Relationship Id="rId4" Type="http://schemas.openxmlformats.org/officeDocument/2006/relationships/hyperlink" Target="https://eduardoqm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2" t="16748" r="20454" b="6881"/>
          <a:stretch/>
        </p:blipFill>
        <p:spPr bwMode="auto">
          <a:xfrm>
            <a:off x="-23936" y="2711152"/>
            <a:ext cx="962513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7912"/>
            <a:ext cx="9601200" cy="26161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pt-BR" sz="3200" b="1" dirty="0" smtClean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 Semibold" panose="020B0702040204020203" pitchFamily="34" charset="0"/>
            </a:endParaRPr>
          </a:p>
          <a:p>
            <a:r>
              <a:rPr lang="pt-BR" sz="10000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Semibold" panose="020B0702040204020203" pitchFamily="34" charset="0"/>
              </a:rPr>
              <a:t>Bacaba </a:t>
            </a:r>
            <a:r>
              <a:rPr lang="pt-BR" sz="32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Interativo</a:t>
            </a:r>
          </a:p>
          <a:p>
            <a:endParaRPr lang="pt-BR" sz="32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aixaDeTexto 5">
            <a:hlinkClick r:id="rId3"/>
          </p:cNvPr>
          <p:cNvSpPr txBox="1"/>
          <p:nvPr/>
        </p:nvSpPr>
        <p:spPr>
          <a:xfrm>
            <a:off x="0" y="8368823"/>
            <a:ext cx="328843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Índices de</a:t>
            </a:r>
          </a:p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Vegetação</a:t>
            </a:r>
            <a:endParaRPr lang="pt-BR" sz="36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CaixaDeTexto 8">
            <a:hlinkClick r:id="rId4"/>
          </p:cNvPr>
          <p:cNvSpPr txBox="1"/>
          <p:nvPr/>
        </p:nvSpPr>
        <p:spPr>
          <a:xfrm>
            <a:off x="3288432" y="8368823"/>
            <a:ext cx="316835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Relevo</a:t>
            </a:r>
          </a:p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3D</a:t>
            </a:r>
          </a:p>
        </p:txBody>
      </p:sp>
      <p:sp>
        <p:nvSpPr>
          <p:cNvPr id="11" name="CaixaDeTexto 10">
            <a:hlinkClick r:id="rId5"/>
          </p:cNvPr>
          <p:cNvSpPr txBox="1"/>
          <p:nvPr/>
        </p:nvSpPr>
        <p:spPr>
          <a:xfrm>
            <a:off x="6432848" y="8368823"/>
            <a:ext cx="316835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Mapas para</a:t>
            </a:r>
          </a:p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Download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56784" y="2656384"/>
            <a:ext cx="72008" cy="6912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288432" y="2656384"/>
            <a:ext cx="72008" cy="6912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20080" y="10649272"/>
            <a:ext cx="3168352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3200" b="1" dirty="0" smtClean="0">
              <a:solidFill>
                <a:schemeClr val="bg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pt-BR" sz="3200" b="1" dirty="0" smtClean="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Anuncie aqui</a:t>
            </a: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!</a:t>
            </a:r>
          </a:p>
          <a:p>
            <a:pPr algn="ctr"/>
            <a:endParaRPr lang="pt-BR" sz="3200" dirty="0" smtClean="0">
              <a:solidFill>
                <a:schemeClr val="bg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endParaRPr lang="pt-BR" sz="3200" dirty="0">
              <a:solidFill>
                <a:schemeClr val="bg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88432" y="10675401"/>
            <a:ext cx="3168352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3200" b="1" dirty="0" smtClean="0">
              <a:solidFill>
                <a:schemeClr val="bg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pt-BR" sz="3200" b="1" dirty="0" smtClean="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Anuncie aqui</a:t>
            </a: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!</a:t>
            </a:r>
          </a:p>
          <a:p>
            <a:pPr algn="ctr"/>
            <a:endParaRPr lang="pt-BR" sz="3200" dirty="0" smtClean="0">
              <a:solidFill>
                <a:schemeClr val="bg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endParaRPr lang="pt-BR" sz="3200" dirty="0">
              <a:solidFill>
                <a:schemeClr val="bg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456784" y="10675401"/>
            <a:ext cx="3168352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t-BR" sz="3200" b="1" dirty="0" smtClean="0">
              <a:solidFill>
                <a:schemeClr val="bg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r>
              <a:rPr lang="pt-BR" sz="3200" b="1" dirty="0" smtClean="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Anuncie aqui</a:t>
            </a:r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!</a:t>
            </a:r>
          </a:p>
          <a:p>
            <a:pPr algn="ctr"/>
            <a:endParaRPr lang="pt-BR" sz="3200" dirty="0" smtClean="0">
              <a:solidFill>
                <a:schemeClr val="bg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ctr"/>
            <a:endParaRPr lang="pt-BR" sz="3200" dirty="0">
              <a:solidFill>
                <a:schemeClr val="bg1">
                  <a:lumMod val="50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03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</Words>
  <Application>Microsoft Office PowerPoint</Application>
  <PresentationFormat>Papel A3 (297x420 mm)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Queiroz Marques</dc:creator>
  <cp:lastModifiedBy>Eduardo Queiroz Marques</cp:lastModifiedBy>
  <cp:revision>5</cp:revision>
  <dcterms:created xsi:type="dcterms:W3CDTF">2020-03-03T19:33:09Z</dcterms:created>
  <dcterms:modified xsi:type="dcterms:W3CDTF">2020-03-03T20:15:44Z</dcterms:modified>
</cp:coreProperties>
</file>