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é Costa" userId="19fc697903e1aad7" providerId="LiveId" clId="{F9384AFB-4292-4E89-B21C-57023ED737FD}"/>
    <pc:docChg chg="undo custSel modSld">
      <pc:chgData name="André Costa" userId="19fc697903e1aad7" providerId="LiveId" clId="{F9384AFB-4292-4E89-B21C-57023ED737FD}" dt="2023-05-03T16:07:10.943" v="596" actId="20577"/>
      <pc:docMkLst>
        <pc:docMk/>
      </pc:docMkLst>
      <pc:sldChg chg="modSp mod">
        <pc:chgData name="André Costa" userId="19fc697903e1aad7" providerId="LiveId" clId="{F9384AFB-4292-4E89-B21C-57023ED737FD}" dt="2023-05-03T15:44:04.793" v="421" actId="1038"/>
        <pc:sldMkLst>
          <pc:docMk/>
          <pc:sldMk cId="3814654655" sldId="258"/>
        </pc:sldMkLst>
        <pc:spChg chg="mod">
          <ac:chgData name="André Costa" userId="19fc697903e1aad7" providerId="LiveId" clId="{F9384AFB-4292-4E89-B21C-57023ED737FD}" dt="2023-05-03T15:44:04.793" v="421" actId="1038"/>
          <ac:spMkLst>
            <pc:docMk/>
            <pc:sldMk cId="3814654655" sldId="258"/>
            <ac:spMk id="3" creationId="{C9FF7FA9-CD0D-E0F8-F302-B0E747AF24A9}"/>
          </ac:spMkLst>
        </pc:spChg>
      </pc:sldChg>
      <pc:sldChg chg="modSp mod">
        <pc:chgData name="André Costa" userId="19fc697903e1aad7" providerId="LiveId" clId="{F9384AFB-4292-4E89-B21C-57023ED737FD}" dt="2023-05-03T16:04:50.030" v="547" actId="20577"/>
        <pc:sldMkLst>
          <pc:docMk/>
          <pc:sldMk cId="280006060" sldId="259"/>
        </pc:sldMkLst>
        <pc:spChg chg="mod">
          <ac:chgData name="André Costa" userId="19fc697903e1aad7" providerId="LiveId" clId="{F9384AFB-4292-4E89-B21C-57023ED737FD}" dt="2023-05-03T16:04:50.030" v="547" actId="20577"/>
          <ac:spMkLst>
            <pc:docMk/>
            <pc:sldMk cId="280006060" sldId="259"/>
            <ac:spMk id="3" creationId="{C9FF7FA9-CD0D-E0F8-F302-B0E747AF24A9}"/>
          </ac:spMkLst>
        </pc:spChg>
      </pc:sldChg>
      <pc:sldChg chg="modSp mod">
        <pc:chgData name="André Costa" userId="19fc697903e1aad7" providerId="LiveId" clId="{F9384AFB-4292-4E89-B21C-57023ED737FD}" dt="2023-05-03T16:07:10.943" v="596" actId="20577"/>
        <pc:sldMkLst>
          <pc:docMk/>
          <pc:sldMk cId="2068101650" sldId="260"/>
        </pc:sldMkLst>
        <pc:spChg chg="mod">
          <ac:chgData name="André Costa" userId="19fc697903e1aad7" providerId="LiveId" clId="{F9384AFB-4292-4E89-B21C-57023ED737FD}" dt="2023-05-03T16:07:10.943" v="596" actId="20577"/>
          <ac:spMkLst>
            <pc:docMk/>
            <pc:sldMk cId="2068101650" sldId="260"/>
            <ac:spMk id="3" creationId="{C9FF7FA9-CD0D-E0F8-F302-B0E747AF24A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59805-015A-D4B1-EFE3-48F660A946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93851B-24A3-CDC9-B935-D406B0489C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A91D5D-F020-1AB5-864D-F0B6CF9EC0B5}"/>
              </a:ext>
            </a:extLst>
          </p:cNvPr>
          <p:cNvSpPr>
            <a:spLocks noGrp="1"/>
          </p:cNvSpPr>
          <p:nvPr>
            <p:ph type="dt" sz="half" idx="10"/>
          </p:nvPr>
        </p:nvSpPr>
        <p:spPr/>
        <p:txBody>
          <a:bodyPr/>
          <a:lstStyle/>
          <a:p>
            <a:fld id="{6B0EF491-B434-477E-862B-117F5FDA35FB}" type="datetimeFigureOut">
              <a:rPr lang="en-US" smtClean="0"/>
              <a:t>5/3/2023</a:t>
            </a:fld>
            <a:endParaRPr lang="en-US"/>
          </a:p>
        </p:txBody>
      </p:sp>
      <p:sp>
        <p:nvSpPr>
          <p:cNvPr id="5" name="Footer Placeholder 4">
            <a:extLst>
              <a:ext uri="{FF2B5EF4-FFF2-40B4-BE49-F238E27FC236}">
                <a16:creationId xmlns:a16="http://schemas.microsoft.com/office/drawing/2014/main" id="{88083908-0547-DA7A-C8E9-3A359F14D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01153-59AA-563A-D0CC-20372B97575D}"/>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376830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8D36C-E68C-7660-4B68-2207D6CC71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5F2386-AFF3-1E48-7D39-E66437646D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D32E7D-D1A5-1B29-3A43-4B1065FB36C5}"/>
              </a:ext>
            </a:extLst>
          </p:cNvPr>
          <p:cNvSpPr>
            <a:spLocks noGrp="1"/>
          </p:cNvSpPr>
          <p:nvPr>
            <p:ph type="dt" sz="half" idx="10"/>
          </p:nvPr>
        </p:nvSpPr>
        <p:spPr/>
        <p:txBody>
          <a:bodyPr/>
          <a:lstStyle/>
          <a:p>
            <a:fld id="{6B0EF491-B434-477E-862B-117F5FDA35FB}" type="datetimeFigureOut">
              <a:rPr lang="en-US" smtClean="0"/>
              <a:t>5/3/2023</a:t>
            </a:fld>
            <a:endParaRPr lang="en-US"/>
          </a:p>
        </p:txBody>
      </p:sp>
      <p:sp>
        <p:nvSpPr>
          <p:cNvPr id="5" name="Footer Placeholder 4">
            <a:extLst>
              <a:ext uri="{FF2B5EF4-FFF2-40B4-BE49-F238E27FC236}">
                <a16:creationId xmlns:a16="http://schemas.microsoft.com/office/drawing/2014/main" id="{9EB9220D-62C6-CDD7-49E8-4C9AC6396F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42B358-0F25-48B8-C318-EE70508E1438}"/>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2563975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1ADDA5-ADFD-6F31-28A0-93E745AEC5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8C65F9-B372-27E7-CB32-E834EC09EE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67FC20-9CA2-5E36-267D-B95F04B14849}"/>
              </a:ext>
            </a:extLst>
          </p:cNvPr>
          <p:cNvSpPr>
            <a:spLocks noGrp="1"/>
          </p:cNvSpPr>
          <p:nvPr>
            <p:ph type="dt" sz="half" idx="10"/>
          </p:nvPr>
        </p:nvSpPr>
        <p:spPr/>
        <p:txBody>
          <a:bodyPr/>
          <a:lstStyle/>
          <a:p>
            <a:fld id="{6B0EF491-B434-477E-862B-117F5FDA35FB}" type="datetimeFigureOut">
              <a:rPr lang="en-US" smtClean="0"/>
              <a:t>5/3/2023</a:t>
            </a:fld>
            <a:endParaRPr lang="en-US"/>
          </a:p>
        </p:txBody>
      </p:sp>
      <p:sp>
        <p:nvSpPr>
          <p:cNvPr id="5" name="Footer Placeholder 4">
            <a:extLst>
              <a:ext uri="{FF2B5EF4-FFF2-40B4-BE49-F238E27FC236}">
                <a16:creationId xmlns:a16="http://schemas.microsoft.com/office/drawing/2014/main" id="{965EBD6E-0155-43A4-FB0C-946499D5E2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28FA8F-D69D-B173-E86F-5D1919480B18}"/>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1352569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A0BAE-D0A9-1C0E-219E-461B7955C0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067B02-AE3D-1000-13B8-00424295D7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3A3D25-0D12-D48D-8C23-0280BB6B6D9F}"/>
              </a:ext>
            </a:extLst>
          </p:cNvPr>
          <p:cNvSpPr>
            <a:spLocks noGrp="1"/>
          </p:cNvSpPr>
          <p:nvPr>
            <p:ph type="dt" sz="half" idx="10"/>
          </p:nvPr>
        </p:nvSpPr>
        <p:spPr/>
        <p:txBody>
          <a:bodyPr/>
          <a:lstStyle/>
          <a:p>
            <a:fld id="{6B0EF491-B434-477E-862B-117F5FDA35FB}" type="datetimeFigureOut">
              <a:rPr lang="en-US" smtClean="0"/>
              <a:t>5/3/2023</a:t>
            </a:fld>
            <a:endParaRPr lang="en-US"/>
          </a:p>
        </p:txBody>
      </p:sp>
      <p:sp>
        <p:nvSpPr>
          <p:cNvPr id="5" name="Footer Placeholder 4">
            <a:extLst>
              <a:ext uri="{FF2B5EF4-FFF2-40B4-BE49-F238E27FC236}">
                <a16:creationId xmlns:a16="http://schemas.microsoft.com/office/drawing/2014/main" id="{8B0E4DAF-007E-E656-75C5-37143BBB4C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963DF-357C-FD13-3AD4-29D07F8B8DB6}"/>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2895674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1A4B-0916-2EBF-0E52-B21A4D4C87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CEEFD3-E3AE-4A3F-8979-B333F3BCB0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55E648-C27E-38F3-6E9D-FBFD77A66E2A}"/>
              </a:ext>
            </a:extLst>
          </p:cNvPr>
          <p:cNvSpPr>
            <a:spLocks noGrp="1"/>
          </p:cNvSpPr>
          <p:nvPr>
            <p:ph type="dt" sz="half" idx="10"/>
          </p:nvPr>
        </p:nvSpPr>
        <p:spPr/>
        <p:txBody>
          <a:bodyPr/>
          <a:lstStyle/>
          <a:p>
            <a:fld id="{6B0EF491-B434-477E-862B-117F5FDA35FB}" type="datetimeFigureOut">
              <a:rPr lang="en-US" smtClean="0"/>
              <a:t>5/3/2023</a:t>
            </a:fld>
            <a:endParaRPr lang="en-US"/>
          </a:p>
        </p:txBody>
      </p:sp>
      <p:sp>
        <p:nvSpPr>
          <p:cNvPr id="5" name="Footer Placeholder 4">
            <a:extLst>
              <a:ext uri="{FF2B5EF4-FFF2-40B4-BE49-F238E27FC236}">
                <a16:creationId xmlns:a16="http://schemas.microsoft.com/office/drawing/2014/main" id="{CCBF6E37-F384-F7AF-1D2D-E30EBD22A8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02C65F-3BC1-13C3-537C-164A174FB28D}"/>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4185754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CDEF7-20B5-94FD-52E2-66881B72EB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A72738-F1E0-9307-0514-E8470CD84A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7A7BF2-BFD2-4EC3-9E33-16FE803182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84799E-0624-773B-9B6E-316E216C0F78}"/>
              </a:ext>
            </a:extLst>
          </p:cNvPr>
          <p:cNvSpPr>
            <a:spLocks noGrp="1"/>
          </p:cNvSpPr>
          <p:nvPr>
            <p:ph type="dt" sz="half" idx="10"/>
          </p:nvPr>
        </p:nvSpPr>
        <p:spPr/>
        <p:txBody>
          <a:bodyPr/>
          <a:lstStyle/>
          <a:p>
            <a:fld id="{6B0EF491-B434-477E-862B-117F5FDA35FB}" type="datetimeFigureOut">
              <a:rPr lang="en-US" smtClean="0"/>
              <a:t>5/3/2023</a:t>
            </a:fld>
            <a:endParaRPr lang="en-US"/>
          </a:p>
        </p:txBody>
      </p:sp>
      <p:sp>
        <p:nvSpPr>
          <p:cNvPr id="6" name="Footer Placeholder 5">
            <a:extLst>
              <a:ext uri="{FF2B5EF4-FFF2-40B4-BE49-F238E27FC236}">
                <a16:creationId xmlns:a16="http://schemas.microsoft.com/office/drawing/2014/main" id="{25A93AFF-7873-13B3-95F4-AA3E15417E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CC1D5F-AD72-BFE1-5AD5-EDEBB94B0E8A}"/>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3061397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B259D-F5B8-13A0-B6FB-3165C85166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DBA287-1B0D-1A25-D84A-4DD3A4C181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BC139B-8BC5-DD85-C53A-A75837F36A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238B1A-A072-1D30-7AB5-9B6D72E44E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3BD067-9AE7-6782-28D7-85A833B14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CDC0AF-79FA-C714-3BA6-2737C090F56E}"/>
              </a:ext>
            </a:extLst>
          </p:cNvPr>
          <p:cNvSpPr>
            <a:spLocks noGrp="1"/>
          </p:cNvSpPr>
          <p:nvPr>
            <p:ph type="dt" sz="half" idx="10"/>
          </p:nvPr>
        </p:nvSpPr>
        <p:spPr/>
        <p:txBody>
          <a:bodyPr/>
          <a:lstStyle/>
          <a:p>
            <a:fld id="{6B0EF491-B434-477E-862B-117F5FDA35FB}" type="datetimeFigureOut">
              <a:rPr lang="en-US" smtClean="0"/>
              <a:t>5/3/2023</a:t>
            </a:fld>
            <a:endParaRPr lang="en-US"/>
          </a:p>
        </p:txBody>
      </p:sp>
      <p:sp>
        <p:nvSpPr>
          <p:cNvPr id="8" name="Footer Placeholder 7">
            <a:extLst>
              <a:ext uri="{FF2B5EF4-FFF2-40B4-BE49-F238E27FC236}">
                <a16:creationId xmlns:a16="http://schemas.microsoft.com/office/drawing/2014/main" id="{D513FBEF-9670-875F-CB0D-DD6FC2FD81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0660FE-F318-AE7F-F617-663E61736725}"/>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3936203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CE870-510D-2918-AFB0-B2B498D604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E4975D-D90F-544A-BBB0-4E4F02149C42}"/>
              </a:ext>
            </a:extLst>
          </p:cNvPr>
          <p:cNvSpPr>
            <a:spLocks noGrp="1"/>
          </p:cNvSpPr>
          <p:nvPr>
            <p:ph type="dt" sz="half" idx="10"/>
          </p:nvPr>
        </p:nvSpPr>
        <p:spPr/>
        <p:txBody>
          <a:bodyPr/>
          <a:lstStyle/>
          <a:p>
            <a:fld id="{6B0EF491-B434-477E-862B-117F5FDA35FB}" type="datetimeFigureOut">
              <a:rPr lang="en-US" smtClean="0"/>
              <a:t>5/3/2023</a:t>
            </a:fld>
            <a:endParaRPr lang="en-US"/>
          </a:p>
        </p:txBody>
      </p:sp>
      <p:sp>
        <p:nvSpPr>
          <p:cNvPr id="4" name="Footer Placeholder 3">
            <a:extLst>
              <a:ext uri="{FF2B5EF4-FFF2-40B4-BE49-F238E27FC236}">
                <a16:creationId xmlns:a16="http://schemas.microsoft.com/office/drawing/2014/main" id="{A2F3933A-B382-4DE0-64D4-F2A05B2B43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B62F86-CDC2-FD35-D5DF-5C8EBC7112A9}"/>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3503920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D08A7E-1738-EA15-6B46-9FD6578E3E8A}"/>
              </a:ext>
            </a:extLst>
          </p:cNvPr>
          <p:cNvSpPr>
            <a:spLocks noGrp="1"/>
          </p:cNvSpPr>
          <p:nvPr>
            <p:ph type="dt" sz="half" idx="10"/>
          </p:nvPr>
        </p:nvSpPr>
        <p:spPr/>
        <p:txBody>
          <a:bodyPr/>
          <a:lstStyle/>
          <a:p>
            <a:fld id="{6B0EF491-B434-477E-862B-117F5FDA35FB}" type="datetimeFigureOut">
              <a:rPr lang="en-US" smtClean="0"/>
              <a:t>5/3/2023</a:t>
            </a:fld>
            <a:endParaRPr lang="en-US"/>
          </a:p>
        </p:txBody>
      </p:sp>
      <p:sp>
        <p:nvSpPr>
          <p:cNvPr id="3" name="Footer Placeholder 2">
            <a:extLst>
              <a:ext uri="{FF2B5EF4-FFF2-40B4-BE49-F238E27FC236}">
                <a16:creationId xmlns:a16="http://schemas.microsoft.com/office/drawing/2014/main" id="{0ADF6323-F95D-458B-00BC-447370FA0D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570E8B-2CA0-D8A1-58F8-67BFFDE6AB24}"/>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1584824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F40C1-1C06-AC6B-36CE-FCAA54CC53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F0B24A-1704-D4A5-17DE-D1B8399F89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0A3847-3225-409A-7698-0FB0DC7AF8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E38935-3411-D332-B995-384A0881FD63}"/>
              </a:ext>
            </a:extLst>
          </p:cNvPr>
          <p:cNvSpPr>
            <a:spLocks noGrp="1"/>
          </p:cNvSpPr>
          <p:nvPr>
            <p:ph type="dt" sz="half" idx="10"/>
          </p:nvPr>
        </p:nvSpPr>
        <p:spPr/>
        <p:txBody>
          <a:bodyPr/>
          <a:lstStyle/>
          <a:p>
            <a:fld id="{6B0EF491-B434-477E-862B-117F5FDA35FB}" type="datetimeFigureOut">
              <a:rPr lang="en-US" smtClean="0"/>
              <a:t>5/3/2023</a:t>
            </a:fld>
            <a:endParaRPr lang="en-US"/>
          </a:p>
        </p:txBody>
      </p:sp>
      <p:sp>
        <p:nvSpPr>
          <p:cNvPr id="6" name="Footer Placeholder 5">
            <a:extLst>
              <a:ext uri="{FF2B5EF4-FFF2-40B4-BE49-F238E27FC236}">
                <a16:creationId xmlns:a16="http://schemas.microsoft.com/office/drawing/2014/main" id="{DCE79A05-7C3A-2B69-453E-55B42315B3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201EDD-1400-A8C1-3CDA-78B3C2985F01}"/>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2054699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92B11-0314-6C76-5809-864A0BD7DA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B30701-28E3-7230-7BB7-76B9150106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94B355-1D10-6CDC-6F46-C216442D6A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4ACC01-BC08-F553-C8A2-4B9729DF2B0C}"/>
              </a:ext>
            </a:extLst>
          </p:cNvPr>
          <p:cNvSpPr>
            <a:spLocks noGrp="1"/>
          </p:cNvSpPr>
          <p:nvPr>
            <p:ph type="dt" sz="half" idx="10"/>
          </p:nvPr>
        </p:nvSpPr>
        <p:spPr/>
        <p:txBody>
          <a:bodyPr/>
          <a:lstStyle/>
          <a:p>
            <a:fld id="{6B0EF491-B434-477E-862B-117F5FDA35FB}" type="datetimeFigureOut">
              <a:rPr lang="en-US" smtClean="0"/>
              <a:t>5/3/2023</a:t>
            </a:fld>
            <a:endParaRPr lang="en-US"/>
          </a:p>
        </p:txBody>
      </p:sp>
      <p:sp>
        <p:nvSpPr>
          <p:cNvPr id="6" name="Footer Placeholder 5">
            <a:extLst>
              <a:ext uri="{FF2B5EF4-FFF2-40B4-BE49-F238E27FC236}">
                <a16:creationId xmlns:a16="http://schemas.microsoft.com/office/drawing/2014/main" id="{A39F085C-F73B-B3AB-06C6-68B10C4852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559E3D-2DDC-6CFD-28CC-A65B269266E4}"/>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3911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758E77-C142-C610-0051-0CBA35DA8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9B0C96-056D-E7D5-AC10-7D4CD83A38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A21CDE-2F1B-10FA-A60D-47BE3D91E1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0EF491-B434-477E-862B-117F5FDA35FB}" type="datetimeFigureOut">
              <a:rPr lang="en-US" smtClean="0"/>
              <a:t>5/3/2023</a:t>
            </a:fld>
            <a:endParaRPr lang="en-US"/>
          </a:p>
        </p:txBody>
      </p:sp>
      <p:sp>
        <p:nvSpPr>
          <p:cNvPr id="5" name="Footer Placeholder 4">
            <a:extLst>
              <a:ext uri="{FF2B5EF4-FFF2-40B4-BE49-F238E27FC236}">
                <a16:creationId xmlns:a16="http://schemas.microsoft.com/office/drawing/2014/main" id="{5C5B7A65-19A8-45D1-6FC5-1A9DE1ED0F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F1882E-AA96-C1DD-AB72-145F6F0190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1DBDDA-44F7-4E89-AE56-C0580524C293}" type="slidenum">
              <a:rPr lang="en-US" smtClean="0"/>
              <a:t>‹#›</a:t>
            </a:fld>
            <a:endParaRPr lang="en-US"/>
          </a:p>
        </p:txBody>
      </p:sp>
    </p:spTree>
    <p:extLst>
      <p:ext uri="{BB962C8B-B14F-4D97-AF65-F5344CB8AC3E}">
        <p14:creationId xmlns:p14="http://schemas.microsoft.com/office/powerpoint/2010/main" val="287193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0" name="Rectangle 1049">
            <a:extLst>
              <a:ext uri="{FF2B5EF4-FFF2-40B4-BE49-F238E27FC236}">
                <a16:creationId xmlns:a16="http://schemas.microsoft.com/office/drawing/2014/main" id="{FA69AAE0-49D5-4C8B-8BA2-55898C00E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4" name="Picture 20" descr="Data Science (DS) vs. Machine learning (ML) - Imageconindia">
            <a:extLst>
              <a:ext uri="{FF2B5EF4-FFF2-40B4-BE49-F238E27FC236}">
                <a16:creationId xmlns:a16="http://schemas.microsoft.com/office/drawing/2014/main" id="{D47C35C9-8381-4847-6354-B83E77F498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161" r="19039"/>
          <a:stretch/>
        </p:blipFill>
        <p:spPr bwMode="auto">
          <a:xfrm>
            <a:off x="-4" y="-4"/>
            <a:ext cx="7534640" cy="6857984"/>
          </a:xfrm>
          <a:custGeom>
            <a:avLst/>
            <a:gdLst/>
            <a:ahLst/>
            <a:cxnLst/>
            <a:rect l="l" t="t" r="r" b="b"/>
            <a:pathLst>
              <a:path w="7534640" h="6857984">
                <a:moveTo>
                  <a:pt x="0" y="0"/>
                </a:moveTo>
                <a:lnTo>
                  <a:pt x="7534640" y="0"/>
                </a:lnTo>
                <a:lnTo>
                  <a:pt x="7534640" y="3832811"/>
                </a:lnTo>
                <a:lnTo>
                  <a:pt x="7344853" y="3826712"/>
                </a:lnTo>
                <a:cubicBezTo>
                  <a:pt x="7344853" y="3826712"/>
                  <a:pt x="7341511" y="3826712"/>
                  <a:pt x="7341511" y="3826712"/>
                </a:cubicBezTo>
                <a:cubicBezTo>
                  <a:pt x="7274667" y="3823370"/>
                  <a:pt x="7211169" y="3823370"/>
                  <a:pt x="7144324" y="3820027"/>
                </a:cubicBezTo>
                <a:cubicBezTo>
                  <a:pt x="6913719" y="3820027"/>
                  <a:pt x="6683113" y="3820027"/>
                  <a:pt x="6455848" y="3820027"/>
                </a:cubicBezTo>
                <a:cubicBezTo>
                  <a:pt x="6231926" y="3910265"/>
                  <a:pt x="5987951" y="3833396"/>
                  <a:pt x="5767372" y="3903581"/>
                </a:cubicBezTo>
                <a:cubicBezTo>
                  <a:pt x="5533423" y="3900239"/>
                  <a:pt x="5312845" y="3970423"/>
                  <a:pt x="5082238" y="4000503"/>
                </a:cubicBezTo>
                <a:cubicBezTo>
                  <a:pt x="4908446" y="4013871"/>
                  <a:pt x="4731314" y="3997160"/>
                  <a:pt x="4570892" y="4067345"/>
                </a:cubicBezTo>
                <a:cubicBezTo>
                  <a:pt x="4447233" y="4124161"/>
                  <a:pt x="4350312" y="4197688"/>
                  <a:pt x="4483996" y="4348083"/>
                </a:cubicBezTo>
                <a:cubicBezTo>
                  <a:pt x="4644419" y="4344742"/>
                  <a:pt x="4627708" y="4598742"/>
                  <a:pt x="4788129" y="4561979"/>
                </a:cubicBezTo>
                <a:cubicBezTo>
                  <a:pt x="4754709" y="4678954"/>
                  <a:pt x="4641076" y="4618795"/>
                  <a:pt x="4600971" y="4705690"/>
                </a:cubicBezTo>
                <a:cubicBezTo>
                  <a:pt x="4684524" y="4779217"/>
                  <a:pt x="4844945" y="4725744"/>
                  <a:pt x="4871683" y="4879480"/>
                </a:cubicBezTo>
                <a:cubicBezTo>
                  <a:pt x="4838262" y="5039902"/>
                  <a:pt x="4945210" y="5019849"/>
                  <a:pt x="5032105" y="5029876"/>
                </a:cubicBezTo>
                <a:cubicBezTo>
                  <a:pt x="5239317" y="5049930"/>
                  <a:pt x="5439843" y="5063297"/>
                  <a:pt x="5643713" y="5096719"/>
                </a:cubicBezTo>
                <a:cubicBezTo>
                  <a:pt x="5693844" y="5106745"/>
                  <a:pt x="5810819" y="5083350"/>
                  <a:pt x="5800794" y="5186956"/>
                </a:cubicBezTo>
                <a:cubicBezTo>
                  <a:pt x="5790767" y="5270508"/>
                  <a:pt x="5700529" y="5240431"/>
                  <a:pt x="5643713" y="5243772"/>
                </a:cubicBezTo>
                <a:cubicBezTo>
                  <a:pt x="5329553" y="5283879"/>
                  <a:pt x="5012052" y="5220378"/>
                  <a:pt x="4701235" y="5223719"/>
                </a:cubicBezTo>
                <a:cubicBezTo>
                  <a:pt x="4664472" y="5223719"/>
                  <a:pt x="4657787" y="5334009"/>
                  <a:pt x="4577576" y="5297246"/>
                </a:cubicBezTo>
                <a:cubicBezTo>
                  <a:pt x="4788129" y="5397510"/>
                  <a:pt x="5767372" y="5424248"/>
                  <a:pt x="6094900" y="5477721"/>
                </a:cubicBezTo>
                <a:cubicBezTo>
                  <a:pt x="5754004" y="5858724"/>
                  <a:pt x="5429817" y="5628117"/>
                  <a:pt x="5159105" y="5842012"/>
                </a:cubicBezTo>
                <a:cubicBezTo>
                  <a:pt x="5159105" y="5842012"/>
                  <a:pt x="5212580" y="5842012"/>
                  <a:pt x="5443187" y="5912197"/>
                </a:cubicBezTo>
                <a:cubicBezTo>
                  <a:pt x="5627002" y="5969012"/>
                  <a:pt x="5536765" y="6049223"/>
                  <a:pt x="6001321" y="6202962"/>
                </a:cubicBezTo>
                <a:cubicBezTo>
                  <a:pt x="5824188" y="6253093"/>
                  <a:pt x="5593581" y="6156172"/>
                  <a:pt x="5506685" y="6416857"/>
                </a:cubicBezTo>
                <a:cubicBezTo>
                  <a:pt x="5643713" y="6463648"/>
                  <a:pt x="5807477" y="6420200"/>
                  <a:pt x="5904398" y="6543858"/>
                </a:cubicBezTo>
                <a:cubicBezTo>
                  <a:pt x="5934478" y="6580622"/>
                  <a:pt x="5964557" y="6604017"/>
                  <a:pt x="6001321" y="6624068"/>
                </a:cubicBezTo>
                <a:cubicBezTo>
                  <a:pt x="5984612" y="6630754"/>
                  <a:pt x="5964557" y="6637437"/>
                  <a:pt x="5951188" y="6644121"/>
                </a:cubicBezTo>
                <a:cubicBezTo>
                  <a:pt x="5977925" y="6667518"/>
                  <a:pt x="6663060" y="6794517"/>
                  <a:pt x="6836850" y="6797860"/>
                </a:cubicBezTo>
                <a:cubicBezTo>
                  <a:pt x="6761652" y="6822926"/>
                  <a:pt x="6636845" y="6844075"/>
                  <a:pt x="6553814" y="6856412"/>
                </a:cubicBezTo>
                <a:lnTo>
                  <a:pt x="6542822" y="6857984"/>
                </a:lnTo>
                <a:lnTo>
                  <a:pt x="0" y="6857984"/>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229A054-C5BC-E23A-5090-7FE92FFE9234}"/>
              </a:ext>
            </a:extLst>
          </p:cNvPr>
          <p:cNvSpPr>
            <a:spLocks noGrp="1"/>
          </p:cNvSpPr>
          <p:nvPr>
            <p:ph type="ctrTitle"/>
          </p:nvPr>
        </p:nvSpPr>
        <p:spPr>
          <a:xfrm>
            <a:off x="6343650" y="3962400"/>
            <a:ext cx="5505814" cy="1690409"/>
          </a:xfrm>
        </p:spPr>
        <p:txBody>
          <a:bodyPr anchor="b">
            <a:normAutofit/>
          </a:bodyPr>
          <a:lstStyle/>
          <a:p>
            <a:pPr algn="l"/>
            <a:br>
              <a:rPr lang="en-US" sz="2800"/>
            </a:br>
            <a:r>
              <a:rPr lang="en-US" sz="2800"/>
              <a:t>Estimation of obesity levels based on eating habits and physical condition Data Set</a:t>
            </a:r>
          </a:p>
        </p:txBody>
      </p:sp>
      <p:pic>
        <p:nvPicPr>
          <p:cNvPr id="1030" name="Picture 6" descr="Teen Obesity Images – Browse 4,036 Stock Photos, Vectors, and Video | Adobe  Stock">
            <a:extLst>
              <a:ext uri="{FF2B5EF4-FFF2-40B4-BE49-F238E27FC236}">
                <a16:creationId xmlns:a16="http://schemas.microsoft.com/office/drawing/2014/main" id="{DCA6808F-FE80-19C6-71C9-0209C0FF4A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681" r="3188" b="3"/>
          <a:stretch/>
        </p:blipFill>
        <p:spPr bwMode="auto">
          <a:xfrm>
            <a:off x="7653541" y="6"/>
            <a:ext cx="4538463" cy="3877247"/>
          </a:xfrm>
          <a:custGeom>
            <a:avLst/>
            <a:gdLst/>
            <a:ahLst/>
            <a:cxnLst/>
            <a:rect l="l" t="t" r="r" b="b"/>
            <a:pathLst>
              <a:path w="4538463" h="3877247">
                <a:moveTo>
                  <a:pt x="0" y="0"/>
                </a:moveTo>
                <a:lnTo>
                  <a:pt x="4538463" y="0"/>
                </a:lnTo>
                <a:lnTo>
                  <a:pt x="4538463" y="3437173"/>
                </a:lnTo>
                <a:lnTo>
                  <a:pt x="4530710" y="3429000"/>
                </a:lnTo>
                <a:cubicBezTo>
                  <a:pt x="4370289" y="3495842"/>
                  <a:pt x="4239946" y="3686344"/>
                  <a:pt x="4056129" y="3636211"/>
                </a:cubicBezTo>
                <a:cubicBezTo>
                  <a:pt x="3872313" y="3589422"/>
                  <a:pt x="3788760" y="3830055"/>
                  <a:pt x="3618310" y="3756528"/>
                </a:cubicBezTo>
                <a:cubicBezTo>
                  <a:pt x="3394389" y="3823371"/>
                  <a:pt x="3163783" y="3823371"/>
                  <a:pt x="2933176" y="3810002"/>
                </a:cubicBezTo>
                <a:cubicBezTo>
                  <a:pt x="2702570" y="3840081"/>
                  <a:pt x="2471962" y="3873503"/>
                  <a:pt x="2238015" y="3850107"/>
                </a:cubicBezTo>
                <a:cubicBezTo>
                  <a:pt x="2007408" y="3870161"/>
                  <a:pt x="1783486" y="3883529"/>
                  <a:pt x="1552880" y="3863476"/>
                </a:cubicBezTo>
                <a:cubicBezTo>
                  <a:pt x="1322274" y="3886870"/>
                  <a:pt x="1091667" y="3876844"/>
                  <a:pt x="864402" y="3860134"/>
                </a:cubicBezTo>
                <a:cubicBezTo>
                  <a:pt x="757455" y="3860134"/>
                  <a:pt x="653849" y="3856792"/>
                  <a:pt x="546902" y="3856792"/>
                </a:cubicBezTo>
                <a:cubicBezTo>
                  <a:pt x="404861" y="3850108"/>
                  <a:pt x="262821" y="3845095"/>
                  <a:pt x="120363" y="3840499"/>
                </a:cubicBezTo>
                <a:lnTo>
                  <a:pt x="0" y="3836632"/>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299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0">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4"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5AD32-2BF4-A76D-607F-3633BB430573}"/>
              </a:ext>
            </a:extLst>
          </p:cNvPr>
          <p:cNvSpPr>
            <a:spLocks noGrp="1"/>
          </p:cNvSpPr>
          <p:nvPr>
            <p:ph type="title"/>
          </p:nvPr>
        </p:nvSpPr>
        <p:spPr>
          <a:xfrm>
            <a:off x="803504" y="809898"/>
            <a:ext cx="10550296" cy="1554480"/>
          </a:xfrm>
          <a:ln/>
        </p:spPr>
        <p:style>
          <a:lnRef idx="1">
            <a:schemeClr val="accent1"/>
          </a:lnRef>
          <a:fillRef idx="2">
            <a:schemeClr val="accent1"/>
          </a:fillRef>
          <a:effectRef idx="1">
            <a:schemeClr val="accent1"/>
          </a:effectRef>
          <a:fontRef idx="minor">
            <a:schemeClr val="dk1"/>
          </a:fontRef>
        </p:style>
        <p:txBody>
          <a:bodyPr anchor="ctr">
            <a:normAutofit/>
          </a:bodyPr>
          <a:lstStyle/>
          <a:p>
            <a:r>
              <a:rPr lang="en-US" sz="4800" dirty="0"/>
              <a:t>  Project Specification</a:t>
            </a:r>
          </a:p>
        </p:txBody>
      </p:sp>
      <p:sp>
        <p:nvSpPr>
          <p:cNvPr id="3" name="Content Placeholder 2">
            <a:extLst>
              <a:ext uri="{FF2B5EF4-FFF2-40B4-BE49-F238E27FC236}">
                <a16:creationId xmlns:a16="http://schemas.microsoft.com/office/drawing/2014/main" id="{C9FF7FA9-CD0D-E0F8-F302-B0E747AF24A9}"/>
              </a:ext>
            </a:extLst>
          </p:cNvPr>
          <p:cNvSpPr>
            <a:spLocks noGrp="1"/>
          </p:cNvSpPr>
          <p:nvPr>
            <p:ph idx="1"/>
          </p:nvPr>
        </p:nvSpPr>
        <p:spPr>
          <a:xfrm>
            <a:off x="1045028" y="3017522"/>
            <a:ext cx="9941319" cy="3124658"/>
          </a:xfrm>
        </p:spPr>
        <p:txBody>
          <a:bodyPr anchor="ctr">
            <a:normAutofit/>
          </a:bodyPr>
          <a:lstStyle/>
          <a:p>
            <a:pPr marL="0" indent="0">
              <a:buNone/>
            </a:pPr>
            <a:r>
              <a:rPr lang="en-US" sz="2400"/>
              <a:t>	The goal of this project is to estimate the obesity levels of individuals based on various factors such as their age, height, weight and their habits in general, physical habits, eating/drinking habits and smoking habits. </a:t>
            </a:r>
            <a:br>
              <a:rPr lang="en-US" sz="2400"/>
            </a:br>
            <a:r>
              <a:rPr lang="en-US" sz="2400"/>
              <a:t>	Only 23% of the values in the dataset provided for this project are genuine, it means that 77% of the data was generated and probably needs cleaning. </a:t>
            </a:r>
            <a:br>
              <a:rPr lang="en-US" sz="2400"/>
            </a:br>
            <a:r>
              <a:rPr lang="en-US" sz="2400"/>
              <a:t>	The purpose of this project is to gain knowledge and experience in handling errors in the data, commonly known as "outliers“, and applying supervised learning algorithms that were covered in our theoretical class.</a:t>
            </a:r>
          </a:p>
        </p:txBody>
      </p:sp>
      <p:cxnSp>
        <p:nvCxnSpPr>
          <p:cNvPr id="3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4144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5AD32-2BF4-A76D-607F-3633BB430573}"/>
              </a:ext>
            </a:extLst>
          </p:cNvPr>
          <p:cNvSpPr>
            <a:spLocks noGrp="1"/>
          </p:cNvSpPr>
          <p:nvPr>
            <p:ph type="title"/>
          </p:nvPr>
        </p:nvSpPr>
        <p:spPr>
          <a:xfrm>
            <a:off x="1043631" y="809898"/>
            <a:ext cx="9942716" cy="1554480"/>
          </a:xfrm>
          <a:ln/>
        </p:spPr>
        <p:style>
          <a:lnRef idx="1">
            <a:schemeClr val="accent1"/>
          </a:lnRef>
          <a:fillRef idx="2">
            <a:schemeClr val="accent1"/>
          </a:fillRef>
          <a:effectRef idx="1">
            <a:schemeClr val="accent1"/>
          </a:effectRef>
          <a:fontRef idx="minor">
            <a:schemeClr val="dk1"/>
          </a:fontRef>
        </p:style>
        <p:txBody>
          <a:bodyPr anchor="ctr">
            <a:normAutofit/>
          </a:bodyPr>
          <a:lstStyle/>
          <a:p>
            <a:r>
              <a:rPr lang="en-US" sz="4800" dirty="0"/>
              <a:t>  Related Work (References)</a:t>
            </a:r>
          </a:p>
        </p:txBody>
      </p:sp>
      <p:sp>
        <p:nvSpPr>
          <p:cNvPr id="3" name="Content Placeholder 2">
            <a:extLst>
              <a:ext uri="{FF2B5EF4-FFF2-40B4-BE49-F238E27FC236}">
                <a16:creationId xmlns:a16="http://schemas.microsoft.com/office/drawing/2014/main" id="{C9FF7FA9-CD0D-E0F8-F302-B0E747AF24A9}"/>
              </a:ext>
            </a:extLst>
          </p:cNvPr>
          <p:cNvSpPr>
            <a:spLocks noGrp="1"/>
          </p:cNvSpPr>
          <p:nvPr>
            <p:ph idx="1"/>
          </p:nvPr>
        </p:nvSpPr>
        <p:spPr>
          <a:xfrm>
            <a:off x="1054172" y="3017522"/>
            <a:ext cx="9941319" cy="3124658"/>
          </a:xfrm>
        </p:spPr>
        <p:txBody>
          <a:bodyPr anchor="ctr">
            <a:normAutofit/>
          </a:bodyPr>
          <a:lstStyle/>
          <a:p>
            <a:pPr marL="0" indent="0">
              <a:buNone/>
            </a:pPr>
            <a:r>
              <a:rPr lang="en-US" sz="2400" dirty="0"/>
              <a:t>	During the cleaning process of the dataset, we found that reading the attribute descriptions and reviewing the article provided was helpful for a better understanding of the dataset. It helped us understand </a:t>
            </a:r>
            <a:r>
              <a:rPr lang="en-US" sz="2400" dirty="0" err="1"/>
              <a:t>whichs</a:t>
            </a:r>
            <a:r>
              <a:rPr lang="en-US" sz="2400" dirty="0"/>
              <a:t> features could be more important and which types of “outliers” we could have.</a:t>
            </a:r>
          </a:p>
          <a:p>
            <a:pPr marL="0" indent="0">
              <a:buNone/>
            </a:pPr>
            <a:r>
              <a:rPr lang="en-US" sz="2400" dirty="0"/>
              <a:t>	Additionally, we found the scikit-learn webpage to be useful for implementing the supervised learning algorithms.</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4654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5AD32-2BF4-A76D-607F-3633BB430573}"/>
              </a:ext>
            </a:extLst>
          </p:cNvPr>
          <p:cNvSpPr>
            <a:spLocks noGrp="1"/>
          </p:cNvSpPr>
          <p:nvPr>
            <p:ph type="title"/>
          </p:nvPr>
        </p:nvSpPr>
        <p:spPr>
          <a:xfrm>
            <a:off x="1043631" y="809898"/>
            <a:ext cx="9942716" cy="1554480"/>
          </a:xfrm>
        </p:spPr>
        <p:style>
          <a:lnRef idx="1">
            <a:schemeClr val="accent1"/>
          </a:lnRef>
          <a:fillRef idx="2">
            <a:schemeClr val="accent1"/>
          </a:fillRef>
          <a:effectRef idx="1">
            <a:schemeClr val="accent1"/>
          </a:effectRef>
          <a:fontRef idx="minor">
            <a:schemeClr val="dk1"/>
          </a:fontRef>
        </p:style>
        <p:txBody>
          <a:bodyPr anchor="ctr">
            <a:normAutofit/>
          </a:bodyPr>
          <a:lstStyle/>
          <a:p>
            <a:r>
              <a:rPr lang="en-US" sz="4800" dirty="0"/>
              <a:t>  Algorithms to Implement</a:t>
            </a:r>
          </a:p>
        </p:txBody>
      </p:sp>
      <p:sp>
        <p:nvSpPr>
          <p:cNvPr id="3" name="Content Placeholder 2">
            <a:extLst>
              <a:ext uri="{FF2B5EF4-FFF2-40B4-BE49-F238E27FC236}">
                <a16:creationId xmlns:a16="http://schemas.microsoft.com/office/drawing/2014/main" id="{C9FF7FA9-CD0D-E0F8-F302-B0E747AF24A9}"/>
              </a:ext>
            </a:extLst>
          </p:cNvPr>
          <p:cNvSpPr>
            <a:spLocks noGrp="1"/>
          </p:cNvSpPr>
          <p:nvPr>
            <p:ph idx="1"/>
          </p:nvPr>
        </p:nvSpPr>
        <p:spPr>
          <a:xfrm>
            <a:off x="1045028" y="3017522"/>
            <a:ext cx="9941319" cy="3124658"/>
          </a:xfrm>
        </p:spPr>
        <p:txBody>
          <a:bodyPr anchor="ctr">
            <a:normAutofit/>
          </a:bodyPr>
          <a:lstStyle/>
          <a:p>
            <a:pPr marL="0" indent="0">
              <a:buNone/>
            </a:pPr>
            <a:r>
              <a:rPr lang="en-US" sz="2400" dirty="0"/>
              <a:t>	Like we said in the project description, the dataset will need some cleaning and for that we will need to see the data that is wrongly classified. One possible bad classification that we can think is related to the body mass index, </a:t>
            </a:r>
            <a:r>
              <a:rPr lang="en-US" sz="2400" dirty="0" err="1"/>
              <a:t>bmi</a:t>
            </a:r>
            <a:r>
              <a:rPr lang="en-US" sz="2400" dirty="0"/>
              <a:t> = weight / (height*height).</a:t>
            </a:r>
            <a:br>
              <a:rPr lang="en-US" sz="2400" dirty="0"/>
            </a:br>
            <a:r>
              <a:rPr lang="en-US" sz="2400" dirty="0"/>
              <a:t>	The algorithms to implement are described in the introduction of the project. The goal is to compare different types of classifiers and identify which one performs best for the given task. The errors generated by each classifier will be analyzed to gain insight into their strengths and weaknesses.</a:t>
            </a:r>
          </a:p>
          <a:p>
            <a:pPr marL="0" indent="0">
              <a:buNone/>
            </a:pPr>
            <a:endParaRPr lang="en-US"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006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5AD32-2BF4-A76D-607F-3633BB430573}"/>
              </a:ext>
            </a:extLst>
          </p:cNvPr>
          <p:cNvSpPr>
            <a:spLocks noGrp="1"/>
          </p:cNvSpPr>
          <p:nvPr>
            <p:ph type="title"/>
          </p:nvPr>
        </p:nvSpPr>
        <p:spPr>
          <a:xfrm>
            <a:off x="1043631" y="809898"/>
            <a:ext cx="9942716" cy="1554480"/>
          </a:xfrm>
        </p:spPr>
        <p:style>
          <a:lnRef idx="1">
            <a:schemeClr val="accent1"/>
          </a:lnRef>
          <a:fillRef idx="2">
            <a:schemeClr val="accent1"/>
          </a:fillRef>
          <a:effectRef idx="1">
            <a:schemeClr val="accent1"/>
          </a:effectRef>
          <a:fontRef idx="minor">
            <a:schemeClr val="dk1"/>
          </a:fontRef>
        </p:style>
        <p:txBody>
          <a:bodyPr anchor="ctr">
            <a:normAutofit/>
          </a:bodyPr>
          <a:lstStyle/>
          <a:p>
            <a:r>
              <a:rPr lang="en-US" sz="4800" dirty="0"/>
              <a:t>  Work Implemented</a:t>
            </a:r>
          </a:p>
        </p:txBody>
      </p:sp>
      <p:sp>
        <p:nvSpPr>
          <p:cNvPr id="3" name="Content Placeholder 2">
            <a:extLst>
              <a:ext uri="{FF2B5EF4-FFF2-40B4-BE49-F238E27FC236}">
                <a16:creationId xmlns:a16="http://schemas.microsoft.com/office/drawing/2014/main" id="{C9FF7FA9-CD0D-E0F8-F302-B0E747AF24A9}"/>
              </a:ext>
            </a:extLst>
          </p:cNvPr>
          <p:cNvSpPr>
            <a:spLocks noGrp="1"/>
          </p:cNvSpPr>
          <p:nvPr>
            <p:ph idx="1"/>
          </p:nvPr>
        </p:nvSpPr>
        <p:spPr>
          <a:xfrm>
            <a:off x="1045028" y="3017522"/>
            <a:ext cx="9941319" cy="3124658"/>
          </a:xfrm>
        </p:spPr>
        <p:txBody>
          <a:bodyPr anchor="ctr">
            <a:normAutofit/>
          </a:bodyPr>
          <a:lstStyle/>
          <a:p>
            <a:pPr marL="0" indent="0">
              <a:buNone/>
            </a:pPr>
            <a:r>
              <a:rPr lang="en-US" sz="2400" dirty="0"/>
              <a:t>	In this phase, we have already implemented every algorithm described in the introduction of the project and we already cleaned the dataset as we talked in the previous slide.</a:t>
            </a:r>
            <a:br>
              <a:rPr lang="en-US" sz="2400" dirty="0"/>
            </a:br>
            <a:r>
              <a:rPr lang="en-US" sz="2400" dirty="0"/>
              <a:t>	The dataset was decreased from 2111 rows to 1941 and the best algorithm with an accuracy of 93% is the </a:t>
            </a:r>
            <a:r>
              <a:rPr lang="en-US" sz="2400" dirty="0" err="1"/>
              <a:t>DecisionTreeClassifier</a:t>
            </a:r>
            <a:r>
              <a:rPr lang="en-US" sz="2400" dirty="0"/>
              <a:t> and 88% on the </a:t>
            </a:r>
            <a:r>
              <a:rPr lang="en-US" sz="2400" dirty="0" err="1"/>
              <a:t>KNeighborsClassifier</a:t>
            </a:r>
            <a:r>
              <a:rPr lang="en-US" sz="2400"/>
              <a:t>. An </a:t>
            </a:r>
            <a:r>
              <a:rPr lang="en-US" sz="2400" dirty="0"/>
              <a:t>analysis of the errors generated by each classifier remains to be conducted.</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101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TotalTime>
  <Words>400</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 Estimation of obesity levels based on eating habits and physical condition Data Set</vt:lpstr>
      <vt:lpstr>  Project Specification</vt:lpstr>
      <vt:lpstr>  Related Work (References)</vt:lpstr>
      <vt:lpstr>  Algorithms to Implement</vt:lpstr>
      <vt:lpstr>  Work Implemented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Estimation of obesity levels based on eating habits and physical condition Data Set</dc:title>
  <dc:creator>André Costa</dc:creator>
  <cp:lastModifiedBy>André Costa</cp:lastModifiedBy>
  <cp:revision>1</cp:revision>
  <dcterms:created xsi:type="dcterms:W3CDTF">2023-04-29T18:37:50Z</dcterms:created>
  <dcterms:modified xsi:type="dcterms:W3CDTF">2023-05-03T16:07:12Z</dcterms:modified>
</cp:coreProperties>
</file>