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384AFB-4292-4E89-B21C-57023ED737FD}" v="18" dt="2023-05-19T19:41:59.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Costa" userId="19fc697903e1aad7" providerId="LiveId" clId="{F9384AFB-4292-4E89-B21C-57023ED737FD}"/>
    <pc:docChg chg="undo custSel addSld delSld modSld sldOrd">
      <pc:chgData name="André Costa" userId="19fc697903e1aad7" providerId="LiveId" clId="{F9384AFB-4292-4E89-B21C-57023ED737FD}" dt="2023-05-20T17:04:15.534" v="2829" actId="20577"/>
      <pc:docMkLst>
        <pc:docMk/>
      </pc:docMkLst>
      <pc:sldChg chg="modSp mod">
        <pc:chgData name="André Costa" userId="19fc697903e1aad7" providerId="LiveId" clId="{F9384AFB-4292-4E89-B21C-57023ED737FD}" dt="2023-05-19T18:32:38.761" v="2782" actId="14100"/>
        <pc:sldMkLst>
          <pc:docMk/>
          <pc:sldMk cId="776299781" sldId="256"/>
        </pc:sldMkLst>
        <pc:spChg chg="mod">
          <ac:chgData name="André Costa" userId="19fc697903e1aad7" providerId="LiveId" clId="{F9384AFB-4292-4E89-B21C-57023ED737FD}" dt="2023-05-19T18:32:38.761" v="2782" actId="14100"/>
          <ac:spMkLst>
            <pc:docMk/>
            <pc:sldMk cId="776299781" sldId="256"/>
            <ac:spMk id="2" creationId="{D229A054-C5BC-E23A-5090-7FE92FFE9234}"/>
          </ac:spMkLst>
        </pc:spChg>
      </pc:sldChg>
      <pc:sldChg chg="modSp mod">
        <pc:chgData name="André Costa" userId="19fc697903e1aad7" providerId="LiveId" clId="{F9384AFB-4292-4E89-B21C-57023ED737FD}" dt="2023-05-19T15:37:02.166" v="1134" actId="404"/>
        <pc:sldMkLst>
          <pc:docMk/>
          <pc:sldMk cId="2534144422" sldId="257"/>
        </pc:sldMkLst>
        <pc:spChg chg="mod">
          <ac:chgData name="André Costa" userId="19fc697903e1aad7" providerId="LiveId" clId="{F9384AFB-4292-4E89-B21C-57023ED737FD}" dt="2023-05-19T15:37:02.166" v="1134" actId="404"/>
          <ac:spMkLst>
            <pc:docMk/>
            <pc:sldMk cId="2534144422" sldId="257"/>
            <ac:spMk id="3" creationId="{C9FF7FA9-CD0D-E0F8-F302-B0E747AF24A9}"/>
          </ac:spMkLst>
        </pc:spChg>
      </pc:sldChg>
      <pc:sldChg chg="modSp mod">
        <pc:chgData name="André Costa" userId="19fc697903e1aad7" providerId="LiveId" clId="{F9384AFB-4292-4E89-B21C-57023ED737FD}" dt="2023-05-20T17:04:03.973" v="2818" actId="1036"/>
        <pc:sldMkLst>
          <pc:docMk/>
          <pc:sldMk cId="3814654655" sldId="258"/>
        </pc:sldMkLst>
        <pc:spChg chg="mod">
          <ac:chgData name="André Costa" userId="19fc697903e1aad7" providerId="LiveId" clId="{F9384AFB-4292-4E89-B21C-57023ED737FD}" dt="2023-05-19T15:24:33.267" v="637" actId="20577"/>
          <ac:spMkLst>
            <pc:docMk/>
            <pc:sldMk cId="3814654655" sldId="258"/>
            <ac:spMk id="2" creationId="{A3E5AD32-2BF4-A76D-607F-3633BB430573}"/>
          </ac:spMkLst>
        </pc:spChg>
        <pc:spChg chg="mod">
          <ac:chgData name="André Costa" userId="19fc697903e1aad7" providerId="LiveId" clId="{F9384AFB-4292-4E89-B21C-57023ED737FD}" dt="2023-05-20T17:04:03.973" v="2818" actId="1036"/>
          <ac:spMkLst>
            <pc:docMk/>
            <pc:sldMk cId="3814654655" sldId="258"/>
            <ac:spMk id="3" creationId="{C9FF7FA9-CD0D-E0F8-F302-B0E747AF24A9}"/>
          </ac:spMkLst>
        </pc:spChg>
      </pc:sldChg>
      <pc:sldChg chg="modSp mod">
        <pc:chgData name="André Costa" userId="19fc697903e1aad7" providerId="LiveId" clId="{F9384AFB-4292-4E89-B21C-57023ED737FD}" dt="2023-05-20T17:04:15.534" v="2829" actId="20577"/>
        <pc:sldMkLst>
          <pc:docMk/>
          <pc:sldMk cId="280006060" sldId="259"/>
        </pc:sldMkLst>
        <pc:spChg chg="mod">
          <ac:chgData name="André Costa" userId="19fc697903e1aad7" providerId="LiveId" clId="{F9384AFB-4292-4E89-B21C-57023ED737FD}" dt="2023-05-19T15:34:09.169" v="993" actId="20577"/>
          <ac:spMkLst>
            <pc:docMk/>
            <pc:sldMk cId="280006060" sldId="259"/>
            <ac:spMk id="2" creationId="{A3E5AD32-2BF4-A76D-607F-3633BB430573}"/>
          </ac:spMkLst>
        </pc:spChg>
        <pc:spChg chg="mod">
          <ac:chgData name="André Costa" userId="19fc697903e1aad7" providerId="LiveId" clId="{F9384AFB-4292-4E89-B21C-57023ED737FD}" dt="2023-05-20T17:04:15.534" v="2829" actId="20577"/>
          <ac:spMkLst>
            <pc:docMk/>
            <pc:sldMk cId="280006060" sldId="259"/>
            <ac:spMk id="3" creationId="{C9FF7FA9-CD0D-E0F8-F302-B0E747AF24A9}"/>
          </ac:spMkLst>
        </pc:spChg>
      </pc:sldChg>
      <pc:sldChg chg="addSp delSp modSp mod">
        <pc:chgData name="André Costa" userId="19fc697903e1aad7" providerId="LiveId" clId="{F9384AFB-4292-4E89-B21C-57023ED737FD}" dt="2023-05-19T16:03:30.364" v="1756" actId="113"/>
        <pc:sldMkLst>
          <pc:docMk/>
          <pc:sldMk cId="2068101650" sldId="260"/>
        </pc:sldMkLst>
        <pc:spChg chg="mod">
          <ac:chgData name="André Costa" userId="19fc697903e1aad7" providerId="LiveId" clId="{F9384AFB-4292-4E89-B21C-57023ED737FD}" dt="2023-05-19T16:01:25.263" v="1676" actId="26606"/>
          <ac:spMkLst>
            <pc:docMk/>
            <pc:sldMk cId="2068101650" sldId="260"/>
            <ac:spMk id="2" creationId="{A3E5AD32-2BF4-A76D-607F-3633BB430573}"/>
          </ac:spMkLst>
        </pc:spChg>
        <pc:spChg chg="mod">
          <ac:chgData name="André Costa" userId="19fc697903e1aad7" providerId="LiveId" clId="{F9384AFB-4292-4E89-B21C-57023ED737FD}" dt="2023-05-19T16:03:30.364" v="1756" actId="113"/>
          <ac:spMkLst>
            <pc:docMk/>
            <pc:sldMk cId="2068101650" sldId="260"/>
            <ac:spMk id="3" creationId="{C9FF7FA9-CD0D-E0F8-F302-B0E747AF24A9}"/>
          </ac:spMkLst>
        </pc:spChg>
        <pc:spChg chg="del">
          <ac:chgData name="André Costa" userId="19fc697903e1aad7" providerId="LiveId" clId="{F9384AFB-4292-4E89-B21C-57023ED737FD}" dt="2023-05-19T16:01:25.263" v="1676" actId="26606"/>
          <ac:spMkLst>
            <pc:docMk/>
            <pc:sldMk cId="2068101650" sldId="260"/>
            <ac:spMk id="8" creationId="{B6CDA21F-E7AF-4C75-8395-33F58D5B0E45}"/>
          </ac:spMkLst>
        </pc:spChg>
        <pc:spChg chg="del">
          <ac:chgData name="André Costa" userId="19fc697903e1aad7" providerId="LiveId" clId="{F9384AFB-4292-4E89-B21C-57023ED737FD}" dt="2023-05-19T16:01:25.263" v="1676" actId="26606"/>
          <ac:spMkLst>
            <pc:docMk/>
            <pc:sldMk cId="2068101650" sldId="260"/>
            <ac:spMk id="15" creationId="{D5B0017B-2ECA-49AF-B397-DC140825DF8D}"/>
          </ac:spMkLst>
        </pc:spChg>
        <pc:spChg chg="add mod">
          <ac:chgData name="André Costa" userId="19fc697903e1aad7" providerId="LiveId" clId="{F9384AFB-4292-4E89-B21C-57023ED737FD}" dt="2023-05-19T16:02:25.483" v="1707" actId="1076"/>
          <ac:spMkLst>
            <pc:docMk/>
            <pc:sldMk cId="2068101650" sldId="260"/>
            <ac:spMk id="16" creationId="{E2CB179A-D512-7F06-5923-CC50915F3C3F}"/>
          </ac:spMkLst>
        </pc:spChg>
        <pc:spChg chg="add mod">
          <ac:chgData name="André Costa" userId="19fc697903e1aad7" providerId="LiveId" clId="{F9384AFB-4292-4E89-B21C-57023ED737FD}" dt="2023-05-19T16:02:47.026" v="1725" actId="20577"/>
          <ac:spMkLst>
            <pc:docMk/>
            <pc:sldMk cId="2068101650" sldId="260"/>
            <ac:spMk id="18" creationId="{BA82D5FB-11B7-A403-6412-D56257B8A670}"/>
          </ac:spMkLst>
        </pc:spChg>
        <pc:spChg chg="add mod">
          <ac:chgData name="André Costa" userId="19fc697903e1aad7" providerId="LiveId" clId="{F9384AFB-4292-4E89-B21C-57023ED737FD}" dt="2023-05-19T16:03:09.385" v="1745" actId="20577"/>
          <ac:spMkLst>
            <pc:docMk/>
            <pc:sldMk cId="2068101650" sldId="260"/>
            <ac:spMk id="19" creationId="{76B2C4E0-33F4-F62D-732F-35754112C420}"/>
          </ac:spMkLst>
        </pc:spChg>
        <pc:spChg chg="add">
          <ac:chgData name="André Costa" userId="19fc697903e1aad7" providerId="LiveId" clId="{F9384AFB-4292-4E89-B21C-57023ED737FD}" dt="2023-05-19T16:01:25.263" v="1676" actId="26606"/>
          <ac:spMkLst>
            <pc:docMk/>
            <pc:sldMk cId="2068101650" sldId="260"/>
            <ac:spMk id="22" creationId="{0550F5B9-399F-4FAD-AE6C-ED65F9A43A74}"/>
          </ac:spMkLst>
        </pc:spChg>
        <pc:spChg chg="add">
          <ac:chgData name="André Costa" userId="19fc697903e1aad7" providerId="LiveId" clId="{F9384AFB-4292-4E89-B21C-57023ED737FD}" dt="2023-05-19T16:01:25.263" v="1676" actId="26606"/>
          <ac:spMkLst>
            <pc:docMk/>
            <pc:sldMk cId="2068101650" sldId="260"/>
            <ac:spMk id="24" creationId="{C062E60F-5CD4-4268-8359-8076634680E5}"/>
          </ac:spMkLst>
        </pc:spChg>
        <pc:spChg chg="add">
          <ac:chgData name="André Costa" userId="19fc697903e1aad7" providerId="LiveId" clId="{F9384AFB-4292-4E89-B21C-57023ED737FD}" dt="2023-05-19T16:01:25.263" v="1676" actId="26606"/>
          <ac:spMkLst>
            <pc:docMk/>
            <pc:sldMk cId="2068101650" sldId="260"/>
            <ac:spMk id="26" creationId="{BB341EC3-1810-4D33-BA3F-E2D0AA0ECFB6}"/>
          </ac:spMkLst>
        </pc:spChg>
        <pc:spChg chg="add">
          <ac:chgData name="André Costa" userId="19fc697903e1aad7" providerId="LiveId" clId="{F9384AFB-4292-4E89-B21C-57023ED737FD}" dt="2023-05-19T16:01:25.263" v="1676" actId="26606"/>
          <ac:spMkLst>
            <pc:docMk/>
            <pc:sldMk cId="2068101650" sldId="260"/>
            <ac:spMk id="28" creationId="{10127CDE-2B99-47A8-BB3C-7D17519105E0}"/>
          </ac:spMkLst>
        </pc:spChg>
        <pc:grpChg chg="del">
          <ac:chgData name="André Costa" userId="19fc697903e1aad7" providerId="LiveId" clId="{F9384AFB-4292-4E89-B21C-57023ED737FD}" dt="2023-05-19T16:01:25.263" v="1676" actId="26606"/>
          <ac:grpSpMkLst>
            <pc:docMk/>
            <pc:sldMk cId="2068101650" sldId="260"/>
            <ac:grpSpMk id="10" creationId="{AE1C45F0-260A-458C-96ED-C1F6D2151219}"/>
          </ac:grpSpMkLst>
        </pc:grpChg>
        <pc:picChg chg="add mod ord">
          <ac:chgData name="André Costa" userId="19fc697903e1aad7" providerId="LiveId" clId="{F9384AFB-4292-4E89-B21C-57023ED737FD}" dt="2023-05-19T16:01:39.216" v="1678" actId="1076"/>
          <ac:picMkLst>
            <pc:docMk/>
            <pc:sldMk cId="2068101650" sldId="260"/>
            <ac:picMk id="5" creationId="{E4D46A7F-8879-B073-E3DC-955172E9FBA0}"/>
          </ac:picMkLst>
        </pc:picChg>
        <pc:picChg chg="add mod">
          <ac:chgData name="André Costa" userId="19fc697903e1aad7" providerId="LiveId" clId="{F9384AFB-4292-4E89-B21C-57023ED737FD}" dt="2023-05-19T16:01:25.263" v="1676" actId="26606"/>
          <ac:picMkLst>
            <pc:docMk/>
            <pc:sldMk cId="2068101650" sldId="260"/>
            <ac:picMk id="7" creationId="{D2CA0F5B-3ED2-D695-D3C2-4351EF786339}"/>
          </ac:picMkLst>
        </pc:picChg>
        <pc:picChg chg="add mod">
          <ac:chgData name="André Costa" userId="19fc697903e1aad7" providerId="LiveId" clId="{F9384AFB-4292-4E89-B21C-57023ED737FD}" dt="2023-05-19T16:01:43.293" v="1679" actId="1076"/>
          <ac:picMkLst>
            <pc:docMk/>
            <pc:sldMk cId="2068101650" sldId="260"/>
            <ac:picMk id="14" creationId="{226DE6D9-9F4E-E9ED-CEFF-A79F29633070}"/>
          </ac:picMkLst>
        </pc:picChg>
        <pc:cxnChg chg="del">
          <ac:chgData name="André Costa" userId="19fc697903e1aad7" providerId="LiveId" clId="{F9384AFB-4292-4E89-B21C-57023ED737FD}" dt="2023-05-19T16:01:25.263" v="1676" actId="26606"/>
          <ac:cxnSpMkLst>
            <pc:docMk/>
            <pc:sldMk cId="2068101650" sldId="260"/>
            <ac:cxnSpMk id="17" creationId="{6CF1BAF6-AD41-4082-B212-8A1F9A2E8779}"/>
          </ac:cxnSpMkLst>
        </pc:cxnChg>
      </pc:sldChg>
      <pc:sldChg chg="addSp delSp modSp add del mod setBg delDesignElem">
        <pc:chgData name="André Costa" userId="19fc697903e1aad7" providerId="LiveId" clId="{F9384AFB-4292-4E89-B21C-57023ED737FD}" dt="2023-05-19T19:41:26.673" v="2790" actId="47"/>
        <pc:sldMkLst>
          <pc:docMk/>
          <pc:sldMk cId="3295622502" sldId="261"/>
        </pc:sldMkLst>
        <pc:spChg chg="mod">
          <ac:chgData name="André Costa" userId="19fc697903e1aad7" providerId="LiveId" clId="{F9384AFB-4292-4E89-B21C-57023ED737FD}" dt="2023-05-19T16:05:21.188" v="1784"/>
          <ac:spMkLst>
            <pc:docMk/>
            <pc:sldMk cId="3295622502" sldId="261"/>
            <ac:spMk id="3" creationId="{C9FF7FA9-CD0D-E0F8-F302-B0E747AF24A9}"/>
          </ac:spMkLst>
        </pc:spChg>
        <pc:spChg chg="del">
          <ac:chgData name="André Costa" userId="19fc697903e1aad7" providerId="LiveId" clId="{F9384AFB-4292-4E89-B21C-57023ED737FD}" dt="2023-05-19T16:03:37.514" v="1758"/>
          <ac:spMkLst>
            <pc:docMk/>
            <pc:sldMk cId="3295622502" sldId="261"/>
            <ac:spMk id="22" creationId="{0550F5B9-399F-4FAD-AE6C-ED65F9A43A74}"/>
          </ac:spMkLst>
        </pc:spChg>
        <pc:spChg chg="del">
          <ac:chgData name="André Costa" userId="19fc697903e1aad7" providerId="LiveId" clId="{F9384AFB-4292-4E89-B21C-57023ED737FD}" dt="2023-05-19T16:03:37.514" v="1758"/>
          <ac:spMkLst>
            <pc:docMk/>
            <pc:sldMk cId="3295622502" sldId="261"/>
            <ac:spMk id="24" creationId="{C062E60F-5CD4-4268-8359-8076634680E5}"/>
          </ac:spMkLst>
        </pc:spChg>
        <pc:spChg chg="del">
          <ac:chgData name="André Costa" userId="19fc697903e1aad7" providerId="LiveId" clId="{F9384AFB-4292-4E89-B21C-57023ED737FD}" dt="2023-05-19T16:03:37.514" v="1758"/>
          <ac:spMkLst>
            <pc:docMk/>
            <pc:sldMk cId="3295622502" sldId="261"/>
            <ac:spMk id="26" creationId="{BB341EC3-1810-4D33-BA3F-E2D0AA0ECFB6}"/>
          </ac:spMkLst>
        </pc:spChg>
        <pc:spChg chg="del">
          <ac:chgData name="André Costa" userId="19fc697903e1aad7" providerId="LiveId" clId="{F9384AFB-4292-4E89-B21C-57023ED737FD}" dt="2023-05-19T16:03:37.514" v="1758"/>
          <ac:spMkLst>
            <pc:docMk/>
            <pc:sldMk cId="3295622502" sldId="261"/>
            <ac:spMk id="28" creationId="{10127CDE-2B99-47A8-BB3C-7D17519105E0}"/>
          </ac:spMkLst>
        </pc:spChg>
        <pc:picChg chg="del mod">
          <ac:chgData name="André Costa" userId="19fc697903e1aad7" providerId="LiveId" clId="{F9384AFB-4292-4E89-B21C-57023ED737FD}" dt="2023-05-19T17:02:29.032" v="1798" actId="478"/>
          <ac:picMkLst>
            <pc:docMk/>
            <pc:sldMk cId="3295622502" sldId="261"/>
            <ac:picMk id="5" creationId="{E4D46A7F-8879-B073-E3DC-955172E9FBA0}"/>
          </ac:picMkLst>
        </pc:picChg>
        <pc:picChg chg="add mod">
          <ac:chgData name="André Costa" userId="19fc697903e1aad7" providerId="LiveId" clId="{F9384AFB-4292-4E89-B21C-57023ED737FD}" dt="2023-05-19T17:06:11.186" v="1810" actId="1076"/>
          <ac:picMkLst>
            <pc:docMk/>
            <pc:sldMk cId="3295622502" sldId="261"/>
            <ac:picMk id="6" creationId="{D32FEC26-59E8-875B-6FC8-DAC68B3F1EA9}"/>
          </ac:picMkLst>
        </pc:picChg>
        <pc:picChg chg="del mod">
          <ac:chgData name="André Costa" userId="19fc697903e1aad7" providerId="LiveId" clId="{F9384AFB-4292-4E89-B21C-57023ED737FD}" dt="2023-05-19T17:05:45.226" v="1804" actId="478"/>
          <ac:picMkLst>
            <pc:docMk/>
            <pc:sldMk cId="3295622502" sldId="261"/>
            <ac:picMk id="7" creationId="{D2CA0F5B-3ED2-D695-D3C2-4351EF786339}"/>
          </ac:picMkLst>
        </pc:picChg>
        <pc:picChg chg="add mod">
          <ac:chgData name="André Costa" userId="19fc697903e1aad7" providerId="LiveId" clId="{F9384AFB-4292-4E89-B21C-57023ED737FD}" dt="2023-05-19T17:06:00.439" v="1809" actId="14100"/>
          <ac:picMkLst>
            <pc:docMk/>
            <pc:sldMk cId="3295622502" sldId="261"/>
            <ac:picMk id="9" creationId="{A0D0DC3C-ED36-6404-37D8-5F6A6C840D8D}"/>
          </ac:picMkLst>
        </pc:picChg>
        <pc:picChg chg="add mod">
          <ac:chgData name="André Costa" userId="19fc697903e1aad7" providerId="LiveId" clId="{F9384AFB-4292-4E89-B21C-57023ED737FD}" dt="2023-05-19T17:06:46.637" v="1814" actId="1076"/>
          <ac:picMkLst>
            <pc:docMk/>
            <pc:sldMk cId="3295622502" sldId="261"/>
            <ac:picMk id="11" creationId="{EE372298-34F8-FD85-054E-A943F47A3BFD}"/>
          </ac:picMkLst>
        </pc:picChg>
        <pc:picChg chg="del">
          <ac:chgData name="André Costa" userId="19fc697903e1aad7" providerId="LiveId" clId="{F9384AFB-4292-4E89-B21C-57023ED737FD}" dt="2023-05-19T17:06:34.932" v="1811" actId="478"/>
          <ac:picMkLst>
            <pc:docMk/>
            <pc:sldMk cId="3295622502" sldId="261"/>
            <ac:picMk id="14" creationId="{226DE6D9-9F4E-E9ED-CEFF-A79F29633070}"/>
          </ac:picMkLst>
        </pc:picChg>
      </pc:sldChg>
      <pc:sldChg chg="addSp delSp modSp add del mod setBg delDesignElem">
        <pc:chgData name="André Costa" userId="19fc697903e1aad7" providerId="LiveId" clId="{F9384AFB-4292-4E89-B21C-57023ED737FD}" dt="2023-05-19T19:42:01.047" v="2795" actId="47"/>
        <pc:sldMkLst>
          <pc:docMk/>
          <pc:sldMk cId="3993840726" sldId="262"/>
        </pc:sldMkLst>
        <pc:spChg chg="mod">
          <ac:chgData name="André Costa" userId="19fc697903e1aad7" providerId="LiveId" clId="{F9384AFB-4292-4E89-B21C-57023ED737FD}" dt="2023-05-19T18:32:17.090" v="2722" actId="14100"/>
          <ac:spMkLst>
            <pc:docMk/>
            <pc:sldMk cId="3993840726" sldId="262"/>
            <ac:spMk id="2" creationId="{A3E5AD32-2BF4-A76D-607F-3633BB430573}"/>
          </ac:spMkLst>
        </pc:spChg>
        <pc:spChg chg="mod">
          <ac:chgData name="André Costa" userId="19fc697903e1aad7" providerId="LiveId" clId="{F9384AFB-4292-4E89-B21C-57023ED737FD}" dt="2023-05-19T17:07:57.684" v="1846" actId="20577"/>
          <ac:spMkLst>
            <pc:docMk/>
            <pc:sldMk cId="3993840726" sldId="262"/>
            <ac:spMk id="3" creationId="{C9FF7FA9-CD0D-E0F8-F302-B0E747AF24A9}"/>
          </ac:spMkLst>
        </pc:spChg>
        <pc:spChg chg="del">
          <ac:chgData name="André Costa" userId="19fc697903e1aad7" providerId="LiveId" clId="{F9384AFB-4292-4E89-B21C-57023ED737FD}" dt="2023-05-19T16:03:40.330" v="1760"/>
          <ac:spMkLst>
            <pc:docMk/>
            <pc:sldMk cId="3993840726" sldId="262"/>
            <ac:spMk id="22" creationId="{0550F5B9-399F-4FAD-AE6C-ED65F9A43A74}"/>
          </ac:spMkLst>
        </pc:spChg>
        <pc:spChg chg="del">
          <ac:chgData name="André Costa" userId="19fc697903e1aad7" providerId="LiveId" clId="{F9384AFB-4292-4E89-B21C-57023ED737FD}" dt="2023-05-19T16:03:40.330" v="1760"/>
          <ac:spMkLst>
            <pc:docMk/>
            <pc:sldMk cId="3993840726" sldId="262"/>
            <ac:spMk id="24" creationId="{C062E60F-5CD4-4268-8359-8076634680E5}"/>
          </ac:spMkLst>
        </pc:spChg>
        <pc:spChg chg="del">
          <ac:chgData name="André Costa" userId="19fc697903e1aad7" providerId="LiveId" clId="{F9384AFB-4292-4E89-B21C-57023ED737FD}" dt="2023-05-19T16:03:40.330" v="1760"/>
          <ac:spMkLst>
            <pc:docMk/>
            <pc:sldMk cId="3993840726" sldId="262"/>
            <ac:spMk id="26" creationId="{BB341EC3-1810-4D33-BA3F-E2D0AA0ECFB6}"/>
          </ac:spMkLst>
        </pc:spChg>
        <pc:spChg chg="del">
          <ac:chgData name="André Costa" userId="19fc697903e1aad7" providerId="LiveId" clId="{F9384AFB-4292-4E89-B21C-57023ED737FD}" dt="2023-05-19T16:03:40.330" v="1760"/>
          <ac:spMkLst>
            <pc:docMk/>
            <pc:sldMk cId="3993840726" sldId="262"/>
            <ac:spMk id="28" creationId="{10127CDE-2B99-47A8-BB3C-7D17519105E0}"/>
          </ac:spMkLst>
        </pc:spChg>
        <pc:picChg chg="del">
          <ac:chgData name="André Costa" userId="19fc697903e1aad7" providerId="LiveId" clId="{F9384AFB-4292-4E89-B21C-57023ED737FD}" dt="2023-05-19T17:10:49.294" v="1847" actId="478"/>
          <ac:picMkLst>
            <pc:docMk/>
            <pc:sldMk cId="3993840726" sldId="262"/>
            <ac:picMk id="5" creationId="{E4D46A7F-8879-B073-E3DC-955172E9FBA0}"/>
          </ac:picMkLst>
        </pc:picChg>
        <pc:picChg chg="add mod">
          <ac:chgData name="André Costa" userId="19fc697903e1aad7" providerId="LiveId" clId="{F9384AFB-4292-4E89-B21C-57023ED737FD}" dt="2023-05-19T17:11:01.319" v="1852" actId="1076"/>
          <ac:picMkLst>
            <pc:docMk/>
            <pc:sldMk cId="3993840726" sldId="262"/>
            <ac:picMk id="6" creationId="{E88AB5DA-E5F5-80B8-56B2-B1723D037F71}"/>
          </ac:picMkLst>
        </pc:picChg>
        <pc:picChg chg="del">
          <ac:chgData name="André Costa" userId="19fc697903e1aad7" providerId="LiveId" clId="{F9384AFB-4292-4E89-B21C-57023ED737FD}" dt="2023-05-19T17:11:20.162" v="1853" actId="478"/>
          <ac:picMkLst>
            <pc:docMk/>
            <pc:sldMk cId="3993840726" sldId="262"/>
            <ac:picMk id="7" creationId="{D2CA0F5B-3ED2-D695-D3C2-4351EF786339}"/>
          </ac:picMkLst>
        </pc:picChg>
        <pc:picChg chg="add mod">
          <ac:chgData name="André Costa" userId="19fc697903e1aad7" providerId="LiveId" clId="{F9384AFB-4292-4E89-B21C-57023ED737FD}" dt="2023-05-19T17:11:57.555" v="1862" actId="1076"/>
          <ac:picMkLst>
            <pc:docMk/>
            <pc:sldMk cId="3993840726" sldId="262"/>
            <ac:picMk id="9" creationId="{49FD35D5-F24F-3552-87F7-9F5189A50C7A}"/>
          </ac:picMkLst>
        </pc:picChg>
        <pc:picChg chg="add mod">
          <ac:chgData name="André Costa" userId="19fc697903e1aad7" providerId="LiveId" clId="{F9384AFB-4292-4E89-B21C-57023ED737FD}" dt="2023-05-19T17:12:33.540" v="1868" actId="1076"/>
          <ac:picMkLst>
            <pc:docMk/>
            <pc:sldMk cId="3993840726" sldId="262"/>
            <ac:picMk id="11" creationId="{287FAA8F-62B6-C44A-9B60-F356378D0B98}"/>
          </ac:picMkLst>
        </pc:picChg>
        <pc:picChg chg="del">
          <ac:chgData name="André Costa" userId="19fc697903e1aad7" providerId="LiveId" clId="{F9384AFB-4292-4E89-B21C-57023ED737FD}" dt="2023-05-19T17:12:18.447" v="1863" actId="478"/>
          <ac:picMkLst>
            <pc:docMk/>
            <pc:sldMk cId="3993840726" sldId="262"/>
            <ac:picMk id="14" creationId="{226DE6D9-9F4E-E9ED-CEFF-A79F29633070}"/>
          </ac:picMkLst>
        </pc:picChg>
      </pc:sldChg>
      <pc:sldChg chg="addSp delSp add del setBg delDesignElem">
        <pc:chgData name="André Costa" userId="19fc697903e1aad7" providerId="LiveId" clId="{F9384AFB-4292-4E89-B21C-57023ED737FD}" dt="2023-05-19T17:44:33.996" v="1994"/>
        <pc:sldMkLst>
          <pc:docMk/>
          <pc:sldMk cId="325349677" sldId="263"/>
        </pc:sldMkLst>
        <pc:spChg chg="add del">
          <ac:chgData name="André Costa" userId="19fc697903e1aad7" providerId="LiveId" clId="{F9384AFB-4292-4E89-B21C-57023ED737FD}" dt="2023-05-19T17:44:33.996" v="1994"/>
          <ac:spMkLst>
            <pc:docMk/>
            <pc:sldMk cId="325349677" sldId="263"/>
            <ac:spMk id="27" creationId="{B6CDA21F-E7AF-4C75-8395-33F58D5B0E45}"/>
          </ac:spMkLst>
        </pc:spChg>
        <pc:spChg chg="add del">
          <ac:chgData name="André Costa" userId="19fc697903e1aad7" providerId="LiveId" clId="{F9384AFB-4292-4E89-B21C-57023ED737FD}" dt="2023-05-19T17:44:33.996" v="1994"/>
          <ac:spMkLst>
            <pc:docMk/>
            <pc:sldMk cId="325349677" sldId="263"/>
            <ac:spMk id="28" creationId="{D5B0017B-2ECA-49AF-B397-DC140825DF8D}"/>
          </ac:spMkLst>
        </pc:spChg>
        <pc:grpChg chg="add del">
          <ac:chgData name="André Costa" userId="19fc697903e1aad7" providerId="LiveId" clId="{F9384AFB-4292-4E89-B21C-57023ED737FD}" dt="2023-05-19T17:44:33.996" v="1994"/>
          <ac:grpSpMkLst>
            <pc:docMk/>
            <pc:sldMk cId="325349677" sldId="263"/>
            <ac:grpSpMk id="29" creationId="{AE1C45F0-260A-458C-96ED-C1F6D2151219}"/>
          </ac:grpSpMkLst>
        </pc:grpChg>
        <pc:cxnChg chg="add del">
          <ac:chgData name="André Costa" userId="19fc697903e1aad7" providerId="LiveId" clId="{F9384AFB-4292-4E89-B21C-57023ED737FD}" dt="2023-05-19T17:44:33.996" v="1994"/>
          <ac:cxnSpMkLst>
            <pc:docMk/>
            <pc:sldMk cId="325349677" sldId="263"/>
            <ac:cxnSpMk id="30" creationId="{6CF1BAF6-AD41-4082-B212-8A1F9A2E8779}"/>
          </ac:cxnSpMkLst>
        </pc:cxnChg>
      </pc:sldChg>
      <pc:sldChg chg="addSp delSp add del setBg delDesignElem">
        <pc:chgData name="André Costa" userId="19fc697903e1aad7" providerId="LiveId" clId="{F9384AFB-4292-4E89-B21C-57023ED737FD}" dt="2023-05-19T17:44:28.809" v="1991"/>
        <pc:sldMkLst>
          <pc:docMk/>
          <pc:sldMk cId="673158794" sldId="263"/>
        </pc:sldMkLst>
        <pc:spChg chg="add del">
          <ac:chgData name="André Costa" userId="19fc697903e1aad7" providerId="LiveId" clId="{F9384AFB-4292-4E89-B21C-57023ED737FD}" dt="2023-05-19T17:44:28.809" v="1991"/>
          <ac:spMkLst>
            <pc:docMk/>
            <pc:sldMk cId="673158794" sldId="263"/>
            <ac:spMk id="27" creationId="{B6CDA21F-E7AF-4C75-8395-33F58D5B0E45}"/>
          </ac:spMkLst>
        </pc:spChg>
        <pc:spChg chg="add del">
          <ac:chgData name="André Costa" userId="19fc697903e1aad7" providerId="LiveId" clId="{F9384AFB-4292-4E89-B21C-57023ED737FD}" dt="2023-05-19T17:44:28.809" v="1991"/>
          <ac:spMkLst>
            <pc:docMk/>
            <pc:sldMk cId="673158794" sldId="263"/>
            <ac:spMk id="28" creationId="{D5B0017B-2ECA-49AF-B397-DC140825DF8D}"/>
          </ac:spMkLst>
        </pc:spChg>
        <pc:grpChg chg="add del">
          <ac:chgData name="André Costa" userId="19fc697903e1aad7" providerId="LiveId" clId="{F9384AFB-4292-4E89-B21C-57023ED737FD}" dt="2023-05-19T17:44:28.809" v="1991"/>
          <ac:grpSpMkLst>
            <pc:docMk/>
            <pc:sldMk cId="673158794" sldId="263"/>
            <ac:grpSpMk id="29" creationId="{AE1C45F0-260A-458C-96ED-C1F6D2151219}"/>
          </ac:grpSpMkLst>
        </pc:grpChg>
        <pc:cxnChg chg="add del">
          <ac:chgData name="André Costa" userId="19fc697903e1aad7" providerId="LiveId" clId="{F9384AFB-4292-4E89-B21C-57023ED737FD}" dt="2023-05-19T17:44:28.809" v="1991"/>
          <ac:cxnSpMkLst>
            <pc:docMk/>
            <pc:sldMk cId="673158794" sldId="263"/>
            <ac:cxnSpMk id="30" creationId="{6CF1BAF6-AD41-4082-B212-8A1F9A2E8779}"/>
          </ac:cxnSpMkLst>
        </pc:cxnChg>
      </pc:sldChg>
      <pc:sldChg chg="addSp delSp modSp add del mod">
        <pc:chgData name="André Costa" userId="19fc697903e1aad7" providerId="LiveId" clId="{F9384AFB-4292-4E89-B21C-57023ED737FD}" dt="2023-05-19T17:44:23.026" v="1987" actId="47"/>
        <pc:sldMkLst>
          <pc:docMk/>
          <pc:sldMk cId="2273946752" sldId="263"/>
        </pc:sldMkLst>
        <pc:spChg chg="mod">
          <ac:chgData name="André Costa" userId="19fc697903e1aad7" providerId="LiveId" clId="{F9384AFB-4292-4E89-B21C-57023ED737FD}" dt="2023-05-19T17:43:17.684" v="1974" actId="27636"/>
          <ac:spMkLst>
            <pc:docMk/>
            <pc:sldMk cId="2273946752" sldId="263"/>
            <ac:spMk id="3" creationId="{C9FF7FA9-CD0D-E0F8-F302-B0E747AF24A9}"/>
          </ac:spMkLst>
        </pc:spChg>
        <pc:spChg chg="del">
          <ac:chgData name="André Costa" userId="19fc697903e1aad7" providerId="LiveId" clId="{F9384AFB-4292-4E89-B21C-57023ED737FD}" dt="2023-05-19T17:42:49.724" v="1883" actId="478"/>
          <ac:spMkLst>
            <pc:docMk/>
            <pc:sldMk cId="2273946752" sldId="263"/>
            <ac:spMk id="16" creationId="{E2CB179A-D512-7F06-5923-CC50915F3C3F}"/>
          </ac:spMkLst>
        </pc:spChg>
        <pc:spChg chg="del">
          <ac:chgData name="André Costa" userId="19fc697903e1aad7" providerId="LiveId" clId="{F9384AFB-4292-4E89-B21C-57023ED737FD}" dt="2023-05-19T17:42:53.033" v="1884" actId="478"/>
          <ac:spMkLst>
            <pc:docMk/>
            <pc:sldMk cId="2273946752" sldId="263"/>
            <ac:spMk id="18" creationId="{BA82D5FB-11B7-A403-6412-D56257B8A670}"/>
          </ac:spMkLst>
        </pc:spChg>
        <pc:spChg chg="del">
          <ac:chgData name="André Costa" userId="19fc697903e1aad7" providerId="LiveId" clId="{F9384AFB-4292-4E89-B21C-57023ED737FD}" dt="2023-05-19T17:42:57.783" v="1887" actId="478"/>
          <ac:spMkLst>
            <pc:docMk/>
            <pc:sldMk cId="2273946752" sldId="263"/>
            <ac:spMk id="19" creationId="{76B2C4E0-33F4-F62D-732F-35754112C420}"/>
          </ac:spMkLst>
        </pc:spChg>
        <pc:picChg chg="add mod">
          <ac:chgData name="André Costa" userId="19fc697903e1aad7" providerId="LiveId" clId="{F9384AFB-4292-4E89-B21C-57023ED737FD}" dt="2023-05-19T17:43:37.483" v="1979" actId="1076"/>
          <ac:picMkLst>
            <pc:docMk/>
            <pc:sldMk cId="2273946752" sldId="263"/>
            <ac:picMk id="5" creationId="{DD5A37C8-F41D-0AF4-2C64-616DE9B3919D}"/>
          </ac:picMkLst>
        </pc:picChg>
        <pc:picChg chg="del">
          <ac:chgData name="André Costa" userId="19fc697903e1aad7" providerId="LiveId" clId="{F9384AFB-4292-4E89-B21C-57023ED737FD}" dt="2023-05-19T17:42:53.887" v="1885" actId="478"/>
          <ac:picMkLst>
            <pc:docMk/>
            <pc:sldMk cId="2273946752" sldId="263"/>
            <ac:picMk id="6" creationId="{E88AB5DA-E5F5-80B8-56B2-B1723D037F71}"/>
          </ac:picMkLst>
        </pc:picChg>
        <pc:picChg chg="del">
          <ac:chgData name="André Costa" userId="19fc697903e1aad7" providerId="LiveId" clId="{F9384AFB-4292-4E89-B21C-57023ED737FD}" dt="2023-05-19T17:42:48.493" v="1882" actId="478"/>
          <ac:picMkLst>
            <pc:docMk/>
            <pc:sldMk cId="2273946752" sldId="263"/>
            <ac:picMk id="9" creationId="{49FD35D5-F24F-3552-87F7-9F5189A50C7A}"/>
          </ac:picMkLst>
        </pc:picChg>
        <pc:picChg chg="del">
          <ac:chgData name="André Costa" userId="19fc697903e1aad7" providerId="LiveId" clId="{F9384AFB-4292-4E89-B21C-57023ED737FD}" dt="2023-05-19T17:42:54.959" v="1886" actId="478"/>
          <ac:picMkLst>
            <pc:docMk/>
            <pc:sldMk cId="2273946752" sldId="263"/>
            <ac:picMk id="11" creationId="{287FAA8F-62B6-C44A-9B60-F356378D0B98}"/>
          </ac:picMkLst>
        </pc:picChg>
      </pc:sldChg>
      <pc:sldChg chg="addSp delSp modSp add mod ord">
        <pc:chgData name="André Costa" userId="19fc697903e1aad7" providerId="LiveId" clId="{F9384AFB-4292-4E89-B21C-57023ED737FD}" dt="2023-05-19T18:09:56.292" v="2240" actId="22"/>
        <pc:sldMkLst>
          <pc:docMk/>
          <pc:sldMk cId="2390206607" sldId="263"/>
        </pc:sldMkLst>
        <pc:spChg chg="mod">
          <ac:chgData name="André Costa" userId="19fc697903e1aad7" providerId="LiveId" clId="{F9384AFB-4292-4E89-B21C-57023ED737FD}" dt="2023-05-19T17:44:59.721" v="2003" actId="404"/>
          <ac:spMkLst>
            <pc:docMk/>
            <pc:sldMk cId="2390206607" sldId="263"/>
            <ac:spMk id="2" creationId="{A3E5AD32-2BF4-A76D-607F-3633BB430573}"/>
          </ac:spMkLst>
        </pc:spChg>
        <pc:spChg chg="mod">
          <ac:chgData name="André Costa" userId="19fc697903e1aad7" providerId="LiveId" clId="{F9384AFB-4292-4E89-B21C-57023ED737FD}" dt="2023-05-19T17:47:56.145" v="2178" actId="20577"/>
          <ac:spMkLst>
            <pc:docMk/>
            <pc:sldMk cId="2390206607" sldId="263"/>
            <ac:spMk id="3" creationId="{C9FF7FA9-CD0D-E0F8-F302-B0E747AF24A9}"/>
          </ac:spMkLst>
        </pc:spChg>
        <pc:picChg chg="add del mod">
          <ac:chgData name="André Costa" userId="19fc697903e1aad7" providerId="LiveId" clId="{F9384AFB-4292-4E89-B21C-57023ED737FD}" dt="2023-05-19T18:04:39.779" v="2205" actId="478"/>
          <ac:picMkLst>
            <pc:docMk/>
            <pc:sldMk cId="2390206607" sldId="263"/>
            <ac:picMk id="5" creationId="{C807B7DD-9242-82EA-F575-9AFA21A444D0}"/>
          </ac:picMkLst>
        </pc:picChg>
        <pc:picChg chg="add del mod">
          <ac:chgData name="André Costa" userId="19fc697903e1aad7" providerId="LiveId" clId="{F9384AFB-4292-4E89-B21C-57023ED737FD}" dt="2023-05-19T18:07:01.321" v="2215" actId="478"/>
          <ac:picMkLst>
            <pc:docMk/>
            <pc:sldMk cId="2390206607" sldId="263"/>
            <ac:picMk id="7" creationId="{D172CA14-4AE6-C0E6-2079-8CEBB66FBE80}"/>
          </ac:picMkLst>
        </pc:picChg>
        <pc:picChg chg="add mod">
          <ac:chgData name="André Costa" userId="19fc697903e1aad7" providerId="LiveId" clId="{F9384AFB-4292-4E89-B21C-57023ED737FD}" dt="2023-05-19T18:09:31.807" v="2238" actId="1036"/>
          <ac:picMkLst>
            <pc:docMk/>
            <pc:sldMk cId="2390206607" sldId="263"/>
            <ac:picMk id="14" creationId="{48DE23D3-E44D-42EA-7E15-ACF3AEDA5986}"/>
          </ac:picMkLst>
        </pc:picChg>
        <pc:picChg chg="add mod">
          <ac:chgData name="André Costa" userId="19fc697903e1aad7" providerId="LiveId" clId="{F9384AFB-4292-4E89-B21C-57023ED737FD}" dt="2023-05-19T18:09:29.713" v="2236" actId="1036"/>
          <ac:picMkLst>
            <pc:docMk/>
            <pc:sldMk cId="2390206607" sldId="263"/>
            <ac:picMk id="18" creationId="{EECFEB1B-FF0F-E1ED-D4ED-20732153085E}"/>
          </ac:picMkLst>
        </pc:picChg>
        <pc:picChg chg="add mod">
          <ac:chgData name="André Costa" userId="19fc697903e1aad7" providerId="LiveId" clId="{F9384AFB-4292-4E89-B21C-57023ED737FD}" dt="2023-05-19T18:09:26.849" v="2234" actId="1036"/>
          <ac:picMkLst>
            <pc:docMk/>
            <pc:sldMk cId="2390206607" sldId="263"/>
            <ac:picMk id="20" creationId="{C7BC8A6A-CCD5-F84A-D944-37C8B6E9F926}"/>
          </ac:picMkLst>
        </pc:picChg>
        <pc:picChg chg="add del">
          <ac:chgData name="André Costa" userId="19fc697903e1aad7" providerId="LiveId" clId="{F9384AFB-4292-4E89-B21C-57023ED737FD}" dt="2023-05-19T18:09:56.292" v="2240" actId="22"/>
          <ac:picMkLst>
            <pc:docMk/>
            <pc:sldMk cId="2390206607" sldId="263"/>
            <ac:picMk id="22" creationId="{7C3900DC-5DDA-82FF-4DBB-5B556C5D6144}"/>
          </ac:picMkLst>
        </pc:picChg>
      </pc:sldChg>
      <pc:sldChg chg="delSp add del ord setBg delDesignElem">
        <pc:chgData name="André Costa" userId="19fc697903e1aad7" providerId="LiveId" clId="{F9384AFB-4292-4E89-B21C-57023ED737FD}" dt="2023-05-19T17:12:41.416" v="1869" actId="47"/>
        <pc:sldMkLst>
          <pc:docMk/>
          <pc:sldMk cId="2485818614" sldId="263"/>
        </pc:sldMkLst>
        <pc:spChg chg="del">
          <ac:chgData name="André Costa" userId="19fc697903e1aad7" providerId="LiveId" clId="{F9384AFB-4292-4E89-B21C-57023ED737FD}" dt="2023-05-19T16:03:41.393" v="1762"/>
          <ac:spMkLst>
            <pc:docMk/>
            <pc:sldMk cId="2485818614" sldId="263"/>
            <ac:spMk id="22" creationId="{0550F5B9-399F-4FAD-AE6C-ED65F9A43A74}"/>
          </ac:spMkLst>
        </pc:spChg>
        <pc:spChg chg="del">
          <ac:chgData name="André Costa" userId="19fc697903e1aad7" providerId="LiveId" clId="{F9384AFB-4292-4E89-B21C-57023ED737FD}" dt="2023-05-19T16:03:41.393" v="1762"/>
          <ac:spMkLst>
            <pc:docMk/>
            <pc:sldMk cId="2485818614" sldId="263"/>
            <ac:spMk id="24" creationId="{C062E60F-5CD4-4268-8359-8076634680E5}"/>
          </ac:spMkLst>
        </pc:spChg>
        <pc:spChg chg="del">
          <ac:chgData name="André Costa" userId="19fc697903e1aad7" providerId="LiveId" clId="{F9384AFB-4292-4E89-B21C-57023ED737FD}" dt="2023-05-19T16:03:41.393" v="1762"/>
          <ac:spMkLst>
            <pc:docMk/>
            <pc:sldMk cId="2485818614" sldId="263"/>
            <ac:spMk id="26" creationId="{BB341EC3-1810-4D33-BA3F-E2D0AA0ECFB6}"/>
          </ac:spMkLst>
        </pc:spChg>
        <pc:spChg chg="del">
          <ac:chgData name="André Costa" userId="19fc697903e1aad7" providerId="LiveId" clId="{F9384AFB-4292-4E89-B21C-57023ED737FD}" dt="2023-05-19T16:03:41.393" v="1762"/>
          <ac:spMkLst>
            <pc:docMk/>
            <pc:sldMk cId="2485818614" sldId="263"/>
            <ac:spMk id="28" creationId="{10127CDE-2B99-47A8-BB3C-7D17519105E0}"/>
          </ac:spMkLst>
        </pc:spChg>
      </pc:sldChg>
      <pc:sldChg chg="add del">
        <pc:chgData name="André Costa" userId="19fc697903e1aad7" providerId="LiveId" clId="{F9384AFB-4292-4E89-B21C-57023ED737FD}" dt="2023-05-19T17:43:21.473" v="1976"/>
        <pc:sldMkLst>
          <pc:docMk/>
          <pc:sldMk cId="688986090" sldId="264"/>
        </pc:sldMkLst>
      </pc:sldChg>
      <pc:sldChg chg="addSp delSp modSp add mod">
        <pc:chgData name="André Costa" userId="19fc697903e1aad7" providerId="LiveId" clId="{F9384AFB-4292-4E89-B21C-57023ED737FD}" dt="2023-05-19T18:31:33.416" v="2717" actId="1036"/>
        <pc:sldMkLst>
          <pc:docMk/>
          <pc:sldMk cId="1684149013" sldId="264"/>
        </pc:sldMkLst>
        <pc:spChg chg="mod">
          <ac:chgData name="André Costa" userId="19fc697903e1aad7" providerId="LiveId" clId="{F9384AFB-4292-4E89-B21C-57023ED737FD}" dt="2023-05-19T18:10:10.840" v="2252" actId="20577"/>
          <ac:spMkLst>
            <pc:docMk/>
            <pc:sldMk cId="1684149013" sldId="264"/>
            <ac:spMk id="2" creationId="{A3E5AD32-2BF4-A76D-607F-3633BB430573}"/>
          </ac:spMkLst>
        </pc:spChg>
        <pc:spChg chg="del mod">
          <ac:chgData name="André Costa" userId="19fc697903e1aad7" providerId="LiveId" clId="{F9384AFB-4292-4E89-B21C-57023ED737FD}" dt="2023-05-19T18:20:41.376" v="2270" actId="478"/>
          <ac:spMkLst>
            <pc:docMk/>
            <pc:sldMk cId="1684149013" sldId="264"/>
            <ac:spMk id="3" creationId="{C9FF7FA9-CD0D-E0F8-F302-B0E747AF24A9}"/>
          </ac:spMkLst>
        </pc:spChg>
        <pc:spChg chg="add del mod">
          <ac:chgData name="André Costa" userId="19fc697903e1aad7" providerId="LiveId" clId="{F9384AFB-4292-4E89-B21C-57023ED737FD}" dt="2023-05-19T18:31:33.416" v="2717" actId="1036"/>
          <ac:spMkLst>
            <pc:docMk/>
            <pc:sldMk cId="1684149013" sldId="264"/>
            <ac:spMk id="5" creationId="{132D5312-B318-FCCF-F0B0-ED31E56D2BCC}"/>
          </ac:spMkLst>
        </pc:spChg>
        <pc:graphicFrameChg chg="add del mod">
          <ac:chgData name="André Costa" userId="19fc697903e1aad7" providerId="LiveId" clId="{F9384AFB-4292-4E89-B21C-57023ED737FD}" dt="2023-05-19T18:27:44.088" v="2569" actId="12084"/>
          <ac:graphicFrameMkLst>
            <pc:docMk/>
            <pc:sldMk cId="1684149013" sldId="264"/>
            <ac:graphicFrameMk id="6" creationId="{0E5B460C-24FD-BD86-D25F-D86F22E4EBE2}"/>
          </ac:graphicFrameMkLst>
        </pc:graphicFrameChg>
        <pc:picChg chg="del">
          <ac:chgData name="André Costa" userId="19fc697903e1aad7" providerId="LiveId" clId="{F9384AFB-4292-4E89-B21C-57023ED737FD}" dt="2023-05-19T18:10:16.682" v="2255" actId="478"/>
          <ac:picMkLst>
            <pc:docMk/>
            <pc:sldMk cId="1684149013" sldId="264"/>
            <ac:picMk id="14" creationId="{48DE23D3-E44D-42EA-7E15-ACF3AEDA5986}"/>
          </ac:picMkLst>
        </pc:picChg>
        <pc:picChg chg="del">
          <ac:chgData name="André Costa" userId="19fc697903e1aad7" providerId="LiveId" clId="{F9384AFB-4292-4E89-B21C-57023ED737FD}" dt="2023-05-19T18:10:15.802" v="2254" actId="478"/>
          <ac:picMkLst>
            <pc:docMk/>
            <pc:sldMk cId="1684149013" sldId="264"/>
            <ac:picMk id="18" creationId="{EECFEB1B-FF0F-E1ED-D4ED-20732153085E}"/>
          </ac:picMkLst>
        </pc:picChg>
        <pc:picChg chg="del">
          <ac:chgData name="André Costa" userId="19fc697903e1aad7" providerId="LiveId" clId="{F9384AFB-4292-4E89-B21C-57023ED737FD}" dt="2023-05-19T18:10:13.530" v="2253" actId="478"/>
          <ac:picMkLst>
            <pc:docMk/>
            <pc:sldMk cId="1684149013" sldId="264"/>
            <ac:picMk id="20" creationId="{C7BC8A6A-CCD5-F84A-D944-37C8B6E9F926}"/>
          </ac:picMkLst>
        </pc:picChg>
      </pc:sldChg>
      <pc:sldChg chg="delSp modSp add del mod setBg delDesignElem">
        <pc:chgData name="André Costa" userId="19fc697903e1aad7" providerId="LiveId" clId="{F9384AFB-4292-4E89-B21C-57023ED737FD}" dt="2023-05-19T17:44:25.329" v="1988" actId="47"/>
        <pc:sldMkLst>
          <pc:docMk/>
          <pc:sldMk cId="4214538406" sldId="264"/>
        </pc:sldMkLst>
        <pc:spChg chg="mod">
          <ac:chgData name="André Costa" userId="19fc697903e1aad7" providerId="LiveId" clId="{F9384AFB-4292-4E89-B21C-57023ED737FD}" dt="2023-05-19T17:44:01.399" v="1985" actId="404"/>
          <ac:spMkLst>
            <pc:docMk/>
            <pc:sldMk cId="4214538406" sldId="264"/>
            <ac:spMk id="2" creationId="{A3E5AD32-2BF4-A76D-607F-3633BB430573}"/>
          </ac:spMkLst>
        </pc:spChg>
        <pc:spChg chg="mod">
          <ac:chgData name="André Costa" userId="19fc697903e1aad7" providerId="LiveId" clId="{F9384AFB-4292-4E89-B21C-57023ED737FD}" dt="2023-05-19T17:44:14.440" v="1986"/>
          <ac:spMkLst>
            <pc:docMk/>
            <pc:sldMk cId="4214538406" sldId="264"/>
            <ac:spMk id="3" creationId="{C9FF7FA9-CD0D-E0F8-F302-B0E747AF24A9}"/>
          </ac:spMkLst>
        </pc:spChg>
        <pc:spChg chg="del">
          <ac:chgData name="André Costa" userId="19fc697903e1aad7" providerId="LiveId" clId="{F9384AFB-4292-4E89-B21C-57023ED737FD}" dt="2023-05-19T17:43:48.520" v="1981"/>
          <ac:spMkLst>
            <pc:docMk/>
            <pc:sldMk cId="4214538406" sldId="264"/>
            <ac:spMk id="8" creationId="{B6CDA21F-E7AF-4C75-8395-33F58D5B0E45}"/>
          </ac:spMkLst>
        </pc:spChg>
        <pc:spChg chg="del">
          <ac:chgData name="André Costa" userId="19fc697903e1aad7" providerId="LiveId" clId="{F9384AFB-4292-4E89-B21C-57023ED737FD}" dt="2023-05-19T17:43:48.520" v="1981"/>
          <ac:spMkLst>
            <pc:docMk/>
            <pc:sldMk cId="4214538406" sldId="264"/>
            <ac:spMk id="15" creationId="{D5B0017B-2ECA-49AF-B397-DC140825DF8D}"/>
          </ac:spMkLst>
        </pc:spChg>
        <pc:grpChg chg="del">
          <ac:chgData name="André Costa" userId="19fc697903e1aad7" providerId="LiveId" clId="{F9384AFB-4292-4E89-B21C-57023ED737FD}" dt="2023-05-19T17:43:48.520" v="1981"/>
          <ac:grpSpMkLst>
            <pc:docMk/>
            <pc:sldMk cId="4214538406" sldId="264"/>
            <ac:grpSpMk id="10" creationId="{AE1C45F0-260A-458C-96ED-C1F6D2151219}"/>
          </ac:grpSpMkLst>
        </pc:grpChg>
        <pc:cxnChg chg="del">
          <ac:chgData name="André Costa" userId="19fc697903e1aad7" providerId="LiveId" clId="{F9384AFB-4292-4E89-B21C-57023ED737FD}" dt="2023-05-19T17:43:48.520" v="1981"/>
          <ac:cxnSpMkLst>
            <pc:docMk/>
            <pc:sldMk cId="4214538406" sldId="264"/>
            <ac:cxnSpMk id="17" creationId="{6CF1BAF6-AD41-4082-B212-8A1F9A2E8779}"/>
          </ac:cxnSpMkLst>
        </pc:cxnChg>
      </pc:sldChg>
      <pc:sldChg chg="addSp delSp modSp add mod">
        <pc:chgData name="André Costa" userId="19fc697903e1aad7" providerId="LiveId" clId="{F9384AFB-4292-4E89-B21C-57023ED737FD}" dt="2023-05-19T19:41:16.351" v="2788"/>
        <pc:sldMkLst>
          <pc:docMk/>
          <pc:sldMk cId="849564699" sldId="265"/>
        </pc:sldMkLst>
        <pc:spChg chg="del mod">
          <ac:chgData name="André Costa" userId="19fc697903e1aad7" providerId="LiveId" clId="{F9384AFB-4292-4E89-B21C-57023ED737FD}" dt="2023-05-19T19:41:01.473" v="2786" actId="478"/>
          <ac:spMkLst>
            <pc:docMk/>
            <pc:sldMk cId="849564699" sldId="265"/>
            <ac:spMk id="2" creationId="{A3E5AD32-2BF4-A76D-607F-3633BB430573}"/>
          </ac:spMkLst>
        </pc:spChg>
        <pc:spChg chg="del">
          <ac:chgData name="André Costa" userId="19fc697903e1aad7" providerId="LiveId" clId="{F9384AFB-4292-4E89-B21C-57023ED737FD}" dt="2023-05-19T19:41:01.473" v="2786" actId="478"/>
          <ac:spMkLst>
            <pc:docMk/>
            <pc:sldMk cId="849564699" sldId="265"/>
            <ac:spMk id="3" creationId="{C9FF7FA9-CD0D-E0F8-F302-B0E747AF24A9}"/>
          </ac:spMkLst>
        </pc:spChg>
        <pc:spChg chg="add del mod">
          <ac:chgData name="André Costa" userId="19fc697903e1aad7" providerId="LiveId" clId="{F9384AFB-4292-4E89-B21C-57023ED737FD}" dt="2023-05-19T19:41:06.386" v="2787" actId="478"/>
          <ac:spMkLst>
            <pc:docMk/>
            <pc:sldMk cId="849564699" sldId="265"/>
            <ac:spMk id="6" creationId="{EEA45909-4403-A78C-F9D7-EA02EF5E3F3A}"/>
          </ac:spMkLst>
        </pc:spChg>
        <pc:spChg chg="add mod">
          <ac:chgData name="André Costa" userId="19fc697903e1aad7" providerId="LiveId" clId="{F9384AFB-4292-4E89-B21C-57023ED737FD}" dt="2023-05-19T19:41:16.351" v="2788"/>
          <ac:spMkLst>
            <pc:docMk/>
            <pc:sldMk cId="849564699" sldId="265"/>
            <ac:spMk id="8" creationId="{A2AD00B5-6B1C-35EF-91E5-A3A8537FFFB9}"/>
          </ac:spMkLst>
        </pc:spChg>
        <pc:spChg chg="add mod">
          <ac:chgData name="André Costa" userId="19fc697903e1aad7" providerId="LiveId" clId="{F9384AFB-4292-4E89-B21C-57023ED737FD}" dt="2023-05-19T19:41:16.351" v="2788"/>
          <ac:spMkLst>
            <pc:docMk/>
            <pc:sldMk cId="849564699" sldId="265"/>
            <ac:spMk id="9" creationId="{F5A44D98-2ED8-E44C-6B9E-1D99D66FD357}"/>
          </ac:spMkLst>
        </pc:spChg>
        <pc:spChg chg="add mod">
          <ac:chgData name="André Costa" userId="19fc697903e1aad7" providerId="LiveId" clId="{F9384AFB-4292-4E89-B21C-57023ED737FD}" dt="2023-05-19T19:41:16.351" v="2788"/>
          <ac:spMkLst>
            <pc:docMk/>
            <pc:sldMk cId="849564699" sldId="265"/>
            <ac:spMk id="10" creationId="{380CD40A-550D-0E04-8FED-BF36FE4C41CF}"/>
          </ac:spMkLst>
        </pc:spChg>
        <pc:spChg chg="add mod">
          <ac:chgData name="André Costa" userId="19fc697903e1aad7" providerId="LiveId" clId="{F9384AFB-4292-4E89-B21C-57023ED737FD}" dt="2023-05-19T19:41:16.351" v="2788"/>
          <ac:spMkLst>
            <pc:docMk/>
            <pc:sldMk cId="849564699" sldId="265"/>
            <ac:spMk id="11" creationId="{D9DE7E15-8918-0329-9428-5FD37C74AD1A}"/>
          </ac:spMkLst>
        </pc:spChg>
        <pc:spChg chg="add mod">
          <ac:chgData name="André Costa" userId="19fc697903e1aad7" providerId="LiveId" clId="{F9384AFB-4292-4E89-B21C-57023ED737FD}" dt="2023-05-19T19:41:16.351" v="2788"/>
          <ac:spMkLst>
            <pc:docMk/>
            <pc:sldMk cId="849564699" sldId="265"/>
            <ac:spMk id="12" creationId="{044C3C03-4504-53F8-E448-329C07C13F96}"/>
          </ac:spMkLst>
        </pc:spChg>
        <pc:spChg chg="del">
          <ac:chgData name="André Costa" userId="19fc697903e1aad7" providerId="LiveId" clId="{F9384AFB-4292-4E89-B21C-57023ED737FD}" dt="2023-05-19T19:41:01.473" v="2786" actId="478"/>
          <ac:spMkLst>
            <pc:docMk/>
            <pc:sldMk cId="849564699" sldId="265"/>
            <ac:spMk id="16" creationId="{E2CB179A-D512-7F06-5923-CC50915F3C3F}"/>
          </ac:spMkLst>
        </pc:spChg>
        <pc:spChg chg="del">
          <ac:chgData name="André Costa" userId="19fc697903e1aad7" providerId="LiveId" clId="{F9384AFB-4292-4E89-B21C-57023ED737FD}" dt="2023-05-19T19:40:55.359" v="2785" actId="478"/>
          <ac:spMkLst>
            <pc:docMk/>
            <pc:sldMk cId="849564699" sldId="265"/>
            <ac:spMk id="18" creationId="{BA82D5FB-11B7-A403-6412-D56257B8A670}"/>
          </ac:spMkLst>
        </pc:spChg>
        <pc:spChg chg="del">
          <ac:chgData name="André Costa" userId="19fc697903e1aad7" providerId="LiveId" clId="{F9384AFB-4292-4E89-B21C-57023ED737FD}" dt="2023-05-19T19:40:55.359" v="2785" actId="478"/>
          <ac:spMkLst>
            <pc:docMk/>
            <pc:sldMk cId="849564699" sldId="265"/>
            <ac:spMk id="19" creationId="{76B2C4E0-33F4-F62D-732F-35754112C420}"/>
          </ac:spMkLst>
        </pc:spChg>
        <pc:picChg chg="del">
          <ac:chgData name="André Costa" userId="19fc697903e1aad7" providerId="LiveId" clId="{F9384AFB-4292-4E89-B21C-57023ED737FD}" dt="2023-05-19T19:40:55.359" v="2785" actId="478"/>
          <ac:picMkLst>
            <pc:docMk/>
            <pc:sldMk cId="849564699" sldId="265"/>
            <ac:picMk id="5" creationId="{E4D46A7F-8879-B073-E3DC-955172E9FBA0}"/>
          </ac:picMkLst>
        </pc:picChg>
        <pc:picChg chg="del">
          <ac:chgData name="André Costa" userId="19fc697903e1aad7" providerId="LiveId" clId="{F9384AFB-4292-4E89-B21C-57023ED737FD}" dt="2023-05-19T19:41:01.473" v="2786" actId="478"/>
          <ac:picMkLst>
            <pc:docMk/>
            <pc:sldMk cId="849564699" sldId="265"/>
            <ac:picMk id="7" creationId="{D2CA0F5B-3ED2-D695-D3C2-4351EF786339}"/>
          </ac:picMkLst>
        </pc:picChg>
        <pc:picChg chg="add mod">
          <ac:chgData name="André Costa" userId="19fc697903e1aad7" providerId="LiveId" clId="{F9384AFB-4292-4E89-B21C-57023ED737FD}" dt="2023-05-19T19:41:16.351" v="2788"/>
          <ac:picMkLst>
            <pc:docMk/>
            <pc:sldMk cId="849564699" sldId="265"/>
            <ac:picMk id="13" creationId="{47C77187-3BFD-FD7A-879B-868592CC53A6}"/>
          </ac:picMkLst>
        </pc:picChg>
        <pc:picChg chg="del">
          <ac:chgData name="André Costa" userId="19fc697903e1aad7" providerId="LiveId" clId="{F9384AFB-4292-4E89-B21C-57023ED737FD}" dt="2023-05-19T19:40:55.359" v="2785" actId="478"/>
          <ac:picMkLst>
            <pc:docMk/>
            <pc:sldMk cId="849564699" sldId="265"/>
            <ac:picMk id="14" creationId="{226DE6D9-9F4E-E9ED-CEFF-A79F29633070}"/>
          </ac:picMkLst>
        </pc:picChg>
        <pc:picChg chg="add mod">
          <ac:chgData name="André Costa" userId="19fc697903e1aad7" providerId="LiveId" clId="{F9384AFB-4292-4E89-B21C-57023ED737FD}" dt="2023-05-19T19:41:16.351" v="2788"/>
          <ac:picMkLst>
            <pc:docMk/>
            <pc:sldMk cId="849564699" sldId="265"/>
            <ac:picMk id="15" creationId="{A759B368-C66B-D84F-3A22-6FFDD4892BE8}"/>
          </ac:picMkLst>
        </pc:picChg>
        <pc:picChg chg="add mod">
          <ac:chgData name="André Costa" userId="19fc697903e1aad7" providerId="LiveId" clId="{F9384AFB-4292-4E89-B21C-57023ED737FD}" dt="2023-05-19T19:41:16.351" v="2788"/>
          <ac:picMkLst>
            <pc:docMk/>
            <pc:sldMk cId="849564699" sldId="265"/>
            <ac:picMk id="17" creationId="{069420D5-FCD7-8EBD-A082-141DF8DB8EE0}"/>
          </ac:picMkLst>
        </pc:picChg>
      </pc:sldChg>
      <pc:sldChg chg="addSp delSp modSp add mod">
        <pc:chgData name="André Costa" userId="19fc697903e1aad7" providerId="LiveId" clId="{F9384AFB-4292-4E89-B21C-57023ED737FD}" dt="2023-05-19T19:41:59.088" v="2794"/>
        <pc:sldMkLst>
          <pc:docMk/>
          <pc:sldMk cId="850539854" sldId="266"/>
        </pc:sldMkLst>
        <pc:spChg chg="add del mod">
          <ac:chgData name="André Costa" userId="19fc697903e1aad7" providerId="LiveId" clId="{F9384AFB-4292-4E89-B21C-57023ED737FD}" dt="2023-05-19T19:41:40.937" v="2793" actId="478"/>
          <ac:spMkLst>
            <pc:docMk/>
            <pc:sldMk cId="850539854" sldId="266"/>
            <ac:spMk id="3" creationId="{0D560D42-F6AE-1FE0-41B7-6E00D20A224F}"/>
          </ac:spMkLst>
        </pc:spChg>
        <pc:spChg chg="add del mod">
          <ac:chgData name="André Costa" userId="19fc697903e1aad7" providerId="LiveId" clId="{F9384AFB-4292-4E89-B21C-57023ED737FD}" dt="2023-05-19T19:41:38.982" v="2792" actId="478"/>
          <ac:spMkLst>
            <pc:docMk/>
            <pc:sldMk cId="850539854" sldId="266"/>
            <ac:spMk id="5" creationId="{5F4298B0-C5BE-2EB4-E288-EC5F9AD4A6FA}"/>
          </ac:spMkLst>
        </pc:spChg>
        <pc:spChg chg="add mod">
          <ac:chgData name="André Costa" userId="19fc697903e1aad7" providerId="LiveId" clId="{F9384AFB-4292-4E89-B21C-57023ED737FD}" dt="2023-05-19T19:41:59.088" v="2794"/>
          <ac:spMkLst>
            <pc:docMk/>
            <pc:sldMk cId="850539854" sldId="266"/>
            <ac:spMk id="6" creationId="{51E9024B-7D7E-5E63-9CF9-A35651639195}"/>
          </ac:spMkLst>
        </pc:spChg>
        <pc:spChg chg="add mod">
          <ac:chgData name="André Costa" userId="19fc697903e1aad7" providerId="LiveId" clId="{F9384AFB-4292-4E89-B21C-57023ED737FD}" dt="2023-05-19T19:41:59.088" v="2794"/>
          <ac:spMkLst>
            <pc:docMk/>
            <pc:sldMk cId="850539854" sldId="266"/>
            <ac:spMk id="7" creationId="{0CD32895-7AAE-EA66-7B5D-A46A031F6607}"/>
          </ac:spMkLst>
        </pc:spChg>
        <pc:spChg chg="del">
          <ac:chgData name="André Costa" userId="19fc697903e1aad7" providerId="LiveId" clId="{F9384AFB-4292-4E89-B21C-57023ED737FD}" dt="2023-05-19T19:41:36.384" v="2791" actId="478"/>
          <ac:spMkLst>
            <pc:docMk/>
            <pc:sldMk cId="850539854" sldId="266"/>
            <ac:spMk id="8" creationId="{A2AD00B5-6B1C-35EF-91E5-A3A8537FFFB9}"/>
          </ac:spMkLst>
        </pc:spChg>
        <pc:spChg chg="del">
          <ac:chgData name="André Costa" userId="19fc697903e1aad7" providerId="LiveId" clId="{F9384AFB-4292-4E89-B21C-57023ED737FD}" dt="2023-05-19T19:41:36.384" v="2791" actId="478"/>
          <ac:spMkLst>
            <pc:docMk/>
            <pc:sldMk cId="850539854" sldId="266"/>
            <ac:spMk id="9" creationId="{F5A44D98-2ED8-E44C-6B9E-1D99D66FD357}"/>
          </ac:spMkLst>
        </pc:spChg>
        <pc:spChg chg="del">
          <ac:chgData name="André Costa" userId="19fc697903e1aad7" providerId="LiveId" clId="{F9384AFB-4292-4E89-B21C-57023ED737FD}" dt="2023-05-19T19:41:36.384" v="2791" actId="478"/>
          <ac:spMkLst>
            <pc:docMk/>
            <pc:sldMk cId="850539854" sldId="266"/>
            <ac:spMk id="10" creationId="{380CD40A-550D-0E04-8FED-BF36FE4C41CF}"/>
          </ac:spMkLst>
        </pc:spChg>
        <pc:spChg chg="del">
          <ac:chgData name="André Costa" userId="19fc697903e1aad7" providerId="LiveId" clId="{F9384AFB-4292-4E89-B21C-57023ED737FD}" dt="2023-05-19T19:41:36.384" v="2791" actId="478"/>
          <ac:spMkLst>
            <pc:docMk/>
            <pc:sldMk cId="850539854" sldId="266"/>
            <ac:spMk id="11" creationId="{D9DE7E15-8918-0329-9428-5FD37C74AD1A}"/>
          </ac:spMkLst>
        </pc:spChg>
        <pc:spChg chg="del">
          <ac:chgData name="André Costa" userId="19fc697903e1aad7" providerId="LiveId" clId="{F9384AFB-4292-4E89-B21C-57023ED737FD}" dt="2023-05-19T19:41:36.384" v="2791" actId="478"/>
          <ac:spMkLst>
            <pc:docMk/>
            <pc:sldMk cId="850539854" sldId="266"/>
            <ac:spMk id="12" creationId="{044C3C03-4504-53F8-E448-329C07C13F96}"/>
          </ac:spMkLst>
        </pc:spChg>
        <pc:spChg chg="add mod">
          <ac:chgData name="André Costa" userId="19fc697903e1aad7" providerId="LiveId" clId="{F9384AFB-4292-4E89-B21C-57023ED737FD}" dt="2023-05-19T19:41:59.088" v="2794"/>
          <ac:spMkLst>
            <pc:docMk/>
            <pc:sldMk cId="850539854" sldId="266"/>
            <ac:spMk id="14" creationId="{D0D8EA1A-38B6-66E3-19A8-82B400493ADA}"/>
          </ac:spMkLst>
        </pc:spChg>
        <pc:spChg chg="add mod">
          <ac:chgData name="André Costa" userId="19fc697903e1aad7" providerId="LiveId" clId="{F9384AFB-4292-4E89-B21C-57023ED737FD}" dt="2023-05-19T19:41:59.088" v="2794"/>
          <ac:spMkLst>
            <pc:docMk/>
            <pc:sldMk cId="850539854" sldId="266"/>
            <ac:spMk id="16" creationId="{4E614254-65BA-CFCC-AE1C-8CF986885CB1}"/>
          </ac:spMkLst>
        </pc:spChg>
        <pc:spChg chg="add mod">
          <ac:chgData name="André Costa" userId="19fc697903e1aad7" providerId="LiveId" clId="{F9384AFB-4292-4E89-B21C-57023ED737FD}" dt="2023-05-19T19:41:59.088" v="2794"/>
          <ac:spMkLst>
            <pc:docMk/>
            <pc:sldMk cId="850539854" sldId="266"/>
            <ac:spMk id="18" creationId="{4D8A6476-B2B5-6880-DAB0-94892AE592ED}"/>
          </ac:spMkLst>
        </pc:spChg>
        <pc:picChg chg="del">
          <ac:chgData name="André Costa" userId="19fc697903e1aad7" providerId="LiveId" clId="{F9384AFB-4292-4E89-B21C-57023ED737FD}" dt="2023-05-19T19:41:36.384" v="2791" actId="478"/>
          <ac:picMkLst>
            <pc:docMk/>
            <pc:sldMk cId="850539854" sldId="266"/>
            <ac:picMk id="13" creationId="{47C77187-3BFD-FD7A-879B-868592CC53A6}"/>
          </ac:picMkLst>
        </pc:picChg>
        <pc:picChg chg="del">
          <ac:chgData name="André Costa" userId="19fc697903e1aad7" providerId="LiveId" clId="{F9384AFB-4292-4E89-B21C-57023ED737FD}" dt="2023-05-19T19:41:36.384" v="2791" actId="478"/>
          <ac:picMkLst>
            <pc:docMk/>
            <pc:sldMk cId="850539854" sldId="266"/>
            <ac:picMk id="15" creationId="{A759B368-C66B-D84F-3A22-6FFDD4892BE8}"/>
          </ac:picMkLst>
        </pc:picChg>
        <pc:picChg chg="del">
          <ac:chgData name="André Costa" userId="19fc697903e1aad7" providerId="LiveId" clId="{F9384AFB-4292-4E89-B21C-57023ED737FD}" dt="2023-05-19T19:41:36.384" v="2791" actId="478"/>
          <ac:picMkLst>
            <pc:docMk/>
            <pc:sldMk cId="850539854" sldId="266"/>
            <ac:picMk id="17" creationId="{069420D5-FCD7-8EBD-A082-141DF8DB8EE0}"/>
          </ac:picMkLst>
        </pc:picChg>
        <pc:picChg chg="add mod">
          <ac:chgData name="André Costa" userId="19fc697903e1aad7" providerId="LiveId" clId="{F9384AFB-4292-4E89-B21C-57023ED737FD}" dt="2023-05-19T19:41:59.088" v="2794"/>
          <ac:picMkLst>
            <pc:docMk/>
            <pc:sldMk cId="850539854" sldId="266"/>
            <ac:picMk id="19" creationId="{A23616A0-F960-904C-C2AD-A008E0CF75D4}"/>
          </ac:picMkLst>
        </pc:picChg>
        <pc:picChg chg="add mod">
          <ac:chgData name="André Costa" userId="19fc697903e1aad7" providerId="LiveId" clId="{F9384AFB-4292-4E89-B21C-57023ED737FD}" dt="2023-05-19T19:41:59.088" v="2794"/>
          <ac:picMkLst>
            <pc:docMk/>
            <pc:sldMk cId="850539854" sldId="266"/>
            <ac:picMk id="20" creationId="{279E07C0-8B09-BBA4-C1F4-EE2096230D31}"/>
          </ac:picMkLst>
        </pc:picChg>
        <pc:picChg chg="add mod">
          <ac:chgData name="André Costa" userId="19fc697903e1aad7" providerId="LiveId" clId="{F9384AFB-4292-4E89-B21C-57023ED737FD}" dt="2023-05-19T19:41:59.088" v="2794"/>
          <ac:picMkLst>
            <pc:docMk/>
            <pc:sldMk cId="850539854" sldId="266"/>
            <ac:picMk id="21" creationId="{CD669DAB-A049-5E6C-BCFA-59D9F426EB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5/20/2023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5/20/2023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709410" y="4437888"/>
            <a:ext cx="4665726" cy="1690409"/>
          </a:xfrm>
        </p:spPr>
        <p:txBody>
          <a:bodyPr anchor="b">
            <a:normAutofit fontScale="90000"/>
          </a:bodyPr>
          <a:lstStyle/>
          <a:p>
            <a:pPr algn="l"/>
            <a:br>
              <a:rPr lang="en-US" sz="2800" dirty="0"/>
            </a:br>
            <a:r>
              <a:rPr lang="en-US" sz="3600" b="1" dirty="0"/>
              <a:t>Estimation of obesity levels based on eating habits and physical condition Data Set</a:t>
            </a:r>
            <a:endParaRPr lang="en-US" sz="2800" b="1" dirty="0"/>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a:t>
            </a:r>
            <a:r>
              <a:rPr lang="en-US" sz="2000" dirty="0"/>
              <a:t>The goal of this project is to estimate the obesity levels of individuals based on various factors such as their age, height, weight and their habits in general, physical habits, eating/drinking habits and smoking habits. </a:t>
            </a:r>
            <a:br>
              <a:rPr lang="en-US" sz="2000" dirty="0"/>
            </a:br>
            <a:r>
              <a:rPr lang="en-US" sz="2000" dirty="0"/>
              <a:t>	Only 23% of the values in the dataset provided for this project are genuine, it means that 77% of the data was generated and probably needs cleaning. </a:t>
            </a:r>
            <a:br>
              <a:rPr lang="en-US" sz="2000" dirty="0"/>
            </a:br>
            <a:r>
              <a:rPr lang="en-US" sz="2000" dirty="0"/>
              <a:t>	The purpose of this project is to gain knowledge and experience in handling errors in the data, commonly known as "outliers“, and applying supervised learning algorithms that were covered in our theoretical class.</a:t>
            </a:r>
            <a:endParaRPr lang="en-US" sz="24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Cleaning Process (Removing Outliers)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54172" y="3026666"/>
            <a:ext cx="9941319" cy="3124658"/>
          </a:xfrm>
        </p:spPr>
        <p:txBody>
          <a:bodyPr anchor="ctr">
            <a:normAutofit/>
          </a:bodyPr>
          <a:lstStyle/>
          <a:p>
            <a:pPr marL="0" indent="0">
              <a:buNone/>
            </a:pPr>
            <a:r>
              <a:rPr lang="en-US" sz="2400" dirty="0"/>
              <a:t>	</a:t>
            </a:r>
            <a:r>
              <a:rPr lang="en-US" sz="2000" dirty="0"/>
              <a:t>Like we said in the project description, the dataset needed some cleaning and for that we used the Body Mass Index, BMI, to classify our data.</a:t>
            </a:r>
            <a:br>
              <a:rPr lang="en-US" sz="2000" dirty="0"/>
            </a:br>
            <a:r>
              <a:rPr lang="en-US" sz="2000" dirty="0"/>
              <a:t>BMI = Weight / (Height * Height)</a:t>
            </a:r>
            <a:br>
              <a:rPr lang="en-US" sz="2000" dirty="0"/>
            </a:br>
            <a:r>
              <a:rPr lang="en-US" sz="2000" dirty="0"/>
              <a:t>Then we compared the BMI classification with the one already presented and removed the data wrongly classified. This induced a decrease of 170 rows in our data, 2111 to 1941. </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Features used and why</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dirty="0"/>
              <a:t>For the algorithms implemented we used different inputs with different features.</a:t>
            </a:r>
          </a:p>
          <a:p>
            <a:r>
              <a:rPr lang="en-US" sz="2000" dirty="0"/>
              <a:t>all features (17 features) </a:t>
            </a:r>
          </a:p>
          <a:p>
            <a:r>
              <a:rPr lang="en-US" sz="2000" dirty="0"/>
              <a:t>all features with MBI and without Height and Weight (15 features) </a:t>
            </a:r>
          </a:p>
          <a:p>
            <a:r>
              <a:rPr lang="en-US" sz="2000" dirty="0"/>
              <a:t>less features with MBI and without Height and Weight (12 features) </a:t>
            </a:r>
          </a:p>
          <a:p>
            <a:r>
              <a:rPr lang="en-US" sz="2000" dirty="0"/>
              <a:t>less features without MBI (13 features)</a:t>
            </a:r>
          </a:p>
          <a:p>
            <a:r>
              <a:rPr lang="en-US" sz="2000" dirty="0"/>
              <a:t>all features without MBI (16 features)</a:t>
            </a:r>
          </a:p>
          <a:p>
            <a:pPr marL="0" indent="0">
              <a:buNone/>
            </a:pPr>
            <a:r>
              <a:rPr lang="en-US" sz="2000" dirty="0"/>
              <a:t>We decided to add the MBI feature and use it in the algorithms. In this cases we could not clean the data as we talked before, because this would result in </a:t>
            </a:r>
            <a:r>
              <a:rPr lang="en-US" sz="2000" b="1" i="1" dirty="0"/>
              <a:t>Overfitting</a:t>
            </a:r>
            <a:r>
              <a:rPr lang="en-US" sz="20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  Algorithms Implemented and Theirs Best Results</a:t>
            </a: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Decision Tree Classifier:</a:t>
            </a:r>
          </a:p>
          <a:p>
            <a:pPr lvl="1"/>
            <a:r>
              <a:rPr lang="en-US" sz="1800" dirty="0"/>
              <a:t>Best input -&gt; all features (17 features) </a:t>
            </a:r>
          </a:p>
        </p:txBody>
      </p:sp>
      <p:pic>
        <p:nvPicPr>
          <p:cNvPr id="7" name="Picture 6">
            <a:extLst>
              <a:ext uri="{FF2B5EF4-FFF2-40B4-BE49-F238E27FC236}">
                <a16:creationId xmlns:a16="http://schemas.microsoft.com/office/drawing/2014/main" id="{D2CA0F5B-3ED2-D695-D3C2-4351EF786339}"/>
              </a:ext>
            </a:extLst>
          </p:cNvPr>
          <p:cNvPicPr>
            <a:picLocks noChangeAspect="1"/>
          </p:cNvPicPr>
          <p:nvPr/>
        </p:nvPicPr>
        <p:blipFill>
          <a:blip r:embed="rId2"/>
          <a:stretch>
            <a:fillRect/>
          </a:stretch>
        </p:blipFill>
        <p:spPr>
          <a:xfrm>
            <a:off x="557784" y="2955489"/>
            <a:ext cx="3584448" cy="2941257"/>
          </a:xfrm>
          <a:prstGeom prst="rect">
            <a:avLst/>
          </a:prstGeom>
        </p:spPr>
      </p:pic>
      <p:pic>
        <p:nvPicPr>
          <p:cNvPr id="14" name="Picture 13">
            <a:extLst>
              <a:ext uri="{FF2B5EF4-FFF2-40B4-BE49-F238E27FC236}">
                <a16:creationId xmlns:a16="http://schemas.microsoft.com/office/drawing/2014/main" id="{226DE6D9-9F4E-E9ED-CEFF-A79F29633070}"/>
              </a:ext>
            </a:extLst>
          </p:cNvPr>
          <p:cNvPicPr>
            <a:picLocks noChangeAspect="1"/>
          </p:cNvPicPr>
          <p:nvPr/>
        </p:nvPicPr>
        <p:blipFill>
          <a:blip r:embed="rId3"/>
          <a:stretch>
            <a:fillRect/>
          </a:stretch>
        </p:blipFill>
        <p:spPr>
          <a:xfrm>
            <a:off x="8145272" y="3163049"/>
            <a:ext cx="3584448" cy="2847269"/>
          </a:xfrm>
          <a:prstGeom prst="rect">
            <a:avLst/>
          </a:prstGeom>
        </p:spPr>
      </p:pic>
      <p:pic>
        <p:nvPicPr>
          <p:cNvPr id="5" name="Picture 4">
            <a:extLst>
              <a:ext uri="{FF2B5EF4-FFF2-40B4-BE49-F238E27FC236}">
                <a16:creationId xmlns:a16="http://schemas.microsoft.com/office/drawing/2014/main" id="{E4D46A7F-8879-B073-E3DC-955172E9FBA0}"/>
              </a:ext>
            </a:extLst>
          </p:cNvPr>
          <p:cNvPicPr>
            <a:picLocks noChangeAspect="1"/>
          </p:cNvPicPr>
          <p:nvPr/>
        </p:nvPicPr>
        <p:blipFill>
          <a:blip r:embed="rId4"/>
          <a:stretch>
            <a:fillRect/>
          </a:stretch>
        </p:blipFill>
        <p:spPr>
          <a:xfrm>
            <a:off x="4351528" y="3163049"/>
            <a:ext cx="3584448" cy="2634569"/>
          </a:xfrm>
          <a:prstGeom prst="rect">
            <a:avLst/>
          </a:prstGeom>
        </p:spPr>
      </p:pic>
      <p:sp>
        <p:nvSpPr>
          <p:cNvPr id="16" name="TextBox 15">
            <a:extLst>
              <a:ext uri="{FF2B5EF4-FFF2-40B4-BE49-F238E27FC236}">
                <a16:creationId xmlns:a16="http://schemas.microsoft.com/office/drawing/2014/main" id="{E2CB179A-D512-7F06-5923-CC50915F3C3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8" name="TextBox 17">
            <a:extLst>
              <a:ext uri="{FF2B5EF4-FFF2-40B4-BE49-F238E27FC236}">
                <a16:creationId xmlns:a16="http://schemas.microsoft.com/office/drawing/2014/main" id="{BA82D5FB-11B7-A403-6412-D56257B8A670}"/>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9" name="TextBox 18">
            <a:extLst>
              <a:ext uri="{FF2B5EF4-FFF2-40B4-BE49-F238E27FC236}">
                <a16:creationId xmlns:a16="http://schemas.microsoft.com/office/drawing/2014/main" id="{76B2C4E0-33F4-F62D-732F-35754112C420}"/>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spTree>
    <p:extLst>
      <p:ext uri="{BB962C8B-B14F-4D97-AF65-F5344CB8AC3E}">
        <p14:creationId xmlns:p14="http://schemas.microsoft.com/office/powerpoint/2010/main" val="206810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A2AD00B5-6B1C-35EF-91E5-A3A8537FFFB9}"/>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a:t>  Algorithms Implemented and Theirs Best Results</a:t>
            </a:r>
          </a:p>
        </p:txBody>
      </p:sp>
      <p:sp>
        <p:nvSpPr>
          <p:cNvPr id="9" name="Content Placeholder 2">
            <a:extLst>
              <a:ext uri="{FF2B5EF4-FFF2-40B4-BE49-F238E27FC236}">
                <a16:creationId xmlns:a16="http://schemas.microsoft.com/office/drawing/2014/main" id="{F5A44D98-2ED8-E44C-6B9E-1D99D66FD357}"/>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Support Vector Machine (SVM):</a:t>
            </a:r>
          </a:p>
          <a:p>
            <a:pPr lvl="1"/>
            <a:r>
              <a:rPr lang="en-US" sz="1800" dirty="0"/>
              <a:t>Best input -&gt; less features with MBI and without Height and Weight (12 features)</a:t>
            </a:r>
          </a:p>
        </p:txBody>
      </p:sp>
      <p:sp>
        <p:nvSpPr>
          <p:cNvPr id="10" name="TextBox 9">
            <a:extLst>
              <a:ext uri="{FF2B5EF4-FFF2-40B4-BE49-F238E27FC236}">
                <a16:creationId xmlns:a16="http://schemas.microsoft.com/office/drawing/2014/main" id="{380CD40A-550D-0E04-8FED-BF36FE4C41C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1" name="TextBox 10">
            <a:extLst>
              <a:ext uri="{FF2B5EF4-FFF2-40B4-BE49-F238E27FC236}">
                <a16:creationId xmlns:a16="http://schemas.microsoft.com/office/drawing/2014/main" id="{D9DE7E15-8918-0329-9428-5FD37C74AD1A}"/>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2" name="TextBox 11">
            <a:extLst>
              <a:ext uri="{FF2B5EF4-FFF2-40B4-BE49-F238E27FC236}">
                <a16:creationId xmlns:a16="http://schemas.microsoft.com/office/drawing/2014/main" id="{044C3C03-4504-53F8-E448-329C07C13F96}"/>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13" name="Picture 12">
            <a:extLst>
              <a:ext uri="{FF2B5EF4-FFF2-40B4-BE49-F238E27FC236}">
                <a16:creationId xmlns:a16="http://schemas.microsoft.com/office/drawing/2014/main" id="{47C77187-3BFD-FD7A-879B-868592CC53A6}"/>
              </a:ext>
            </a:extLst>
          </p:cNvPr>
          <p:cNvPicPr>
            <a:picLocks noChangeAspect="1"/>
          </p:cNvPicPr>
          <p:nvPr/>
        </p:nvPicPr>
        <p:blipFill>
          <a:blip r:embed="rId2"/>
          <a:stretch>
            <a:fillRect/>
          </a:stretch>
        </p:blipFill>
        <p:spPr>
          <a:xfrm>
            <a:off x="4271601" y="3163049"/>
            <a:ext cx="3648799" cy="2687202"/>
          </a:xfrm>
          <a:prstGeom prst="rect">
            <a:avLst/>
          </a:prstGeom>
        </p:spPr>
      </p:pic>
      <p:pic>
        <p:nvPicPr>
          <p:cNvPr id="15" name="Picture 14">
            <a:extLst>
              <a:ext uri="{FF2B5EF4-FFF2-40B4-BE49-F238E27FC236}">
                <a16:creationId xmlns:a16="http://schemas.microsoft.com/office/drawing/2014/main" id="{A759B368-C66B-D84F-3A22-6FFDD4892BE8}"/>
              </a:ext>
            </a:extLst>
          </p:cNvPr>
          <p:cNvPicPr>
            <a:picLocks noChangeAspect="1"/>
          </p:cNvPicPr>
          <p:nvPr/>
        </p:nvPicPr>
        <p:blipFill>
          <a:blip r:embed="rId3"/>
          <a:stretch>
            <a:fillRect/>
          </a:stretch>
        </p:blipFill>
        <p:spPr>
          <a:xfrm>
            <a:off x="493432" y="3020612"/>
            <a:ext cx="3553297" cy="2911454"/>
          </a:xfrm>
          <a:prstGeom prst="rect">
            <a:avLst/>
          </a:prstGeom>
        </p:spPr>
      </p:pic>
      <p:pic>
        <p:nvPicPr>
          <p:cNvPr id="17" name="Picture 16">
            <a:extLst>
              <a:ext uri="{FF2B5EF4-FFF2-40B4-BE49-F238E27FC236}">
                <a16:creationId xmlns:a16="http://schemas.microsoft.com/office/drawing/2014/main" id="{069420D5-FCD7-8EBD-A082-141DF8DB8EE0}"/>
              </a:ext>
            </a:extLst>
          </p:cNvPr>
          <p:cNvPicPr>
            <a:picLocks noChangeAspect="1"/>
          </p:cNvPicPr>
          <p:nvPr/>
        </p:nvPicPr>
        <p:blipFill>
          <a:blip r:embed="rId4"/>
          <a:stretch>
            <a:fillRect/>
          </a:stretch>
        </p:blipFill>
        <p:spPr>
          <a:xfrm>
            <a:off x="8037850" y="3163049"/>
            <a:ext cx="3553297" cy="2842638"/>
          </a:xfrm>
          <a:prstGeom prst="rect">
            <a:avLst/>
          </a:prstGeom>
        </p:spPr>
      </p:pic>
    </p:spTree>
    <p:extLst>
      <p:ext uri="{BB962C8B-B14F-4D97-AF65-F5344CB8AC3E}">
        <p14:creationId xmlns:p14="http://schemas.microsoft.com/office/powerpoint/2010/main" val="84956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51E9024B-7D7E-5E63-9CF9-A35651639195}"/>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  Algorithms Implemented and Theirs Best Results</a:t>
            </a:r>
          </a:p>
        </p:txBody>
      </p:sp>
      <p:sp>
        <p:nvSpPr>
          <p:cNvPr id="7" name="Content Placeholder 2">
            <a:extLst>
              <a:ext uri="{FF2B5EF4-FFF2-40B4-BE49-F238E27FC236}">
                <a16:creationId xmlns:a16="http://schemas.microsoft.com/office/drawing/2014/main" id="{0CD32895-7AAE-EA66-7B5D-A46A031F6607}"/>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K Neighbors Classifier:</a:t>
            </a:r>
          </a:p>
          <a:p>
            <a:pPr lvl="1"/>
            <a:r>
              <a:rPr lang="en-US" sz="1800" dirty="0"/>
              <a:t>Best input -&gt; all features (17 features) </a:t>
            </a:r>
          </a:p>
        </p:txBody>
      </p:sp>
      <p:sp>
        <p:nvSpPr>
          <p:cNvPr id="14" name="TextBox 13">
            <a:extLst>
              <a:ext uri="{FF2B5EF4-FFF2-40B4-BE49-F238E27FC236}">
                <a16:creationId xmlns:a16="http://schemas.microsoft.com/office/drawing/2014/main" id="{D0D8EA1A-38B6-66E3-19A8-82B400493ADA}"/>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6" name="TextBox 15">
            <a:extLst>
              <a:ext uri="{FF2B5EF4-FFF2-40B4-BE49-F238E27FC236}">
                <a16:creationId xmlns:a16="http://schemas.microsoft.com/office/drawing/2014/main" id="{4E614254-65BA-CFCC-AE1C-8CF986885CB1}"/>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8" name="TextBox 17">
            <a:extLst>
              <a:ext uri="{FF2B5EF4-FFF2-40B4-BE49-F238E27FC236}">
                <a16:creationId xmlns:a16="http://schemas.microsoft.com/office/drawing/2014/main" id="{4D8A6476-B2B5-6880-DAB0-94892AE592ED}"/>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19" name="Picture 18">
            <a:extLst>
              <a:ext uri="{FF2B5EF4-FFF2-40B4-BE49-F238E27FC236}">
                <a16:creationId xmlns:a16="http://schemas.microsoft.com/office/drawing/2014/main" id="{A23616A0-F960-904C-C2AD-A008E0CF75D4}"/>
              </a:ext>
            </a:extLst>
          </p:cNvPr>
          <p:cNvPicPr>
            <a:picLocks noChangeAspect="1"/>
          </p:cNvPicPr>
          <p:nvPr/>
        </p:nvPicPr>
        <p:blipFill>
          <a:blip r:embed="rId2"/>
          <a:stretch>
            <a:fillRect/>
          </a:stretch>
        </p:blipFill>
        <p:spPr>
          <a:xfrm>
            <a:off x="4351995" y="3163049"/>
            <a:ext cx="3488010" cy="2608263"/>
          </a:xfrm>
          <a:prstGeom prst="rect">
            <a:avLst/>
          </a:prstGeom>
        </p:spPr>
      </p:pic>
      <p:pic>
        <p:nvPicPr>
          <p:cNvPr id="20" name="Picture 19">
            <a:extLst>
              <a:ext uri="{FF2B5EF4-FFF2-40B4-BE49-F238E27FC236}">
                <a16:creationId xmlns:a16="http://schemas.microsoft.com/office/drawing/2014/main" id="{279E07C0-8B09-BBA4-C1F4-EE2096230D31}"/>
              </a:ext>
            </a:extLst>
          </p:cNvPr>
          <p:cNvPicPr>
            <a:picLocks noChangeAspect="1"/>
          </p:cNvPicPr>
          <p:nvPr/>
        </p:nvPicPr>
        <p:blipFill>
          <a:blip r:embed="rId3"/>
          <a:stretch>
            <a:fillRect/>
          </a:stretch>
        </p:blipFill>
        <p:spPr>
          <a:xfrm>
            <a:off x="467831" y="3002697"/>
            <a:ext cx="3674401" cy="2928966"/>
          </a:xfrm>
          <a:prstGeom prst="rect">
            <a:avLst/>
          </a:prstGeom>
        </p:spPr>
      </p:pic>
      <p:pic>
        <p:nvPicPr>
          <p:cNvPr id="21" name="Picture 20">
            <a:extLst>
              <a:ext uri="{FF2B5EF4-FFF2-40B4-BE49-F238E27FC236}">
                <a16:creationId xmlns:a16="http://schemas.microsoft.com/office/drawing/2014/main" id="{CD669DAB-A049-5E6C-BCFA-59D9F426EB25}"/>
              </a:ext>
            </a:extLst>
          </p:cNvPr>
          <p:cNvPicPr>
            <a:picLocks noChangeAspect="1"/>
          </p:cNvPicPr>
          <p:nvPr/>
        </p:nvPicPr>
        <p:blipFill>
          <a:blip r:embed="rId4"/>
          <a:stretch>
            <a:fillRect/>
          </a:stretch>
        </p:blipFill>
        <p:spPr>
          <a:xfrm>
            <a:off x="8010144" y="3163049"/>
            <a:ext cx="3429000" cy="2702628"/>
          </a:xfrm>
          <a:prstGeom prst="rect">
            <a:avLst/>
          </a:prstGeom>
        </p:spPr>
      </p:pic>
    </p:spTree>
    <p:extLst>
      <p:ext uri="{BB962C8B-B14F-4D97-AF65-F5344CB8AC3E}">
        <p14:creationId xmlns:p14="http://schemas.microsoft.com/office/powerpoint/2010/main" val="85053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Algorithms Implemented and Theirs Best Results</a:t>
            </a:r>
            <a:endParaRPr lang="en-US" sz="4800" dirty="0"/>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b="1" dirty="0"/>
              <a:t>Grid Search:</a:t>
            </a:r>
          </a:p>
          <a:p>
            <a:pPr lvl="1"/>
            <a:r>
              <a:rPr lang="en-US" sz="1600" dirty="0"/>
              <a:t>Decision Tree Classifier with 17 features</a:t>
            </a:r>
          </a:p>
          <a:p>
            <a:pPr lvl="1"/>
            <a:endParaRPr lang="en-US" sz="1600" dirty="0"/>
          </a:p>
          <a:p>
            <a:pPr marL="457200" lvl="1" indent="0">
              <a:buNone/>
            </a:pPr>
            <a:endParaRPr lang="en-US" sz="1600" dirty="0"/>
          </a:p>
          <a:p>
            <a:pPr lvl="1"/>
            <a:r>
              <a:rPr lang="en-US" sz="1600" dirty="0"/>
              <a:t>Support Vector Machine with 12 features</a:t>
            </a:r>
          </a:p>
          <a:p>
            <a:pPr marL="457200" lvl="1" indent="0">
              <a:buNone/>
            </a:pPr>
            <a:endParaRPr lang="en-US" sz="1600" dirty="0"/>
          </a:p>
          <a:p>
            <a:pPr lvl="1"/>
            <a:endParaRPr lang="en-US" sz="1600" dirty="0"/>
          </a:p>
          <a:p>
            <a:pPr lvl="1"/>
            <a:r>
              <a:rPr lang="en-US" sz="1600" dirty="0"/>
              <a:t>K Neighbors Classifier with 17 features</a:t>
            </a:r>
          </a:p>
          <a:p>
            <a:pPr marL="457200" lvl="1" indent="0">
              <a:buNone/>
            </a:pPr>
            <a:endParaRPr lang="en-US" sz="1600" dirty="0"/>
          </a:p>
          <a:p>
            <a:pPr marL="457200" lvl="1" indent="0">
              <a:buNone/>
            </a:pPr>
            <a:endParaRPr lang="en-US"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8DE23D3-E44D-42EA-7E15-ACF3AEDA5986}"/>
              </a:ext>
            </a:extLst>
          </p:cNvPr>
          <p:cNvPicPr>
            <a:picLocks noChangeAspect="1"/>
          </p:cNvPicPr>
          <p:nvPr/>
        </p:nvPicPr>
        <p:blipFill>
          <a:blip r:embed="rId2"/>
          <a:stretch>
            <a:fillRect/>
          </a:stretch>
        </p:blipFill>
        <p:spPr>
          <a:xfrm>
            <a:off x="1762564" y="3763825"/>
            <a:ext cx="5542883" cy="472853"/>
          </a:xfrm>
          <a:prstGeom prst="rect">
            <a:avLst/>
          </a:prstGeom>
        </p:spPr>
      </p:pic>
      <p:pic>
        <p:nvPicPr>
          <p:cNvPr id="18" name="Picture 17">
            <a:extLst>
              <a:ext uri="{FF2B5EF4-FFF2-40B4-BE49-F238E27FC236}">
                <a16:creationId xmlns:a16="http://schemas.microsoft.com/office/drawing/2014/main" id="{EECFEB1B-FF0F-E1ED-D4ED-20732153085E}"/>
              </a:ext>
            </a:extLst>
          </p:cNvPr>
          <p:cNvPicPr>
            <a:picLocks noChangeAspect="1"/>
          </p:cNvPicPr>
          <p:nvPr/>
        </p:nvPicPr>
        <p:blipFill>
          <a:blip r:embed="rId3"/>
          <a:stretch>
            <a:fillRect/>
          </a:stretch>
        </p:blipFill>
        <p:spPr>
          <a:xfrm>
            <a:off x="1762564" y="4604921"/>
            <a:ext cx="5542882" cy="447787"/>
          </a:xfrm>
          <a:prstGeom prst="rect">
            <a:avLst/>
          </a:prstGeom>
        </p:spPr>
      </p:pic>
      <p:pic>
        <p:nvPicPr>
          <p:cNvPr id="20" name="Picture 19">
            <a:extLst>
              <a:ext uri="{FF2B5EF4-FFF2-40B4-BE49-F238E27FC236}">
                <a16:creationId xmlns:a16="http://schemas.microsoft.com/office/drawing/2014/main" id="{C7BC8A6A-CCD5-F84A-D944-37C8B6E9F926}"/>
              </a:ext>
            </a:extLst>
          </p:cNvPr>
          <p:cNvPicPr>
            <a:picLocks noChangeAspect="1"/>
          </p:cNvPicPr>
          <p:nvPr/>
        </p:nvPicPr>
        <p:blipFill>
          <a:blip r:embed="rId4"/>
          <a:stretch>
            <a:fillRect/>
          </a:stretch>
        </p:blipFill>
        <p:spPr>
          <a:xfrm>
            <a:off x="1762563" y="5455490"/>
            <a:ext cx="5542882" cy="408197"/>
          </a:xfrm>
          <a:prstGeom prst="rect">
            <a:avLst/>
          </a:prstGeom>
        </p:spPr>
      </p:pic>
    </p:spTree>
    <p:extLst>
      <p:ext uri="{BB962C8B-B14F-4D97-AF65-F5344CB8AC3E}">
        <p14:creationId xmlns:p14="http://schemas.microsoft.com/office/powerpoint/2010/main" val="239020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Conclusions</a:t>
            </a:r>
            <a:endParaRPr lang="en-US" sz="4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D5312-B318-FCCF-F0B0-ED31E56D2BCC}"/>
              </a:ext>
            </a:extLst>
          </p:cNvPr>
          <p:cNvSpPr txBox="1"/>
          <p:nvPr/>
        </p:nvSpPr>
        <p:spPr>
          <a:xfrm>
            <a:off x="1043630" y="3231620"/>
            <a:ext cx="10066330" cy="2585323"/>
          </a:xfrm>
          <a:prstGeom prst="rect">
            <a:avLst/>
          </a:prstGeom>
          <a:noFill/>
        </p:spPr>
        <p:txBody>
          <a:bodyPr wrap="square" anchor="ctr">
            <a:spAutoFit/>
          </a:bodyPr>
          <a:lstStyle/>
          <a:p>
            <a:r>
              <a:rPr lang="en-US" dirty="0"/>
              <a:t>	In conclusion, the Decision Tree Classifier demonstrated superior performance in comparison to other classifiers for the given dataset. The inclusion of the BMI feature in the input variables led to the best results, even considering the presence of outliers in the dataset. By analyzing the Confusion Matrix, we gained valuable insights into the specific errors made by the classifiers. Furthermore, the Cross Validation analysis revealed that the best performance was achieved with a value of 15.</a:t>
            </a:r>
          </a:p>
          <a:p>
            <a:endParaRPr lang="en-US" sz="1800" dirty="0"/>
          </a:p>
          <a:p>
            <a:r>
              <a:rPr lang="en-US" dirty="0"/>
              <a:t>	Overall, the Decision Tree Classifier's ability to handle outliers and leverage the BMI feature contributed to its outstanding performance, making it a favorable choice for classification tasks in this context.</a:t>
            </a:r>
            <a:endParaRPr lang="en-US" sz="1800" dirty="0"/>
          </a:p>
        </p:txBody>
      </p:sp>
    </p:spTree>
    <p:extLst>
      <p:ext uri="{BB962C8B-B14F-4D97-AF65-F5344CB8AC3E}">
        <p14:creationId xmlns:p14="http://schemas.microsoft.com/office/powerpoint/2010/main" val="1684149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556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Estimation of obesity levels based on eating habits and physical condition Data Set</vt:lpstr>
      <vt:lpstr>  Project Specification</vt:lpstr>
      <vt:lpstr>  Cleaning Process (Removing Outliers)</vt:lpstr>
      <vt:lpstr>  Features used and why</vt:lpstr>
      <vt:lpstr>  Algorithms Implemented and Theirs Best Results</vt:lpstr>
      <vt:lpstr>  Algorithms Implemented and Theirs Best Results</vt:lpstr>
      <vt:lpstr>  Algorithms Implemented and Theirs Best Results</vt:lpstr>
      <vt:lpstr> Algorithms Implemented and Theirs Best Results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2023-05-20T17:04:26Z</dcterms:modified>
</cp:coreProperties>
</file>