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58" r:id="rId6"/>
    <p:sldId id="264" r:id="rId7"/>
    <p:sldId id="261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1FB84-D630-4EDA-A74E-32ACD7FC5ADF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9B179-12A1-4419-AA32-D61E48314A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0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03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366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23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958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30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940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351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05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68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400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4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797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128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9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32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33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8EB6-FB5F-4FFD-8D24-AC87D13938EC}" type="datetimeFigureOut">
              <a:rPr lang="ro-RO" smtClean="0"/>
              <a:t>16.06.2022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379003-1CAD-4925-BB22-C2BBB30CD1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34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5E2EE43-8059-441F-B21E-8366581C1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730" y="284968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noProof="1">
                <a:solidFill>
                  <a:srgbClr val="FFFFFF"/>
                </a:solidFill>
              </a:rPr>
              <a:t>Capturarea pachetelor si detectie de atac DoS cu interfata grafica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D12FBCC-AC7A-48B3-9994-D71E35D51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609" y="3088359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800" noProof="1">
                <a:solidFill>
                  <a:srgbClr val="FFFFFF">
                    <a:alpha val="70000"/>
                  </a:srgbClr>
                </a:solidFill>
              </a:rPr>
              <a:t>Prezentare cu diagrame UML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41781A9B-5075-42FB-B6BF-B221EAA7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51" y="785812"/>
            <a:ext cx="2390775" cy="5286375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CE6B091B-BA73-4424-A61A-55DA53ADB733}"/>
              </a:ext>
            </a:extLst>
          </p:cNvPr>
          <p:cNvSpPr txBox="1"/>
          <p:nvPr/>
        </p:nvSpPr>
        <p:spPr>
          <a:xfrm>
            <a:off x="573206" y="1517941"/>
            <a:ext cx="5278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un script care </a:t>
            </a:r>
            <a:r>
              <a:rPr lang="en-US" dirty="0" err="1"/>
              <a:t>citeste</a:t>
            </a:r>
            <a:r>
              <a:rPr lang="en-US" dirty="0"/>
              <a:t> din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blocheaza</a:t>
            </a:r>
            <a:r>
              <a:rPr lang="en-US" dirty="0"/>
              <a:t> IP-</a:t>
            </a:r>
            <a:r>
              <a:rPr lang="en-US" dirty="0" err="1"/>
              <a:t>uri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Acest</a:t>
            </a:r>
            <a:r>
              <a:rPr lang="en-US" dirty="0"/>
              <a:t> script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regula</a:t>
            </a:r>
            <a:r>
              <a:rPr lang="en-US" dirty="0"/>
              <a:t> de firewall care nu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primirea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 de la IP-urile din </a:t>
            </a:r>
            <a:r>
              <a:rPr lang="en-US" dirty="0" err="1"/>
              <a:t>dictionarul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FTP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Dictionarul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sub forma de json </a:t>
            </a:r>
            <a:r>
              <a:rPr lang="en-US" dirty="0" err="1"/>
              <a:t>pentru</a:t>
            </a:r>
            <a:r>
              <a:rPr lang="en-US" dirty="0"/>
              <a:t> a nu fi </a:t>
            </a:r>
            <a:r>
              <a:rPr lang="en-US" dirty="0" err="1"/>
              <a:t>obligatorie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aceluiasi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(Python) </a:t>
            </a:r>
            <a:r>
              <a:rPr lang="en-US" dirty="0" err="1"/>
              <a:t>si</a:t>
            </a:r>
            <a:r>
              <a:rPr lang="en-US" dirty="0"/>
              <a:t> pe server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de pe computer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pe server pot fi </a:t>
            </a:r>
            <a:r>
              <a:rPr lang="en-US" dirty="0" err="1"/>
              <a:t>executate</a:t>
            </a:r>
            <a:r>
              <a:rPr lang="en-US" dirty="0"/>
              <a:t> manual, cu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se pot </a:t>
            </a:r>
            <a:r>
              <a:rPr lang="en-US" dirty="0" err="1"/>
              <a:t>rula</a:t>
            </a:r>
            <a:r>
              <a:rPr lang="en-US" dirty="0"/>
              <a:t> automat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Rulare</a:t>
            </a:r>
            <a:r>
              <a:rPr lang="en-US" dirty="0"/>
              <a:t> automata”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93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809E96-1927-4E46-9D52-10B7FB2F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09"/>
          </a:xfrm>
        </p:spPr>
        <p:txBody>
          <a:bodyPr/>
          <a:lstStyle/>
          <a:p>
            <a:r>
              <a:rPr lang="ro-RO" dirty="0"/>
              <a:t>Diagrama generala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7B45FAA6-F4BB-4F18-B892-8D5FBAE9A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0" y="1228300"/>
            <a:ext cx="8856395" cy="5213444"/>
          </a:xfrm>
        </p:spPr>
      </p:pic>
    </p:spTree>
    <p:extLst>
      <p:ext uri="{BB962C8B-B14F-4D97-AF65-F5344CB8AC3E}">
        <p14:creationId xmlns:p14="http://schemas.microsoft.com/office/powerpoint/2010/main" val="32411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9858819-C77C-48DC-B4DD-413547BD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79" y="904875"/>
            <a:ext cx="2438400" cy="504825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094A906-810B-45B5-BE19-D921AD5F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2" y="1892347"/>
            <a:ext cx="2470814" cy="2918488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D18BDCFF-777B-4108-A7EA-6452EF1C0F77}"/>
              </a:ext>
            </a:extLst>
          </p:cNvPr>
          <p:cNvSpPr txBox="1"/>
          <p:nvPr/>
        </p:nvSpPr>
        <p:spPr>
          <a:xfrm>
            <a:off x="696036" y="2074459"/>
            <a:ext cx="3568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centrala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Aici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create </a:t>
            </a:r>
            <a:r>
              <a:rPr lang="en-US" dirty="0" err="1"/>
              <a:t>butoanele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campurile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introduc</a:t>
            </a:r>
            <a:r>
              <a:rPr lang="en-US" dirty="0"/>
              <a:t> </a:t>
            </a:r>
            <a:r>
              <a:rPr lang="en-US" dirty="0" err="1"/>
              <a:t>parametrii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8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682DFBA8-94FC-4EE0-BCAA-C9118856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05" y="1665950"/>
            <a:ext cx="2247900" cy="3362325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9C3A6BB8-4844-43E2-ABE3-974590542AF7}"/>
              </a:ext>
            </a:extLst>
          </p:cNvPr>
          <p:cNvSpPr txBox="1"/>
          <p:nvPr/>
        </p:nvSpPr>
        <p:spPr>
          <a:xfrm>
            <a:off x="928048" y="1746913"/>
            <a:ext cx="5411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</a:t>
            </a:r>
            <a:r>
              <a:rPr lang="en-US" dirty="0" err="1"/>
              <a:t>capturare</a:t>
            </a:r>
            <a:r>
              <a:rPr lang="en-US" dirty="0"/>
              <a:t> de </a:t>
            </a:r>
            <a:r>
              <a:rPr lang="en-US" dirty="0" err="1"/>
              <a:t>pachete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captureaza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“Start </a:t>
            </a:r>
            <a:r>
              <a:rPr lang="en-US" dirty="0" err="1"/>
              <a:t>Captura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</a:t>
            </a:r>
            <a:r>
              <a:rPr lang="en-US" dirty="0" err="1"/>
              <a:t>dorit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lista</a:t>
            </a:r>
            <a:r>
              <a:rPr lang="en-US" dirty="0"/>
              <a:t> sub forma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tip </a:t>
            </a:r>
            <a:r>
              <a:rPr lang="en-US" dirty="0" err="1"/>
              <a:t>Pachet</a:t>
            </a:r>
            <a:r>
              <a:rPr lang="en-US" dirty="0"/>
              <a:t> create separate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in </a:t>
            </a:r>
            <a:r>
              <a:rPr lang="en-US" dirty="0" err="1"/>
              <a:t>terminalul</a:t>
            </a:r>
            <a:r>
              <a:rPr lang="en-US" dirty="0"/>
              <a:t> IDE-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577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E23FA35-EB96-4F73-9CB6-B57CD1AF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43" y="1969613"/>
            <a:ext cx="2200275" cy="1990725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002176B3-355D-48F1-B41A-BCF5AA6B890B}"/>
              </a:ext>
            </a:extLst>
          </p:cNvPr>
          <p:cNvSpPr txBox="1"/>
          <p:nvPr/>
        </p:nvSpPr>
        <p:spPr>
          <a:xfrm>
            <a:off x="1112293" y="1876567"/>
            <a:ext cx="486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Optional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un script separate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 care par a fi </a:t>
            </a:r>
            <a:r>
              <a:rPr lang="en-US" dirty="0" err="1"/>
              <a:t>atacuri</a:t>
            </a:r>
            <a:r>
              <a:rPr lang="en-US" dirty="0"/>
              <a:t> DoS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camp din </a:t>
            </a:r>
            <a:r>
              <a:rPr lang="en-US" dirty="0" err="1"/>
              <a:t>pachet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comporta</a:t>
            </a:r>
            <a:r>
              <a:rPr lang="en-US" dirty="0"/>
              <a:t> ca un </a:t>
            </a:r>
            <a:r>
              <a:rPr lang="en-US" dirty="0" err="1"/>
              <a:t>pachet</a:t>
            </a:r>
            <a:r>
              <a:rPr lang="en-US" dirty="0"/>
              <a:t> </a:t>
            </a:r>
            <a:r>
              <a:rPr lang="en-US" dirty="0" err="1"/>
              <a:t>obisnuit</a:t>
            </a:r>
            <a:r>
              <a:rPr lang="en-US" dirty="0"/>
              <a:t> de </a:t>
            </a:r>
            <a:r>
              <a:rPr lang="en-US" dirty="0" err="1"/>
              <a:t>retea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85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4E842AD7-741D-4145-9539-19828D76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08" y="1869743"/>
            <a:ext cx="2276475" cy="22479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F1F830C5-CCCD-4953-BA36-5F63CC9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06" y="600501"/>
            <a:ext cx="1997124" cy="49799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54562EC0-21C6-4400-B963-DDB2FE4360B1}"/>
              </a:ext>
            </a:extLst>
          </p:cNvPr>
          <p:cNvSpPr txBox="1"/>
          <p:nvPr/>
        </p:nvSpPr>
        <p:spPr>
          <a:xfrm>
            <a:off x="805218" y="1797801"/>
            <a:ext cx="3400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anterior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campul</a:t>
            </a:r>
            <a:r>
              <a:rPr lang="en-US" dirty="0"/>
              <a:t> “Cale Director”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fisierul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Salvare</a:t>
            </a:r>
            <a:r>
              <a:rPr lang="en-US" dirty="0"/>
              <a:t> date local”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806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EF3DE829-0F74-4006-8228-FA449F29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07" y="546835"/>
            <a:ext cx="2190750" cy="24479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2ADDC2B-9A0E-4E34-B6AB-31BBB462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10" y="3067691"/>
            <a:ext cx="2753061" cy="2723684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7EAE055F-845A-4DA6-ACD0-F84D0EBC1405}"/>
              </a:ext>
            </a:extLst>
          </p:cNvPr>
          <p:cNvSpPr txBox="1"/>
          <p:nvPr/>
        </p:nvSpPr>
        <p:spPr>
          <a:xfrm>
            <a:off x="612639" y="2353945"/>
            <a:ext cx="5483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Afisare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”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captura</a:t>
            </a:r>
            <a:endParaRPr lang="en-US" dirty="0"/>
          </a:p>
          <a:p>
            <a:endParaRPr lang="en-US" dirty="0"/>
          </a:p>
          <a:p>
            <a:r>
              <a:rPr lang="en-US" dirty="0"/>
              <a:t>- Se </a:t>
            </a:r>
            <a:r>
              <a:rPr lang="en-US" dirty="0" err="1"/>
              <a:t>folosesc</a:t>
            </a:r>
            <a:r>
              <a:rPr lang="en-US" dirty="0"/>
              <a:t> 2 </a:t>
            </a:r>
            <a:r>
              <a:rPr lang="en-US" dirty="0" err="1"/>
              <a:t>grafice</a:t>
            </a:r>
            <a:r>
              <a:rPr lang="en-US" dirty="0"/>
              <a:t>: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lor </a:t>
            </a:r>
            <a:r>
              <a:rPr lang="en-US" dirty="0" err="1"/>
              <a:t>si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pericol</a:t>
            </a:r>
            <a:r>
              <a:rPr lang="en-US" dirty="0"/>
              <a:t> al </a:t>
            </a:r>
            <a:r>
              <a:rPr lang="en-US" dirty="0" err="1"/>
              <a:t>acestora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63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E46D51E-E17C-4658-8EB3-E516AE7C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45" y="3893744"/>
            <a:ext cx="2371725" cy="20478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027A3689-0F0E-4E74-894D-AEC662B0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5311" cy="1289713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F8C214BC-A4C2-4CAB-B53B-58AD14E564DA}"/>
              </a:ext>
            </a:extLst>
          </p:cNvPr>
          <p:cNvSpPr txBox="1"/>
          <p:nvPr/>
        </p:nvSpPr>
        <p:spPr>
          <a:xfrm>
            <a:off x="539086" y="1808327"/>
            <a:ext cx="857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de </a:t>
            </a:r>
            <a:r>
              <a:rPr lang="en-US" dirty="0" err="1"/>
              <a:t>captura</a:t>
            </a:r>
            <a:r>
              <a:rPr lang="en-US" dirty="0"/>
              <a:t>, in output-ul </a:t>
            </a:r>
            <a:r>
              <a:rPr lang="en-US" dirty="0" err="1"/>
              <a:t>terminalului</a:t>
            </a:r>
            <a:r>
              <a:rPr lang="en-US" dirty="0"/>
              <a:t> apar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executie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sunt legate de: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, de la </a:t>
            </a:r>
            <a:r>
              <a:rPr lang="en-US" dirty="0" err="1"/>
              <a:t>ce</a:t>
            </a:r>
            <a:r>
              <a:rPr lang="en-US" dirty="0"/>
              <a:t> IP-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provin</a:t>
            </a:r>
            <a:r>
              <a:rPr lang="en-US" dirty="0"/>
              <a:t>,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capturarii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criterii</a:t>
            </a:r>
            <a:r>
              <a:rPr lang="en-US" dirty="0"/>
              <a:t> </a:t>
            </a:r>
            <a:r>
              <a:rPr lang="en-US" dirty="0" err="1"/>
              <a:t>mentionate</a:t>
            </a:r>
            <a:r>
              <a:rPr lang="en-US" dirty="0"/>
              <a:t> anterior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037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BB1C5551-8430-4554-A853-624AF0EC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85" y="1915378"/>
            <a:ext cx="2257425" cy="268605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01A44218-8AB2-4F68-8A4B-D7A4B20B0C5E}"/>
              </a:ext>
            </a:extLst>
          </p:cNvPr>
          <p:cNvSpPr txBox="1"/>
          <p:nvPr/>
        </p:nvSpPr>
        <p:spPr>
          <a:xfrm>
            <a:off x="805219" y="1835624"/>
            <a:ext cx="5643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Ultima </a:t>
            </a:r>
            <a:r>
              <a:rPr lang="en-US" dirty="0" err="1"/>
              <a:t>functionalitate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computer personal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transfer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Transfer FTP </a:t>
            </a:r>
            <a:r>
              <a:rPr lang="en-US" dirty="0" err="1"/>
              <a:t>si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un server extern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se </a:t>
            </a:r>
            <a:r>
              <a:rPr lang="en-US" dirty="0" err="1"/>
              <a:t>completeaza</a:t>
            </a:r>
            <a:r>
              <a:rPr lang="en-US" dirty="0"/>
              <a:t> IP-ul </a:t>
            </a:r>
            <a:r>
              <a:rPr lang="en-US" dirty="0" err="1"/>
              <a:t>serverului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username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 cu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in </a:t>
            </a:r>
            <a:r>
              <a:rPr lang="en-US" dirty="0" err="1"/>
              <a:t>locatia</a:t>
            </a:r>
            <a:r>
              <a:rPr lang="en-US" dirty="0"/>
              <a:t> FTP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3098435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382</Words>
  <Application>Microsoft Office PowerPoint</Application>
  <PresentationFormat>Ecran lat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Fațetă</vt:lpstr>
      <vt:lpstr>Capturarea pachetelor si detectie de atac DoS cu interfata grafica</vt:lpstr>
      <vt:lpstr>Diagrama generala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Eduard Popescu</dc:creator>
  <cp:lastModifiedBy>Eduard Popescu</cp:lastModifiedBy>
  <cp:revision>12</cp:revision>
  <dcterms:created xsi:type="dcterms:W3CDTF">2022-06-15T20:17:39Z</dcterms:created>
  <dcterms:modified xsi:type="dcterms:W3CDTF">2022-06-16T06:59:14Z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8a196-24eb-41bb-9b22-e6a1875a70f5_Enabled">
    <vt:lpwstr>true</vt:lpwstr>
  </property>
  <property fmtid="{D5CDD505-2E9C-101B-9397-08002B2CF9AE}" pid="3" name="MSIP_Label_7fd8a196-24eb-41bb-9b22-e6a1875a70f5_SetDate">
    <vt:lpwstr>2022-06-15T20:17:44Z</vt:lpwstr>
  </property>
  <property fmtid="{D5CDD505-2E9C-101B-9397-08002B2CF9AE}" pid="4" name="MSIP_Label_7fd8a196-24eb-41bb-9b22-e6a1875a70f5_Method">
    <vt:lpwstr>Privileged</vt:lpwstr>
  </property>
  <property fmtid="{D5CDD505-2E9C-101B-9397-08002B2CF9AE}" pid="5" name="MSIP_Label_7fd8a196-24eb-41bb-9b22-e6a1875a70f5_Name">
    <vt:lpwstr>Public</vt:lpwstr>
  </property>
  <property fmtid="{D5CDD505-2E9C-101B-9397-08002B2CF9AE}" pid="6" name="MSIP_Label_7fd8a196-24eb-41bb-9b22-e6a1875a70f5_SiteId">
    <vt:lpwstr>63ce7d59-2f3e-42cd-a8cc-be764cff5eb6</vt:lpwstr>
  </property>
  <property fmtid="{D5CDD505-2E9C-101B-9397-08002B2CF9AE}" pid="7" name="MSIP_Label_7fd8a196-24eb-41bb-9b22-e6a1875a70f5_ActionId">
    <vt:lpwstr>490ac875-4b7d-4ef5-95e6-8784265b92ea</vt:lpwstr>
  </property>
  <property fmtid="{D5CDD505-2E9C-101B-9397-08002B2CF9AE}" pid="8" name="MSIP_Label_7fd8a196-24eb-41bb-9b22-e6a1875a70f5_ContentBits">
    <vt:lpwstr>0</vt:lpwstr>
  </property>
</Properties>
</file>