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7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04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87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54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86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5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707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66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00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615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73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0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3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75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9366-5C1D-42A2-8706-D785E011F8D6}" type="datetimeFigureOut">
              <a:rPr lang="es-MX" smtClean="0"/>
              <a:t>07/03/2019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199F-FDAA-4868-9AC3-62B7D4DF52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79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0FBAB-90A1-4F92-B465-4CF9197E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Sistema de gestión de servicio social para departamento de vinculación de la FIEE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19346A-CAF6-44AD-B654-ED40F8BDC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42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627A971-0B02-45F5-B506-0639375D6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22303"/>
              </p:ext>
            </p:extLst>
          </p:nvPr>
        </p:nvGraphicFramePr>
        <p:xfrm>
          <a:off x="930362" y="1229360"/>
          <a:ext cx="10331275" cy="439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464">
                  <a:extLst>
                    <a:ext uri="{9D8B030D-6E8A-4147-A177-3AD203B41FA5}">
                      <a16:colId xmlns:a16="http://schemas.microsoft.com/office/drawing/2014/main" val="476298904"/>
                    </a:ext>
                  </a:extLst>
                </a:gridCol>
                <a:gridCol w="4586400">
                  <a:extLst>
                    <a:ext uri="{9D8B030D-6E8A-4147-A177-3AD203B41FA5}">
                      <a16:colId xmlns:a16="http://schemas.microsoft.com/office/drawing/2014/main" val="3457685376"/>
                    </a:ext>
                  </a:extLst>
                </a:gridCol>
                <a:gridCol w="5360411">
                  <a:extLst>
                    <a:ext uri="{9D8B030D-6E8A-4147-A177-3AD203B41FA5}">
                      <a16:colId xmlns:a16="http://schemas.microsoft.com/office/drawing/2014/main" val="158558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4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usuario.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Alguien de vinculación asignara usuarios a los maestros que impartirán la clase de servicio social.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9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Ingresar datos básicos al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En caso de ser necesario pueden ser solicitados algunos datos al maestro.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4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usuarios de servicio social.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Una vez que los servicios sociales han sido asignados a un proyecto, deben ser asignados con el catedrático con quien cursaran la materia de servicio social.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5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Revisión y aprobación de bitácoras y reportes.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Cada 15 días, el encargado deberá revisar y aprobar las bitácoras y reportes que el servicio social suba.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Fin del proceso de servicio social.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9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014320-B3B0-48C7-A481-98339891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datos de usuario: servicio social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FFBFE-789F-4ACC-9156-6BD32AFAC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627A971-0B02-45F5-B506-0639375D6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71864"/>
              </p:ext>
            </p:extLst>
          </p:nvPr>
        </p:nvGraphicFramePr>
        <p:xfrm>
          <a:off x="700303" y="223520"/>
          <a:ext cx="10791393" cy="641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346">
                  <a:extLst>
                    <a:ext uri="{9D8B030D-6E8A-4147-A177-3AD203B41FA5}">
                      <a16:colId xmlns:a16="http://schemas.microsoft.com/office/drawing/2014/main" val="476298904"/>
                    </a:ext>
                  </a:extLst>
                </a:gridCol>
                <a:gridCol w="4871298">
                  <a:extLst>
                    <a:ext uri="{9D8B030D-6E8A-4147-A177-3AD203B41FA5}">
                      <a16:colId xmlns:a16="http://schemas.microsoft.com/office/drawing/2014/main" val="3457685376"/>
                    </a:ext>
                  </a:extLst>
                </a:gridCol>
                <a:gridCol w="5511749">
                  <a:extLst>
                    <a:ext uri="{9D8B030D-6E8A-4147-A177-3AD203B41FA5}">
                      <a16:colId xmlns:a16="http://schemas.microsoft.com/office/drawing/2014/main" val="158558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4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usuario.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Alguien de vinculación asignara usuario a los alumnos que realizaran el servicio social.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9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Ingresar datos básicos al sistema.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Una vez que tenga su usuario, el alumno deberá ingresar datos básicos al sistema.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4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Revisión y solicitud de proyecto.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Revisar los proyectos aprobados y seleccionar uno donde quiera realizar el servicio social.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5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servicio social al proyecto.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El alumno será asignado en el sistema al proyecto donde realizara el servicio.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servicio social al catedrático.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El alumno será asignado en el sistema con al catedrático de la materia de servicio social.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Subir documentos iniciales de 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Los documentos físicos que hayan sido recabados en el proceso deberán ser subidos al sistema.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3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Bitácoras y reportes.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Cada 15 días el alumno deberá llenar los formularios de bitácoras y reportes correspondientes y esperar a que sean aprobados por el catedrático y el encargado de proyecto.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9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Subir documentos finales de 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Al final del servicio deberá subir la hoja de liberación al sistema.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2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Fin del proceso de servicio social.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11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4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7C2-9B9F-45E0-9B33-FEA4D7F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base de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08ACA2-ED4F-4645-BCAD-42118854B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627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A0384A-B7C7-43C0-B49B-2A8DDE29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42" y="4871"/>
            <a:ext cx="5971915" cy="68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5CAB-1134-4CCC-A3B3-D40B1CC2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B28CB-D20D-4367-971B-E82473B1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Vinculación.- Personal de vinculación que administraran el proceso inicial de servicio social.</a:t>
            </a:r>
          </a:p>
          <a:p>
            <a:r>
              <a:rPr lang="es-MX" dirty="0"/>
              <a:t>Encargado.- Personal de la empresa que solicitara servicios sociales y que se mantendrá como su jefe inmediato en el proyecto.</a:t>
            </a:r>
          </a:p>
          <a:p>
            <a:r>
              <a:rPr lang="es-MX" dirty="0"/>
              <a:t>Maestro.- Catedráticos que imparten la materia de servicio social.</a:t>
            </a:r>
          </a:p>
          <a:p>
            <a:r>
              <a:rPr lang="es-MX" dirty="0"/>
              <a:t>Servicio.- Alumnos que realizaran el servicio social.</a:t>
            </a:r>
          </a:p>
          <a:p>
            <a:r>
              <a:rPr lang="es-MX" dirty="0"/>
              <a:t>Administrador.- Usuario que tiene control de todo el sistema.</a:t>
            </a:r>
          </a:p>
        </p:txBody>
      </p:sp>
    </p:spTree>
    <p:extLst>
      <p:ext uri="{BB962C8B-B14F-4D97-AF65-F5344CB8AC3E}">
        <p14:creationId xmlns:p14="http://schemas.microsoft.com/office/powerpoint/2010/main" val="196856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014320-B3B0-48C7-A481-98339891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datos de usuario: Vinculación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FFBFE-789F-4ACC-9156-6BD32AFAC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545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627A971-0B02-45F5-B506-0639375D6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366127"/>
              </p:ext>
            </p:extLst>
          </p:nvPr>
        </p:nvGraphicFramePr>
        <p:xfrm>
          <a:off x="919162" y="452120"/>
          <a:ext cx="10353676" cy="595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464">
                  <a:extLst>
                    <a:ext uri="{9D8B030D-6E8A-4147-A177-3AD203B41FA5}">
                      <a16:colId xmlns:a16="http://schemas.microsoft.com/office/drawing/2014/main" val="476298904"/>
                    </a:ext>
                  </a:extLst>
                </a:gridCol>
                <a:gridCol w="4588019">
                  <a:extLst>
                    <a:ext uri="{9D8B030D-6E8A-4147-A177-3AD203B41FA5}">
                      <a16:colId xmlns:a16="http://schemas.microsoft.com/office/drawing/2014/main" val="3457685376"/>
                    </a:ext>
                  </a:extLst>
                </a:gridCol>
                <a:gridCol w="5381193">
                  <a:extLst>
                    <a:ext uri="{9D8B030D-6E8A-4147-A177-3AD203B41FA5}">
                      <a16:colId xmlns:a16="http://schemas.microsoft.com/office/drawing/2014/main" val="158558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4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usuario.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Un administrador del sistema le asignara un usuario al personal de vinculación.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9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Solicitudes y asignación de usuarios de encargados de proyecto.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Un usuario de vinculación recibirá solicitudes por parte de las empresas para tener un usuario, les asignara un usuario mediante el cual puedan acceder al sistema.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4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usuarios de servicio social y catedráticos.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Asignar usuarios a los alumnos que harán servicio social y a los maestro que impartirán la materia.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5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Revisión y aprobación de proyectos.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Revisar que las solicitudes de proyecto propuestas por las empresas y aprobarlas.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Asignar servicios sociales a los proyectos aprobados.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Una vez que se decide que servicio social hará servicio donde, este debe ser asignado al proyecto correspondiente en el sistema.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Asignar servicios sociales a catedráticos.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También deben ser asignados los servicios sociales con el maestro con quien cursaran la materia.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3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Fin del proceso de servicio social.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9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6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014320-B3B0-48C7-A481-98339891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datos de usuario: Encargado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FFBFE-789F-4ACC-9156-6BD32AFAC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29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627A971-0B02-45F5-B506-0639375D6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52770"/>
              </p:ext>
            </p:extLst>
          </p:nvPr>
        </p:nvGraphicFramePr>
        <p:xfrm>
          <a:off x="857626" y="1046480"/>
          <a:ext cx="10476747" cy="476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464">
                  <a:extLst>
                    <a:ext uri="{9D8B030D-6E8A-4147-A177-3AD203B41FA5}">
                      <a16:colId xmlns:a16="http://schemas.microsoft.com/office/drawing/2014/main" val="476298904"/>
                    </a:ext>
                  </a:extLst>
                </a:gridCol>
                <a:gridCol w="4586400">
                  <a:extLst>
                    <a:ext uri="{9D8B030D-6E8A-4147-A177-3AD203B41FA5}">
                      <a16:colId xmlns:a16="http://schemas.microsoft.com/office/drawing/2014/main" val="3457685376"/>
                    </a:ext>
                  </a:extLst>
                </a:gridCol>
                <a:gridCol w="5505883">
                  <a:extLst>
                    <a:ext uri="{9D8B030D-6E8A-4147-A177-3AD203B41FA5}">
                      <a16:colId xmlns:a16="http://schemas.microsoft.com/office/drawing/2014/main" val="158558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4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Solicitar usuario.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La empresa que desee registrar proyectos y solicitar servicios sociales, deberá primero solicitar un usuario.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9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Ingresar datos básicos al sistema.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Una vez que tenga un usuario de acceso, deberá ingresar datos básicos de la empresa.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4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Dar de alta un proyecto.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Dar de alta un proyecto para solicitar servicios sociales, el proyecto deberá ser aprobado por alguien de vinculación.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5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Asignación de servicio social al proyecto aprobado.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Una vez seleccionados los servicios sociales, estos serán asignados al proyecto que la empresa subió.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Revisión y aprobación de bitácoras y reportes.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Cada 15 días, el encargado deberá revisar y aprobar las bitácoras y reportes que el servicio social suba.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9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Fin del proceso de servicio social.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9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1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014320-B3B0-48C7-A481-98339891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datos de usuario: maestro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FFBFE-789F-4ACC-9156-6BD32AFAC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017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189</TotalTime>
  <Words>736</Words>
  <Application>Microsoft Office PowerPoint</Application>
  <PresentationFormat>Panorámica</PresentationFormat>
  <Paragraphs>97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Sistema de gestión de servicio social para departamento de vinculación de la FIEE</vt:lpstr>
      <vt:lpstr>Diagrama de base de datos</vt:lpstr>
      <vt:lpstr>Presentación de PowerPoint</vt:lpstr>
      <vt:lpstr>Tipos de usuario</vt:lpstr>
      <vt:lpstr>Flujo de datos de usuario: Vinculación</vt:lpstr>
      <vt:lpstr>Presentación de PowerPoint</vt:lpstr>
      <vt:lpstr>Flujo de datos de usuario: Encargado</vt:lpstr>
      <vt:lpstr>Presentación de PowerPoint</vt:lpstr>
      <vt:lpstr>Flujo de datos de usuario: maestro</vt:lpstr>
      <vt:lpstr>Presentación de PowerPoint</vt:lpstr>
      <vt:lpstr>Flujo de datos de usuario: servicio social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cceron</dc:creator>
  <cp:lastModifiedBy>cceron</cp:lastModifiedBy>
  <cp:revision>8</cp:revision>
  <dcterms:created xsi:type="dcterms:W3CDTF">2019-03-07T18:28:06Z</dcterms:created>
  <dcterms:modified xsi:type="dcterms:W3CDTF">2019-03-07T21:37:36Z</dcterms:modified>
</cp:coreProperties>
</file>