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aleway SemiBold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21" Type="http://schemas.openxmlformats.org/officeDocument/2006/relationships/font" Target="fonts/Oswald-bold.fntdata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b07faea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b07faea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latform.openai.com/signup" TargetMode="External"/><Relationship Id="rId4" Type="http://schemas.openxmlformats.org/officeDocument/2006/relationships/hyperlink" Target="https://platform.openai.com/tokenizer" TargetMode="External"/><Relationship Id="rId5" Type="http://schemas.openxmlformats.org/officeDocument/2006/relationships/hyperlink" Target="https://platform.openai.com/doc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22375" y="1338175"/>
            <a:ext cx="60033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ChatBot con OpenAI</a:t>
            </a:r>
            <a:endParaRPr sz="4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125" y="2242668"/>
            <a:ext cx="3376348" cy="207065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339650" y="4440750"/>
            <a:ext cx="2639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Eduardo Arroyo B.</a:t>
            </a:r>
            <a:endParaRPr sz="21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487525" y="2876700"/>
            <a:ext cx="34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C343D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https://github.com/Eduarrb/tallerOpenIA</a:t>
            </a:r>
            <a:endParaRPr sz="1200">
              <a:solidFill>
                <a:srgbClr val="0C343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22375" y="1338175"/>
            <a:ext cx="60033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REGISTRO:</a:t>
            </a:r>
            <a:endParaRPr sz="19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s" sz="19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https://platform.openai.com/signup</a:t>
            </a:r>
            <a:endParaRPr sz="19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PRECIOS POR TOKENS</a:t>
            </a:r>
            <a:endParaRPr sz="19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s" sz="19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https://platform.openai.com/tokenizer</a:t>
            </a:r>
            <a:endParaRPr sz="19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Oswald"/>
                <a:ea typeface="Oswald"/>
                <a:cs typeface="Oswald"/>
                <a:sym typeface="Oswald"/>
              </a:rPr>
              <a:t>OVERVIEW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s" sz="19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https://platform.openai.com/docs/overview</a:t>
            </a:r>
            <a:endParaRPr sz="19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endParaRPr sz="19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