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2"/>
  </p:notesMasterIdLst>
  <p:sldIdLst>
    <p:sldId id="256" r:id="rId2"/>
    <p:sldId id="263" r:id="rId3"/>
    <p:sldId id="265" r:id="rId4"/>
    <p:sldId id="264" r:id="rId5"/>
    <p:sldId id="272" r:id="rId6"/>
    <p:sldId id="274" r:id="rId7"/>
    <p:sldId id="275" r:id="rId8"/>
    <p:sldId id="266" r:id="rId9"/>
    <p:sldId id="267" r:id="rId10"/>
    <p:sldId id="276" r:id="rId11"/>
    <p:sldId id="277" r:id="rId12"/>
    <p:sldId id="278" r:id="rId13"/>
    <p:sldId id="279" r:id="rId14"/>
    <p:sldId id="273" r:id="rId15"/>
    <p:sldId id="268" r:id="rId16"/>
    <p:sldId id="269" r:id="rId17"/>
    <p:sldId id="270" r:id="rId18"/>
    <p:sldId id="280" r:id="rId19"/>
    <p:sldId id="27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E1C82-13CE-4902-B885-E7843421F968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E15F-EF3E-4529-BF09-D53842A91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temática falar sobre o tema do trabalho, que é a criação do </a:t>
            </a:r>
            <a:r>
              <a:rPr lang="pt-BR" dirty="0" err="1"/>
              <a:t>factoru</a:t>
            </a:r>
            <a:r>
              <a:rPr lang="pt-BR" dirty="0"/>
              <a:t> virtual para o ensino de fatoração através do jogo </a:t>
            </a:r>
            <a:r>
              <a:rPr lang="pt-BR" dirty="0" err="1"/>
              <a:t>factoru</a:t>
            </a:r>
            <a:r>
              <a:rPr lang="pt-BR" dirty="0"/>
              <a:t>.</a:t>
            </a:r>
          </a:p>
          <a:p>
            <a:r>
              <a:rPr lang="pt-BR" dirty="0"/>
              <a:t>A justificativa, dez da época de escola observei que os alunos tinham dificuldade em aprender matemática.</a:t>
            </a:r>
          </a:p>
          <a:p>
            <a:r>
              <a:rPr lang="pt-BR" dirty="0"/>
              <a:t>O objetivo que norteia o desenvolvimento do jogo informatizado FACTORU é explanar a importância da fatoração de forma geral e o desenvolvimento lógico-matemático, apresentando as vantagens em se usar tecnologia da informática para promover e melhorar os jogos educacionais para o ensino da matemática.</a:t>
            </a:r>
          </a:p>
          <a:p>
            <a:r>
              <a:rPr lang="pt-BR" dirty="0"/>
              <a:t>Metodologia utilizada, foi necessário fazer uma pesquisa bibliográfica,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E15F-EF3E-4529-BF09-D53842A914E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32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pesquisa e o desenvolvimento do trabalho resultou nestes tópicos. Falar resumidamente sobre cada ponto</a:t>
            </a:r>
          </a:p>
          <a:p>
            <a:endParaRPr lang="pt-BR" dirty="0"/>
          </a:p>
          <a:p>
            <a:r>
              <a:rPr lang="pt-BR" dirty="0"/>
              <a:t>7. O </a:t>
            </a:r>
            <a:r>
              <a:rPr lang="pt-BR" dirty="0" err="1"/>
              <a:t>factoru</a:t>
            </a:r>
            <a:r>
              <a:rPr lang="pt-BR" dirty="0"/>
              <a:t> virtual foi criado utilizando a linguagem </a:t>
            </a:r>
            <a:r>
              <a:rPr lang="pt-BR" dirty="0" err="1"/>
              <a:t>java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E15F-EF3E-4529-BF09-D53842A914E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79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39FF12-04A7-43D0-A2DE-D26746C4F2DB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9D435E2-862C-474E-8422-99C139748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21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F12-04A7-43D0-A2DE-D26746C4F2DB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35E2-862C-474E-8422-99C139748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85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F12-04A7-43D0-A2DE-D26746C4F2DB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35E2-862C-474E-8422-99C139748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680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F12-04A7-43D0-A2DE-D26746C4F2DB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35E2-862C-474E-8422-99C13974805D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0057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F12-04A7-43D0-A2DE-D26746C4F2DB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35E2-862C-474E-8422-99C139748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095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F12-04A7-43D0-A2DE-D26746C4F2DB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35E2-862C-474E-8422-99C139748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193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F12-04A7-43D0-A2DE-D26746C4F2DB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35E2-862C-474E-8422-99C139748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11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F12-04A7-43D0-A2DE-D26746C4F2DB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35E2-862C-474E-8422-99C139748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443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F12-04A7-43D0-A2DE-D26746C4F2DB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35E2-862C-474E-8422-99C139748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75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F12-04A7-43D0-A2DE-D26746C4F2DB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35E2-862C-474E-8422-99C139748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50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F12-04A7-43D0-A2DE-D26746C4F2DB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35E2-862C-474E-8422-99C139748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03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F12-04A7-43D0-A2DE-D26746C4F2DB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35E2-862C-474E-8422-99C139748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86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F12-04A7-43D0-A2DE-D26746C4F2DB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35E2-862C-474E-8422-99C139748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39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F12-04A7-43D0-A2DE-D26746C4F2DB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35E2-862C-474E-8422-99C139748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79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F12-04A7-43D0-A2DE-D26746C4F2DB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35E2-862C-474E-8422-99C139748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52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F12-04A7-43D0-A2DE-D26746C4F2DB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35E2-862C-474E-8422-99C139748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63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F12-04A7-43D0-A2DE-D26746C4F2DB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35E2-862C-474E-8422-99C139748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71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9FF12-04A7-43D0-A2DE-D26746C4F2DB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435E2-862C-474E-8422-99C139748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605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D38EB-190C-4DB7-B388-16331703A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2387600"/>
          </a:xfrm>
        </p:spPr>
        <p:txBody>
          <a:bodyPr>
            <a:noAutofit/>
          </a:bodyPr>
          <a:lstStyle/>
          <a:p>
            <a:r>
              <a:rPr lang="pt-BR" sz="4400" dirty="0"/>
              <a:t>FACTORU VIRTUAL: DESENVOLVIMENTO DE SOFTWARE PARA O ENSINO DE FATORAÇÃO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B6470C-D5EE-4E71-B981-9877FF4AC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4691"/>
            <a:ext cx="9144000" cy="1655762"/>
          </a:xfrm>
        </p:spPr>
        <p:txBody>
          <a:bodyPr/>
          <a:lstStyle/>
          <a:p>
            <a:r>
              <a:rPr lang="pt-BR" dirty="0"/>
              <a:t>ALUNO: EDUARTE PAIVA DE OLIVEIRA</a:t>
            </a:r>
          </a:p>
          <a:p>
            <a:r>
              <a:rPr lang="pt-BR" dirty="0"/>
              <a:t>ORIENTADOR: UALACE SANTANA DE MELO</a:t>
            </a:r>
          </a:p>
        </p:txBody>
      </p:sp>
    </p:spTree>
    <p:extLst>
      <p:ext uri="{BB962C8B-B14F-4D97-AF65-F5344CB8AC3E}">
        <p14:creationId xmlns:p14="http://schemas.microsoft.com/office/powerpoint/2010/main" val="3947525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4F887-930A-4969-8856-86EBD51C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TECNOLOGIA NA EDUCAÇÃO E NO ENSINO DA MATEMÁTICA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0E7542-8058-4D03-B655-AB445254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Softwares que podem ser utilizado no ensino-aprendizagem da matemática: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 err="1"/>
              <a:t>GeoGebra</a:t>
            </a:r>
            <a:r>
              <a:rPr lang="pt-BR" dirty="0"/>
              <a:t>, </a:t>
            </a:r>
            <a:r>
              <a:rPr lang="pt-BR" dirty="0" err="1"/>
              <a:t>TuxMath</a:t>
            </a:r>
            <a:r>
              <a:rPr lang="pt-BR" dirty="0"/>
              <a:t> e Tangram.</a:t>
            </a:r>
          </a:p>
        </p:txBody>
      </p:sp>
    </p:spTree>
    <p:extLst>
      <p:ext uri="{BB962C8B-B14F-4D97-AF65-F5344CB8AC3E}">
        <p14:creationId xmlns:p14="http://schemas.microsoft.com/office/powerpoint/2010/main" val="372224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739CB-6D7F-466C-9A58-5A31D705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TECNOLOGIA NA EDUCAÇÃO E NO ENSINO DA MATEMÁTICA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74029C-38F9-46A4-926F-DCF6A00AA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Geogebra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8A07DD-650E-48B6-902C-40B50DE37F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1556" y="1945625"/>
            <a:ext cx="7394662" cy="423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7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67F0B-D03D-461B-8B06-567DFF21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TECNOLOGIA NA EDUCAÇÃO E NO ENSINO DA MATEMÁTICA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A812EE-D7C1-4450-AB03-EF9346FC0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TuxMath</a:t>
            </a:r>
            <a:r>
              <a:rPr lang="pt-BR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C8F9B6-C0E6-4D26-AF2F-CE6CFF609A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06436" y="1825625"/>
            <a:ext cx="7148945" cy="423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80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82B07-6D43-4C84-83AE-8D728E79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TECNOLOGIA NA EDUCAÇÃO E NO ENSINO DA MATEMÁTICA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28508-B97B-4CC7-BBA2-9EA50811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Tangram: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0CD0EE-E25D-461A-B172-8BF6F14D66BC}"/>
              </a:ext>
            </a:extLst>
          </p:cNvPr>
          <p:cNvPicPr/>
          <p:nvPr/>
        </p:nvPicPr>
        <p:blipFill rotWithShape="1">
          <a:blip r:embed="rId2"/>
          <a:srcRect l="5843" t="16941" r="48312" b="14833"/>
          <a:stretch/>
        </p:blipFill>
        <p:spPr bwMode="auto">
          <a:xfrm>
            <a:off x="2920913" y="1825625"/>
            <a:ext cx="6361632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56639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BD258-D866-46BB-A83F-892F291EE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FATORAÇÃO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B00B93-F91E-490B-837F-3BA1559EA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Onde se utiliza?</a:t>
            </a:r>
          </a:p>
          <a:p>
            <a:r>
              <a:rPr lang="pt-BR" dirty="0"/>
              <a:t>Definição</a:t>
            </a:r>
          </a:p>
          <a:p>
            <a:r>
              <a:rPr lang="pt-BR" dirty="0"/>
              <a:t>Conteúdos que a fatoração traz consigo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6493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5159-AB74-4FC3-A90A-F6AFE1C6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FACTORU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25F1BB6-02C4-40FC-9751-80343C6ADB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10146"/>
            <a:ext cx="4696692" cy="42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03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421DB-5C8E-436A-A360-C9CEC938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FACTORU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755F2B2-54B8-4799-998E-385AD54D35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836" y="1911927"/>
            <a:ext cx="3961101" cy="387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C1F2E-F16F-4780-A446-26F49933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FACTORU VIRTUAL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11D1F43-1BF9-4E0D-AF38-F660105F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Processo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21332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C1F2E-F16F-4780-A446-26F49933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FACTORU VIRTUAL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4018A2E-1358-495A-B577-024260260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351338"/>
          </a:xfrm>
        </p:spPr>
        <p:txBody>
          <a:bodyPr/>
          <a:lstStyle/>
          <a:p>
            <a:r>
              <a:rPr lang="pt-BR" dirty="0"/>
              <a:t>Funcionamento do factoru</a:t>
            </a:r>
          </a:p>
        </p:txBody>
      </p:sp>
      <p:pic>
        <p:nvPicPr>
          <p:cNvPr id="10" name="Espaço Reservado para Conteúdo 3">
            <a:extLst>
              <a:ext uri="{FF2B5EF4-FFF2-40B4-BE49-F238E27FC236}">
                <a16:creationId xmlns:a16="http://schemas.microsoft.com/office/drawing/2014/main" id="{D48FB1A5-1EC1-4637-9C71-8DF0B9EEADA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9593" t="26181" r="31383" b="23830"/>
          <a:stretch/>
        </p:blipFill>
        <p:spPr bwMode="auto">
          <a:xfrm>
            <a:off x="3047998" y="2368694"/>
            <a:ext cx="6096001" cy="4027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31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958BB-4275-42FD-80E9-A6934E97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 O USO PEDAGÓGICO DO FACTORU VIRTUAL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108346-ED7D-42EA-80C1-7725A1B1D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Ensina a fatoração de uma forma divertida.</a:t>
            </a:r>
          </a:p>
          <a:p>
            <a:r>
              <a:rPr lang="pt-BR" dirty="0"/>
              <a:t>Facilita em comparação com o factoru de papel por automatizar várias coisas.</a:t>
            </a:r>
          </a:p>
          <a:p>
            <a:r>
              <a:rPr lang="pt-BR" dirty="0"/>
              <a:t>Assuntos relacionados: multiplicação, a divisão, números primos, treino de critérios de divisibilidade e estimula o raciocínio lógico. </a:t>
            </a:r>
          </a:p>
        </p:txBody>
      </p:sp>
    </p:spTree>
    <p:extLst>
      <p:ext uri="{BB962C8B-B14F-4D97-AF65-F5344CB8AC3E}">
        <p14:creationId xmlns:p14="http://schemas.microsoft.com/office/powerpoint/2010/main" val="203636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A82BC-D8B7-4B25-95D1-7A29C482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1E0A26-8072-4F2C-9B0B-00FD1C652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Temática escolhida</a:t>
            </a:r>
          </a:p>
          <a:p>
            <a:r>
              <a:rPr lang="pt-BR" sz="3600" dirty="0"/>
              <a:t>Justificativa do trabalho</a:t>
            </a:r>
          </a:p>
          <a:p>
            <a:r>
              <a:rPr lang="pt-BR" sz="3600" dirty="0"/>
              <a:t>Objetivos</a:t>
            </a:r>
          </a:p>
          <a:p>
            <a:r>
              <a:rPr lang="pt-BR" sz="3600" dirty="0"/>
              <a:t>Metodologia utilizada</a:t>
            </a:r>
          </a:p>
        </p:txBody>
      </p:sp>
    </p:spTree>
    <p:extLst>
      <p:ext uri="{BB962C8B-B14F-4D97-AF65-F5344CB8AC3E}">
        <p14:creationId xmlns:p14="http://schemas.microsoft.com/office/powerpoint/2010/main" val="34677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9FBAD-30D4-4C7B-832D-DD88BBF3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12FCCE-2B50-4E05-B53D-5840AF938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39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C747C-F9FA-4BA8-B911-BAD42CE6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AB4ACA-1DF9-4490-90F9-9D0A58830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Escrita</a:t>
            </a:r>
          </a:p>
          <a:p>
            <a:r>
              <a:rPr lang="pt-BR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42773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4B626-7459-4B93-B3D9-1952AA14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3AEE0C-E736-4689-BCBF-CAF5F1F0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1. CONTEXTUALIZAÇÃO SOBRE O PAPEL DOS JOGOS NA EDUCAÇÃO E NA MATEMÁTICA	</a:t>
            </a:r>
          </a:p>
          <a:p>
            <a:pPr marL="0" indent="0">
              <a:buNone/>
            </a:pPr>
            <a:r>
              <a:rPr lang="pt-BR" dirty="0"/>
              <a:t>2. TECNOLOGIA NA EDUCAÇÃO E NO ENSINO DA MATEMÁTICA</a:t>
            </a:r>
          </a:p>
          <a:p>
            <a:pPr marL="0" indent="0">
              <a:buNone/>
            </a:pPr>
            <a:r>
              <a:rPr lang="pt-BR" dirty="0"/>
              <a:t>3. FATORAÇÃO</a:t>
            </a:r>
          </a:p>
          <a:p>
            <a:pPr marL="0" indent="0">
              <a:buNone/>
            </a:pPr>
            <a:r>
              <a:rPr lang="pt-BR" dirty="0"/>
              <a:t>4. FACTORU</a:t>
            </a:r>
          </a:p>
          <a:p>
            <a:pPr marL="0" indent="0">
              <a:buNone/>
            </a:pPr>
            <a:r>
              <a:rPr lang="pt-BR" dirty="0"/>
              <a:t>5. FACTORU VIRTUAL</a:t>
            </a:r>
          </a:p>
          <a:p>
            <a:pPr marL="0" indent="0">
              <a:buNone/>
            </a:pPr>
            <a:r>
              <a:rPr lang="pt-BR" dirty="0"/>
              <a:t>6. O USO PEDAGÓGICO DO FACTORU VIRTUAL</a:t>
            </a:r>
          </a:p>
          <a:p>
            <a:pPr marL="0" indent="0">
              <a:buNone/>
            </a:pPr>
            <a:r>
              <a:rPr lang="pt-BR" dirty="0"/>
              <a:t>7. CONSIDERAÇÕES FINAIS</a:t>
            </a:r>
          </a:p>
          <a:p>
            <a:pPr marL="0" indent="0">
              <a:buNone/>
            </a:pPr>
            <a:r>
              <a:rPr lang="pt-BR" dirty="0"/>
              <a:t>8. REFERÊNCIAS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141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8BDD6-73A6-46ED-959D-B24DBE5E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 CONTEXTUALIZAÇÃO SOBRE O PAPEL DOS JOGOS NA EDUCAÇÃO E NA MATEMÁTICA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3D7CA9-B361-4C94-AB47-1474212A6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Tipos de jogos: esportivos, de tabuleiro, de coordenação motora, lógica, estratégia. Podem ainda se classificarem entre cooperação, competição ou mesmo individuais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947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EE116-071A-49A9-B938-1B13E957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 CONTEXTUALIZAÇÃO SOBRE O PAPEL DOS JOGOS NA EDUCAÇÃO E NA MATEMÁTICA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8465DE-0B79-4E46-8A19-8B3AB2C14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Caráter lúdico</a:t>
            </a:r>
          </a:p>
          <a:p>
            <a:r>
              <a:rPr lang="pt-BR" dirty="0"/>
              <a:t>Vantagens</a:t>
            </a:r>
          </a:p>
          <a:p>
            <a:r>
              <a:rPr lang="pt-BR" dirty="0"/>
              <a:t>Sudoku, cubo mágico, </a:t>
            </a:r>
            <a:r>
              <a:rPr lang="pt-BR" dirty="0" err="1"/>
              <a:t>kakuro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58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49414-B87D-4EA7-9375-34706F28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2. TECNOLOGIA NA EDUCAÇÃO E NO ENSINO DA MATEMÁTICA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695BE9-1CB1-48D4-95BF-794B86522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Avanço da tecnologia no cotidiano das pessoas.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2 fatores: barateamento das tecnologias no geral e programas governamentais.</a:t>
            </a:r>
          </a:p>
        </p:txBody>
      </p:sp>
    </p:spTree>
    <p:extLst>
      <p:ext uri="{BB962C8B-B14F-4D97-AF65-F5344CB8AC3E}">
        <p14:creationId xmlns:p14="http://schemas.microsoft.com/office/powerpoint/2010/main" val="414540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9C0CB-069A-494D-8A85-FB8A5235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55" y="22787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2. TECNOLOGIA NA EDUCAÇÃO E NO ENSINO DA MATEMÁTICA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D60496F-D650-4FA1-A4D6-F17D2EF7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1970: primeiras experiências com uso de computador na educação.</a:t>
            </a:r>
          </a:p>
          <a:p>
            <a:r>
              <a:rPr lang="pt-BR" dirty="0"/>
              <a:t>1985: Projeto EDUCOM – Primeiras iniciativas governamentais de tecnologia na educação.</a:t>
            </a:r>
          </a:p>
          <a:p>
            <a:r>
              <a:rPr lang="pt-BR" dirty="0"/>
              <a:t>1986: Programa de Ação imediata em informática na Educação de 1° e 2° graus.</a:t>
            </a:r>
          </a:p>
          <a:p>
            <a:r>
              <a:rPr lang="pt-BR" dirty="0"/>
              <a:t>1992: PROINFE – Programa conceitualmente muito avançado mas não foi realizado.</a:t>
            </a:r>
          </a:p>
          <a:p>
            <a:r>
              <a:rPr lang="pt-BR" dirty="0"/>
              <a:t>1997: PROINFO – Principal politica nacional de tecnologia, vigente até hoje.</a:t>
            </a:r>
          </a:p>
          <a:p>
            <a:r>
              <a:rPr lang="pt-BR" dirty="0"/>
              <a:t>2007: PROINFO INTEGRADO – criado para integrar distintas ações.</a:t>
            </a:r>
          </a:p>
          <a:p>
            <a:r>
              <a:rPr lang="pt-BR" dirty="0"/>
              <a:t>2016: Programa de banda larga na escola projeto um computador por aluno distribuição de tablets.</a:t>
            </a:r>
          </a:p>
          <a:p>
            <a:r>
              <a:rPr lang="pt-BR" dirty="0"/>
              <a:t>2017: Programa de inovação Educação Concentrada.</a:t>
            </a:r>
          </a:p>
          <a:p>
            <a:r>
              <a:rPr lang="pt-BR" dirty="0"/>
              <a:t>2019: Política de inovação Educação Concentrada – Aprovada na câmara dos deputados( PL 9165/2017) está no senado (PL 142/2018)</a:t>
            </a:r>
          </a:p>
        </p:txBody>
      </p:sp>
    </p:spTree>
    <p:extLst>
      <p:ext uri="{BB962C8B-B14F-4D97-AF65-F5344CB8AC3E}">
        <p14:creationId xmlns:p14="http://schemas.microsoft.com/office/powerpoint/2010/main" val="10521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8542C-BFF2-4638-A0FE-202BEA2B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2. TECNOLOGIA NA EDUCAÇÃO E NO ENSINO DA MATEMÁTICA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0163BD7-FBBE-423D-98D1-58507289453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323557" y="2249488"/>
            <a:ext cx="3541712" cy="3541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67839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1938</TotalTime>
  <Words>569</Words>
  <Application>Microsoft Office PowerPoint</Application>
  <PresentationFormat>Widescreen</PresentationFormat>
  <Paragraphs>78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Tw Cen MT</vt:lpstr>
      <vt:lpstr>Circuito</vt:lpstr>
      <vt:lpstr>FACTORU VIRTUAL: DESENVOLVIMENTO DE SOFTWARE PARA O ENSINO DE FATORAÇÃO</vt:lpstr>
      <vt:lpstr>INTRODUÇÃO</vt:lpstr>
      <vt:lpstr>DESENVOLVIMENTO</vt:lpstr>
      <vt:lpstr>DESENVOLVIMENTO</vt:lpstr>
      <vt:lpstr>1. CONTEXTUALIZAÇÃO SOBRE O PAPEL DOS JOGOS NA EDUCAÇÃO E NA MATEMÁTICA</vt:lpstr>
      <vt:lpstr>1. CONTEXTUALIZAÇÃO SOBRE O PAPEL DOS JOGOS NA EDUCAÇÃO E NA MATEMÁTICA</vt:lpstr>
      <vt:lpstr>2. TECNOLOGIA NA EDUCAÇÃO E NO ENSINO DA MATEMÁTICA </vt:lpstr>
      <vt:lpstr>2. TECNOLOGIA NA EDUCAÇÃO E NO ENSINO DA MATEMÁTICA </vt:lpstr>
      <vt:lpstr>2. TECNOLOGIA NA EDUCAÇÃO E NO ENSINO DA MATEMÁTICA</vt:lpstr>
      <vt:lpstr>2. TECNOLOGIA NA EDUCAÇÃO E NO ENSINO DA MATEMÁTICA</vt:lpstr>
      <vt:lpstr>2. TECNOLOGIA NA EDUCAÇÃO E NO ENSINO DA MATEMÁTICA</vt:lpstr>
      <vt:lpstr>2. TECNOLOGIA NA EDUCAÇÃO E NO ENSINO DA MATEMÁTICA</vt:lpstr>
      <vt:lpstr>2. TECNOLOGIA NA EDUCAÇÃO E NO ENSINO DA MATEMÁTICA</vt:lpstr>
      <vt:lpstr>3. FATORAÇÃO</vt:lpstr>
      <vt:lpstr>4. FACTORU</vt:lpstr>
      <vt:lpstr>4. FACTORU</vt:lpstr>
      <vt:lpstr>5. FACTORU VIRTUAL</vt:lpstr>
      <vt:lpstr>5. FACTORU VIRTUAL</vt:lpstr>
      <vt:lpstr>6. O USO PEDAGÓGICO DO FACTORU VIRTUAL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FACTORU VIRTUAL: DESENVOLVIMENTO DE SOFTWARE PARA O ENSINO DE FATORAÇÃO</dc:title>
  <dc:creator>Eduarte Paiva de Oliveira</dc:creator>
  <cp:lastModifiedBy>Eduarte Paiva de Oliveira</cp:lastModifiedBy>
  <cp:revision>23</cp:revision>
  <dcterms:created xsi:type="dcterms:W3CDTF">2020-01-31T17:08:40Z</dcterms:created>
  <dcterms:modified xsi:type="dcterms:W3CDTF">2020-02-04T22:58:38Z</dcterms:modified>
</cp:coreProperties>
</file>