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403082-36A0-4290-A4C2-1B3ADEB0FF29}">
          <p14:sldIdLst/>
        </p14:section>
        <p14:section name="Untitled Section" id="{485F42B8-F761-48DB-B8AA-E03C0DE1F5C2}">
          <p14:sldIdLst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40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551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208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19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13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03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378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01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359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473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63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476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098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786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37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481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2810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49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5409" y="820881"/>
            <a:ext cx="7855527" cy="121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in Health Insurance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2882" y="3356264"/>
            <a:ext cx="3054927" cy="101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Rozario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0100" y="3356264"/>
            <a:ext cx="3075709" cy="10183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</a:p>
          <a:p>
            <a:pPr algn="ctr"/>
            <a:r>
              <a:rPr lang="en-US" dirty="0" err="1" smtClean="0"/>
              <a:t>Prabhjot</a:t>
            </a:r>
            <a:r>
              <a:rPr lang="en-US" dirty="0" smtClean="0"/>
              <a:t> Singh(</a:t>
            </a:r>
            <a:r>
              <a:rPr lang="en-US" dirty="0" err="1" smtClean="0"/>
              <a:t>edubridge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9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55" y="51955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5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0816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27</Words>
  <Application>Microsoft Office PowerPoint</Application>
  <PresentationFormat>On-screen Show (16:9)</PresentationFormat>
  <Paragraphs>18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5</cp:revision>
  <dcterms:created xsi:type="dcterms:W3CDTF">2022-11-18T16:50:40Z</dcterms:created>
  <dcterms:modified xsi:type="dcterms:W3CDTF">2022-11-19T04:27:37Z</dcterms:modified>
</cp:coreProperties>
</file>