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828A-9386-45FE-AE3B-C531574D0C6B}" type="datetimeFigureOut">
              <a:rPr lang="es-PR" smtClean="0"/>
              <a:t>12/02/2018</a:t>
            </a:fld>
            <a:endParaRPr lang="es-P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CC9A-BB7B-4F91-B416-79A3300E1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79289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828A-9386-45FE-AE3B-C531574D0C6B}" type="datetimeFigureOut">
              <a:rPr lang="es-PR" smtClean="0"/>
              <a:t>12/02/2018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CC9A-BB7B-4F91-B416-79A3300E1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2213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828A-9386-45FE-AE3B-C531574D0C6B}" type="datetimeFigureOut">
              <a:rPr lang="es-PR" smtClean="0"/>
              <a:t>12/02/2018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CC9A-BB7B-4F91-B416-79A3300E1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39516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828A-9386-45FE-AE3B-C531574D0C6B}" type="datetimeFigureOut">
              <a:rPr lang="es-PR" smtClean="0"/>
              <a:t>12/02/2018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CC9A-BB7B-4F91-B416-79A3300E1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17026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828A-9386-45FE-AE3B-C531574D0C6B}" type="datetimeFigureOut">
              <a:rPr lang="es-PR" smtClean="0"/>
              <a:t>12/02/2018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CC9A-BB7B-4F91-B416-79A3300E1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87586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828A-9386-45FE-AE3B-C531574D0C6B}" type="datetimeFigureOut">
              <a:rPr lang="es-PR" smtClean="0"/>
              <a:t>12/02/2018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CC9A-BB7B-4F91-B416-79A3300E1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30809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828A-9386-45FE-AE3B-C531574D0C6B}" type="datetimeFigureOut">
              <a:rPr lang="es-PR" smtClean="0"/>
              <a:t>12/02/2018</a:t>
            </a:fld>
            <a:endParaRPr lang="es-P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CC9A-BB7B-4F91-B416-79A3300E1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58789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828A-9386-45FE-AE3B-C531574D0C6B}" type="datetimeFigureOut">
              <a:rPr lang="es-PR" smtClean="0"/>
              <a:t>12/02/2018</a:t>
            </a:fld>
            <a:endParaRPr lang="es-P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CC9A-BB7B-4F91-B416-79A3300E1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41713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828A-9386-45FE-AE3B-C531574D0C6B}" type="datetimeFigureOut">
              <a:rPr lang="es-PR" smtClean="0"/>
              <a:t>12/02/2018</a:t>
            </a:fld>
            <a:endParaRPr lang="es-P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CC9A-BB7B-4F91-B416-79A3300E1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25150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828A-9386-45FE-AE3B-C531574D0C6B}" type="datetimeFigureOut">
              <a:rPr lang="es-PR" smtClean="0"/>
              <a:t>12/02/2018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836CC9A-BB7B-4F91-B416-79A3300E1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723778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2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828A-9386-45FE-AE3B-C531574D0C6B}" type="datetimeFigureOut">
              <a:rPr lang="es-PR" smtClean="0"/>
              <a:t>12/02/2018</a:t>
            </a:fld>
            <a:endParaRPr lang="es-P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CC9A-BB7B-4F91-B416-79A3300E1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66188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F8B828A-9386-45FE-AE3B-C531574D0C6B}" type="datetimeFigureOut">
              <a:rPr lang="es-PR" smtClean="0"/>
              <a:t>12/02/2018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F836CC9A-BB7B-4F91-B416-79A3300E1AEF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123875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4F50-28B3-4195-A641-F7639C773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R" sz="9600" dirty="0" err="1"/>
              <a:t>CoquiQuiz</a:t>
            </a:r>
            <a:endParaRPr lang="es-PR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06810-A143-4DC3-934F-7EC9FDD7A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1633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DFF5-936E-4047-9B73-236E10DEA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R" dirty="0"/>
              <a:t>Trivia </a:t>
            </a:r>
            <a:r>
              <a:rPr lang="es-PR" dirty="0" err="1"/>
              <a:t>games</a:t>
            </a:r>
            <a:r>
              <a:rPr lang="es-PR" dirty="0"/>
              <a:t> </a:t>
            </a:r>
            <a:r>
              <a:rPr lang="es-PR" dirty="0" err="1"/>
              <a:t>make</a:t>
            </a:r>
            <a:r>
              <a:rPr lang="es-PR" dirty="0"/>
              <a:t> </a:t>
            </a:r>
            <a:r>
              <a:rPr lang="es-PR" dirty="0" err="1" smtClean="0"/>
              <a:t>learning</a:t>
            </a:r>
            <a:r>
              <a:rPr lang="es-PR" dirty="0" smtClean="0"/>
              <a:t> </a:t>
            </a:r>
            <a:r>
              <a:rPr lang="es-PR" dirty="0" err="1"/>
              <a:t>fun</a:t>
            </a:r>
            <a:r>
              <a:rPr lang="es-PR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5C42E-4ED5-4D4E-AEA6-EC2048834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273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DA00-5553-4388-911C-C8516F25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endParaRPr lang="es-P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D3219-6F08-4140-AA79-E6AE0F95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73" y="1461264"/>
            <a:ext cx="10753725" cy="3766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PR" sz="8800" dirty="0" err="1">
                <a:solidFill>
                  <a:schemeClr val="tx1"/>
                </a:solidFill>
              </a:rPr>
              <a:t>Fun</a:t>
            </a:r>
            <a:endParaRPr lang="es-PR" sz="8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R" sz="8800" dirty="0" err="1">
                <a:solidFill>
                  <a:schemeClr val="tx1"/>
                </a:solidFill>
              </a:rPr>
              <a:t>Interactive</a:t>
            </a:r>
            <a:endParaRPr lang="es-PR" sz="8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R" sz="8800" dirty="0" err="1">
                <a:solidFill>
                  <a:schemeClr val="tx1"/>
                </a:solidFill>
              </a:rPr>
              <a:t>Engaging</a:t>
            </a:r>
            <a:endParaRPr lang="es-PR" sz="8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R" sz="8800" dirty="0" err="1">
                <a:solidFill>
                  <a:schemeClr val="tx1"/>
                </a:solidFill>
              </a:rPr>
              <a:t>Educational</a:t>
            </a:r>
            <a:r>
              <a:rPr lang="es-PR" sz="8800" dirty="0">
                <a:solidFill>
                  <a:schemeClr val="tx1"/>
                </a:solidFill>
              </a:rPr>
              <a:t/>
            </a:r>
            <a:br>
              <a:rPr lang="es-PR" sz="8800" dirty="0">
                <a:solidFill>
                  <a:schemeClr val="tx1"/>
                </a:solidFill>
              </a:rPr>
            </a:br>
            <a:endParaRPr lang="es-PR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8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2EA53F-7D5B-43C2-84FB-05C193B75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PR" sz="9600" dirty="0"/>
              <a:t>Live 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C1799-2B5E-4634-BCA1-5FA81EADE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97529208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D5487D36-20B9-4AF8-9845-4EE893DA08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69</TotalTime>
  <Words>13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 Light</vt:lpstr>
      <vt:lpstr>Metropolitan</vt:lpstr>
      <vt:lpstr>CoquiQuiz</vt:lpstr>
      <vt:lpstr>Trivia games make learning fun.</vt:lpstr>
      <vt:lpstr>PowerPoint Presentation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Yanira</dc:creator>
  <cp:lastModifiedBy>Adam Rodriguez</cp:lastModifiedBy>
  <cp:revision>8</cp:revision>
  <dcterms:created xsi:type="dcterms:W3CDTF">2018-12-02T02:47:29Z</dcterms:created>
  <dcterms:modified xsi:type="dcterms:W3CDTF">2018-12-02T14:31:57Z</dcterms:modified>
</cp:coreProperties>
</file>