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Locking in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ReentrantLock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lvl="1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ReentrantLock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lck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ReentrantLock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withdraw(long amt) throws Exception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lck.lock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try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 do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stuff…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finally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lck.unlock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deposit(long amt)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lck.lock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balance=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balance+amt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lck.unlock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4038600"/>
            <a:ext cx="2971800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Why the ‘finally’ block for withdraw and not deposit?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Java’s </a:t>
            </a:r>
            <a:r>
              <a:rPr lang="en-US" i="1" dirty="0" smtClean="0"/>
              <a:t>synchronized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withdraw(long amt) throws Exception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synchronized(this)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 stuff… }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deposit(long amt)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synchronized(this)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 balance=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balance+amt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2514600"/>
            <a:ext cx="3429000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block of code covered by ‘synchronized’ will lock on the object passed in; almost always ‘this’ for convenience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486400"/>
            <a:ext cx="8001000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‘synchronized’ we are guaranteed that leaving that block of code will release the lock, even if the code throws an exception or returns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</TotalTime>
  <Words>116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Locking in Java</vt:lpstr>
      <vt:lpstr>The ReentrantLock class</vt:lpstr>
      <vt:lpstr>Java’s synchronized statement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Locking in Java</dc:title>
  <dc:creator>x</dc:creator>
  <cp:lastModifiedBy>x</cp:lastModifiedBy>
  <cp:revision>38</cp:revision>
  <dcterms:created xsi:type="dcterms:W3CDTF">2006-08-16T00:00:00Z</dcterms:created>
  <dcterms:modified xsi:type="dcterms:W3CDTF">2012-05-17T18:10:01Z</dcterms:modified>
</cp:coreProperties>
</file>