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5"/>
  </p:notesMasterIdLst>
  <p:sldIdLst>
    <p:sldId id="256" r:id="rId2"/>
    <p:sldId id="257" r:id="rId3"/>
    <p:sldId id="263" r:id="rId4"/>
    <p:sldId id="261" r:id="rId5"/>
    <p:sldId id="262" r:id="rId6"/>
    <p:sldId id="259" r:id="rId7"/>
    <p:sldId id="283" r:id="rId8"/>
    <p:sldId id="269" r:id="rId9"/>
    <p:sldId id="274" r:id="rId10"/>
    <p:sldId id="270" r:id="rId11"/>
    <p:sldId id="271" r:id="rId12"/>
    <p:sldId id="275" r:id="rId13"/>
    <p:sldId id="273" r:id="rId14"/>
    <p:sldId id="276" r:id="rId15"/>
    <p:sldId id="272" r:id="rId16"/>
    <p:sldId id="282" r:id="rId17"/>
    <p:sldId id="284" r:id="rId18"/>
    <p:sldId id="277" r:id="rId19"/>
    <p:sldId id="279" r:id="rId20"/>
    <p:sldId id="280" r:id="rId21"/>
    <p:sldId id="281" r:id="rId22"/>
    <p:sldId id="278" r:id="rId23"/>
    <p:sldId id="28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3225DC-684A-4711-B02C-06BDA48E20D6}" v="125" dt="2021-05-25T16:53:51.7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231" autoAdjust="0"/>
  </p:normalViewPr>
  <p:slideViewPr>
    <p:cSldViewPr snapToGrid="0">
      <p:cViewPr varScale="1">
        <p:scale>
          <a:sx n="108" d="100"/>
          <a:sy n="108" d="100"/>
        </p:scale>
        <p:origin x="12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venthal, Brian C - leventbc" userId="3adb2060-2beb-4a7d-9680-0848e8f14df8" providerId="ADAL" clId="{3BFA1A49-0852-4CAC-A08C-DC09F285894A}"/>
    <pc:docChg chg="modSld">
      <pc:chgData name="Leventhal, Brian C - leventbc" userId="3adb2060-2beb-4a7d-9680-0848e8f14df8" providerId="ADAL" clId="{3BFA1A49-0852-4CAC-A08C-DC09F285894A}" dt="2021-05-06T11:27:13.813" v="1" actId="20577"/>
      <pc:docMkLst>
        <pc:docMk/>
      </pc:docMkLst>
      <pc:sldChg chg="modSp mod">
        <pc:chgData name="Leventhal, Brian C - leventbc" userId="3adb2060-2beb-4a7d-9680-0848e8f14df8" providerId="ADAL" clId="{3BFA1A49-0852-4CAC-A08C-DC09F285894A}" dt="2021-05-06T11:27:13.813" v="1" actId="20577"/>
        <pc:sldMkLst>
          <pc:docMk/>
          <pc:sldMk cId="766906518" sldId="258"/>
        </pc:sldMkLst>
        <pc:spChg chg="mod">
          <ac:chgData name="Leventhal, Brian C - leventbc" userId="3adb2060-2beb-4a7d-9680-0848e8f14df8" providerId="ADAL" clId="{3BFA1A49-0852-4CAC-A08C-DC09F285894A}" dt="2021-05-06T11:27:13.813" v="1" actId="20577"/>
          <ac:spMkLst>
            <pc:docMk/>
            <pc:sldMk cId="766906518" sldId="258"/>
            <ac:spMk id="3" creationId="{1823455E-24A8-4667-B2CB-113C47129930}"/>
          </ac:spMkLst>
        </pc:spChg>
      </pc:sldChg>
    </pc:docChg>
  </pc:docChgLst>
  <pc:docChgLst>
    <pc:chgData name="Leventhal, Brian C - leventbc" userId="3adb2060-2beb-4a7d-9680-0848e8f14df8" providerId="ADAL" clId="{8C3225DC-684A-4711-B02C-06BDA48E20D6}"/>
    <pc:docChg chg="undo custSel addSld delSld modSld sldOrd">
      <pc:chgData name="Leventhal, Brian C - leventbc" userId="3adb2060-2beb-4a7d-9680-0848e8f14df8" providerId="ADAL" clId="{8C3225DC-684A-4711-B02C-06BDA48E20D6}" dt="2021-05-26T10:29:55.022" v="9663" actId="20577"/>
      <pc:docMkLst>
        <pc:docMk/>
      </pc:docMkLst>
      <pc:sldChg chg="modSp mod modNotesTx">
        <pc:chgData name="Leventhal, Brian C - leventbc" userId="3adb2060-2beb-4a7d-9680-0848e8f14df8" providerId="ADAL" clId="{8C3225DC-684A-4711-B02C-06BDA48E20D6}" dt="2021-05-25T11:07:37.647" v="327" actId="122"/>
        <pc:sldMkLst>
          <pc:docMk/>
          <pc:sldMk cId="571314957" sldId="256"/>
        </pc:sldMkLst>
        <pc:spChg chg="mod">
          <ac:chgData name="Leventhal, Brian C - leventbc" userId="3adb2060-2beb-4a7d-9680-0848e8f14df8" providerId="ADAL" clId="{8C3225DC-684A-4711-B02C-06BDA48E20D6}" dt="2021-05-25T11:07:37.647" v="327" actId="122"/>
          <ac:spMkLst>
            <pc:docMk/>
            <pc:sldMk cId="571314957" sldId="256"/>
            <ac:spMk id="2" creationId="{6FC98F48-7940-4999-ABEB-925C0F846AE3}"/>
          </ac:spMkLst>
        </pc:spChg>
        <pc:spChg chg="mod">
          <ac:chgData name="Leventhal, Brian C - leventbc" userId="3adb2060-2beb-4a7d-9680-0848e8f14df8" providerId="ADAL" clId="{8C3225DC-684A-4711-B02C-06BDA48E20D6}" dt="2021-05-25T11:07:31.549" v="322" actId="20577"/>
          <ac:spMkLst>
            <pc:docMk/>
            <pc:sldMk cId="571314957" sldId="256"/>
            <ac:spMk id="3" creationId="{8A7FCD8B-3F3E-4F10-8767-7BC4AF6547B6}"/>
          </ac:spMkLst>
        </pc:spChg>
      </pc:sldChg>
      <pc:sldChg chg="modSp mod modNotesTx">
        <pc:chgData name="Leventhal, Brian C - leventbc" userId="3adb2060-2beb-4a7d-9680-0848e8f14df8" providerId="ADAL" clId="{8C3225DC-684A-4711-B02C-06BDA48E20D6}" dt="2021-05-25T11:12:12.598" v="384"/>
        <pc:sldMkLst>
          <pc:docMk/>
          <pc:sldMk cId="3669305053" sldId="257"/>
        </pc:sldMkLst>
        <pc:spChg chg="mod">
          <ac:chgData name="Leventhal, Brian C - leventbc" userId="3adb2060-2beb-4a7d-9680-0848e8f14df8" providerId="ADAL" clId="{8C3225DC-684A-4711-B02C-06BDA48E20D6}" dt="2021-05-25T11:07:57.033" v="361" actId="20577"/>
          <ac:spMkLst>
            <pc:docMk/>
            <pc:sldMk cId="3669305053" sldId="257"/>
            <ac:spMk id="4" creationId="{4A14FD97-DDDA-4AD5-8CEC-F826853D2692}"/>
          </ac:spMkLst>
        </pc:spChg>
        <pc:spChg chg="mod">
          <ac:chgData name="Leventhal, Brian C - leventbc" userId="3adb2060-2beb-4a7d-9680-0848e8f14df8" providerId="ADAL" clId="{8C3225DC-684A-4711-B02C-06BDA48E20D6}" dt="2021-05-25T11:08:39.753" v="379" actId="20577"/>
          <ac:spMkLst>
            <pc:docMk/>
            <pc:sldMk cId="3669305053" sldId="257"/>
            <ac:spMk id="5" creationId="{8646BCC1-14FD-4545-8835-4AE02253C241}"/>
          </ac:spMkLst>
        </pc:spChg>
      </pc:sldChg>
      <pc:sldChg chg="modSp del mod">
        <pc:chgData name="Leventhal, Brian C - leventbc" userId="3adb2060-2beb-4a7d-9680-0848e8f14df8" providerId="ADAL" clId="{8C3225DC-684A-4711-B02C-06BDA48E20D6}" dt="2021-05-25T11:12:14.645" v="385" actId="47"/>
        <pc:sldMkLst>
          <pc:docMk/>
          <pc:sldMk cId="766906518" sldId="258"/>
        </pc:sldMkLst>
        <pc:spChg chg="mod">
          <ac:chgData name="Leventhal, Brian C - leventbc" userId="3adb2060-2beb-4a7d-9680-0848e8f14df8" providerId="ADAL" clId="{8C3225DC-684A-4711-B02C-06BDA48E20D6}" dt="2021-05-25T11:12:10.187" v="383" actId="21"/>
          <ac:spMkLst>
            <pc:docMk/>
            <pc:sldMk cId="766906518" sldId="258"/>
            <ac:spMk id="3" creationId="{1823455E-24A8-4667-B2CB-113C47129930}"/>
          </ac:spMkLst>
        </pc:spChg>
      </pc:sldChg>
      <pc:sldChg chg="ord modNotesTx">
        <pc:chgData name="Leventhal, Brian C - leventbc" userId="3adb2060-2beb-4a7d-9680-0848e8f14df8" providerId="ADAL" clId="{8C3225DC-684A-4711-B02C-06BDA48E20D6}" dt="2021-05-26T09:50:31.172" v="9485" actId="113"/>
        <pc:sldMkLst>
          <pc:docMk/>
          <pc:sldMk cId="1348877388" sldId="259"/>
        </pc:sldMkLst>
      </pc:sldChg>
      <pc:sldChg chg="modSp del mod">
        <pc:chgData name="Leventhal, Brian C - leventbc" userId="3adb2060-2beb-4a7d-9680-0848e8f14df8" providerId="ADAL" clId="{8C3225DC-684A-4711-B02C-06BDA48E20D6}" dt="2021-05-25T11:07:49.654" v="328" actId="2696"/>
        <pc:sldMkLst>
          <pc:docMk/>
          <pc:sldMk cId="2206450810" sldId="260"/>
        </pc:sldMkLst>
        <pc:spChg chg="mod">
          <ac:chgData name="Leventhal, Brian C - leventbc" userId="3adb2060-2beb-4a7d-9680-0848e8f14df8" providerId="ADAL" clId="{8C3225DC-684A-4711-B02C-06BDA48E20D6}" dt="2021-05-25T11:06:32.751" v="302" actId="21"/>
          <ac:spMkLst>
            <pc:docMk/>
            <pc:sldMk cId="2206450810" sldId="260"/>
            <ac:spMk id="3" creationId="{688724FC-DDD3-4C51-81B6-B0DBD88BA1A0}"/>
          </ac:spMkLst>
        </pc:spChg>
      </pc:sldChg>
      <pc:sldChg chg="modSp new mod modNotesTx">
        <pc:chgData name="Leventhal, Brian C - leventbc" userId="3adb2060-2beb-4a7d-9680-0848e8f14df8" providerId="ADAL" clId="{8C3225DC-684A-4711-B02C-06BDA48E20D6}" dt="2021-05-25T11:17:03.201" v="626"/>
        <pc:sldMkLst>
          <pc:docMk/>
          <pc:sldMk cId="1678375855" sldId="261"/>
        </pc:sldMkLst>
        <pc:spChg chg="mod">
          <ac:chgData name="Leventhal, Brian C - leventbc" userId="3adb2060-2beb-4a7d-9680-0848e8f14df8" providerId="ADAL" clId="{8C3225DC-684A-4711-B02C-06BDA48E20D6}" dt="2021-05-25T10:57:13.745" v="278" actId="20577"/>
          <ac:spMkLst>
            <pc:docMk/>
            <pc:sldMk cId="1678375855" sldId="261"/>
            <ac:spMk id="2" creationId="{D3FD552B-F4B0-4C92-9B5B-8E2DD147BB8D}"/>
          </ac:spMkLst>
        </pc:spChg>
        <pc:spChg chg="mod">
          <ac:chgData name="Leventhal, Brian C - leventbc" userId="3adb2060-2beb-4a7d-9680-0848e8f14df8" providerId="ADAL" clId="{8C3225DC-684A-4711-B02C-06BDA48E20D6}" dt="2021-05-25T11:17:03.201" v="626"/>
          <ac:spMkLst>
            <pc:docMk/>
            <pc:sldMk cId="1678375855" sldId="261"/>
            <ac:spMk id="3" creationId="{4AE38C5D-DAD5-4EDC-B1FE-95A12245641F}"/>
          </ac:spMkLst>
        </pc:spChg>
      </pc:sldChg>
      <pc:sldChg chg="modSp new mod modNotesTx">
        <pc:chgData name="Leventhal, Brian C - leventbc" userId="3adb2060-2beb-4a7d-9680-0848e8f14df8" providerId="ADAL" clId="{8C3225DC-684A-4711-B02C-06BDA48E20D6}" dt="2021-05-26T09:58:04.823" v="9489" actId="27636"/>
        <pc:sldMkLst>
          <pc:docMk/>
          <pc:sldMk cId="1650615794" sldId="262"/>
        </pc:sldMkLst>
        <pc:spChg chg="mod">
          <ac:chgData name="Leventhal, Brian C - leventbc" userId="3adb2060-2beb-4a7d-9680-0848e8f14df8" providerId="ADAL" clId="{8C3225DC-684A-4711-B02C-06BDA48E20D6}" dt="2021-05-25T10:57:09.866" v="266" actId="20577"/>
          <ac:spMkLst>
            <pc:docMk/>
            <pc:sldMk cId="1650615794" sldId="262"/>
            <ac:spMk id="2" creationId="{28D9F6F0-4D03-4547-8245-33D4D9780560}"/>
          </ac:spMkLst>
        </pc:spChg>
        <pc:spChg chg="mod">
          <ac:chgData name="Leventhal, Brian C - leventbc" userId="3adb2060-2beb-4a7d-9680-0848e8f14df8" providerId="ADAL" clId="{8C3225DC-684A-4711-B02C-06BDA48E20D6}" dt="2021-05-26T09:58:04.823" v="9489" actId="27636"/>
          <ac:spMkLst>
            <pc:docMk/>
            <pc:sldMk cId="1650615794" sldId="262"/>
            <ac:spMk id="3" creationId="{C9A074A7-BBEF-4D0E-A054-30786F345FFE}"/>
          </ac:spMkLst>
        </pc:spChg>
      </pc:sldChg>
      <pc:sldChg chg="modSp new mod modNotesTx">
        <pc:chgData name="Leventhal, Brian C - leventbc" userId="3adb2060-2beb-4a7d-9680-0848e8f14df8" providerId="ADAL" clId="{8C3225DC-684A-4711-B02C-06BDA48E20D6}" dt="2021-05-25T11:12:22.412" v="386"/>
        <pc:sldMkLst>
          <pc:docMk/>
          <pc:sldMk cId="252112270" sldId="263"/>
        </pc:sldMkLst>
        <pc:spChg chg="mod">
          <ac:chgData name="Leventhal, Brian C - leventbc" userId="3adb2060-2beb-4a7d-9680-0848e8f14df8" providerId="ADAL" clId="{8C3225DC-684A-4711-B02C-06BDA48E20D6}" dt="2021-05-25T11:12:22.412" v="386"/>
          <ac:spMkLst>
            <pc:docMk/>
            <pc:sldMk cId="252112270" sldId="263"/>
            <ac:spMk id="2" creationId="{14337049-F37A-4A09-991B-D1DD70E46D1D}"/>
          </ac:spMkLst>
        </pc:spChg>
        <pc:spChg chg="mod">
          <ac:chgData name="Leventhal, Brian C - leventbc" userId="3adb2060-2beb-4a7d-9680-0848e8f14df8" providerId="ADAL" clId="{8C3225DC-684A-4711-B02C-06BDA48E20D6}" dt="2021-05-25T11:05:20.135" v="301" actId="5793"/>
          <ac:spMkLst>
            <pc:docMk/>
            <pc:sldMk cId="252112270" sldId="263"/>
            <ac:spMk id="3" creationId="{A179C963-A40A-48BA-9DB7-DA5C0FF3BDB7}"/>
          </ac:spMkLst>
        </pc:spChg>
      </pc:sldChg>
      <pc:sldChg chg="addSp delSp modSp new del mod modClrScheme chgLayout modNotesTx">
        <pc:chgData name="Leventhal, Brian C - leventbc" userId="3adb2060-2beb-4a7d-9680-0848e8f14df8" providerId="ADAL" clId="{8C3225DC-684A-4711-B02C-06BDA48E20D6}" dt="2021-05-25T12:12:16.703" v="1817" actId="47"/>
        <pc:sldMkLst>
          <pc:docMk/>
          <pc:sldMk cId="1886520650" sldId="264"/>
        </pc:sldMkLst>
        <pc:spChg chg="del mod ord">
          <ac:chgData name="Leventhal, Brian C - leventbc" userId="3adb2060-2beb-4a7d-9680-0848e8f14df8" providerId="ADAL" clId="{8C3225DC-684A-4711-B02C-06BDA48E20D6}" dt="2021-05-25T11:20:00.059" v="628" actId="700"/>
          <ac:spMkLst>
            <pc:docMk/>
            <pc:sldMk cId="1886520650" sldId="264"/>
            <ac:spMk id="2" creationId="{92C5975F-48AC-4743-AD87-C9398C2526D1}"/>
          </ac:spMkLst>
        </pc:spChg>
        <pc:spChg chg="del">
          <ac:chgData name="Leventhal, Brian C - leventbc" userId="3adb2060-2beb-4a7d-9680-0848e8f14df8" providerId="ADAL" clId="{8C3225DC-684A-4711-B02C-06BDA48E20D6}" dt="2021-05-25T11:20:00.059" v="628" actId="700"/>
          <ac:spMkLst>
            <pc:docMk/>
            <pc:sldMk cId="1886520650" sldId="264"/>
            <ac:spMk id="3" creationId="{BF8465F3-B086-40DB-8A4A-0D2F115E383B}"/>
          </ac:spMkLst>
        </pc:spChg>
        <pc:spChg chg="add mod ord">
          <ac:chgData name="Leventhal, Brian C - leventbc" userId="3adb2060-2beb-4a7d-9680-0848e8f14df8" providerId="ADAL" clId="{8C3225DC-684A-4711-B02C-06BDA48E20D6}" dt="2021-05-25T11:20:03.082" v="640" actId="20577"/>
          <ac:spMkLst>
            <pc:docMk/>
            <pc:sldMk cId="1886520650" sldId="264"/>
            <ac:spMk id="4" creationId="{A7445924-F67A-4AF1-AF53-89686AF54F7D}"/>
          </ac:spMkLst>
        </pc:spChg>
        <pc:picChg chg="add del mod">
          <ac:chgData name="Leventhal, Brian C - leventbc" userId="3adb2060-2beb-4a7d-9680-0848e8f14df8" providerId="ADAL" clId="{8C3225DC-684A-4711-B02C-06BDA48E20D6}" dt="2021-05-25T11:36:09.965" v="1023" actId="21"/>
          <ac:picMkLst>
            <pc:docMk/>
            <pc:sldMk cId="1886520650" sldId="264"/>
            <ac:picMk id="5" creationId="{7C3B97FC-C6AF-481E-8762-F5D0641A4428}"/>
          </ac:picMkLst>
        </pc:picChg>
        <pc:picChg chg="add del mod">
          <ac:chgData name="Leventhal, Brian C - leventbc" userId="3adb2060-2beb-4a7d-9680-0848e8f14df8" providerId="ADAL" clId="{8C3225DC-684A-4711-B02C-06BDA48E20D6}" dt="2021-05-25T11:25:42.226" v="795" actId="478"/>
          <ac:picMkLst>
            <pc:docMk/>
            <pc:sldMk cId="1886520650" sldId="264"/>
            <ac:picMk id="6" creationId="{828EB947-5624-4D30-B937-FB716E3A890B}"/>
          </ac:picMkLst>
        </pc:picChg>
        <pc:picChg chg="add del mod">
          <ac:chgData name="Leventhal, Brian C - leventbc" userId="3adb2060-2beb-4a7d-9680-0848e8f14df8" providerId="ADAL" clId="{8C3225DC-684A-4711-B02C-06BDA48E20D6}" dt="2021-05-25T11:25:57.249" v="830" actId="478"/>
          <ac:picMkLst>
            <pc:docMk/>
            <pc:sldMk cId="1886520650" sldId="264"/>
            <ac:picMk id="7" creationId="{64032F5C-5F5B-4646-A3E0-BBECA1E13E9E}"/>
          </ac:picMkLst>
        </pc:picChg>
        <pc:picChg chg="add del mod">
          <ac:chgData name="Leventhal, Brian C - leventbc" userId="3adb2060-2beb-4a7d-9680-0848e8f14df8" providerId="ADAL" clId="{8C3225DC-684A-4711-B02C-06BDA48E20D6}" dt="2021-05-25T11:26:03.884" v="833" actId="478"/>
          <ac:picMkLst>
            <pc:docMk/>
            <pc:sldMk cId="1886520650" sldId="264"/>
            <ac:picMk id="8" creationId="{820ED8AB-2A6C-45FE-80F5-1A5342CD1038}"/>
          </ac:picMkLst>
        </pc:picChg>
        <pc:picChg chg="add del mod">
          <ac:chgData name="Leventhal, Brian C - leventbc" userId="3adb2060-2beb-4a7d-9680-0848e8f14df8" providerId="ADAL" clId="{8C3225DC-684A-4711-B02C-06BDA48E20D6}" dt="2021-05-25T11:22:39.380" v="685" actId="478"/>
          <ac:picMkLst>
            <pc:docMk/>
            <pc:sldMk cId="1886520650" sldId="264"/>
            <ac:picMk id="9" creationId="{D81D74E6-80D4-447E-9711-85D6CCA82570}"/>
          </ac:picMkLst>
        </pc:picChg>
        <pc:picChg chg="add del mod">
          <ac:chgData name="Leventhal, Brian C - leventbc" userId="3adb2060-2beb-4a7d-9680-0848e8f14df8" providerId="ADAL" clId="{8C3225DC-684A-4711-B02C-06BDA48E20D6}" dt="2021-05-25T11:36:24.942" v="1029" actId="21"/>
          <ac:picMkLst>
            <pc:docMk/>
            <pc:sldMk cId="1886520650" sldId="264"/>
            <ac:picMk id="10" creationId="{93BF6E8C-60FC-4514-B2BD-99D2B942947C}"/>
          </ac:picMkLst>
        </pc:picChg>
        <pc:picChg chg="add del mod">
          <ac:chgData name="Leventhal, Brian C - leventbc" userId="3adb2060-2beb-4a7d-9680-0848e8f14df8" providerId="ADAL" clId="{8C3225DC-684A-4711-B02C-06BDA48E20D6}" dt="2021-05-25T11:26:34.269" v="841" actId="478"/>
          <ac:picMkLst>
            <pc:docMk/>
            <pc:sldMk cId="1886520650" sldId="264"/>
            <ac:picMk id="11" creationId="{81606B64-0C94-483D-B82C-19113FD32DB0}"/>
          </ac:picMkLst>
        </pc:picChg>
        <pc:picChg chg="add del mod">
          <ac:chgData name="Leventhal, Brian C - leventbc" userId="3adb2060-2beb-4a7d-9680-0848e8f14df8" providerId="ADAL" clId="{8C3225DC-684A-4711-B02C-06BDA48E20D6}" dt="2021-05-25T11:30:24.062" v="875" actId="478"/>
          <ac:picMkLst>
            <pc:docMk/>
            <pc:sldMk cId="1886520650" sldId="264"/>
            <ac:picMk id="12" creationId="{79D711B0-6500-4CF5-BF5A-E33DB4F11727}"/>
          </ac:picMkLst>
        </pc:picChg>
        <pc:picChg chg="add del mod">
          <ac:chgData name="Leventhal, Brian C - leventbc" userId="3adb2060-2beb-4a7d-9680-0848e8f14df8" providerId="ADAL" clId="{8C3225DC-684A-4711-B02C-06BDA48E20D6}" dt="2021-05-25T11:36:20.117" v="1027" actId="21"/>
          <ac:picMkLst>
            <pc:docMk/>
            <pc:sldMk cId="1886520650" sldId="264"/>
            <ac:picMk id="13" creationId="{C383AFCA-B72C-4E1D-8B83-C3D21DDFA9DF}"/>
          </ac:picMkLst>
        </pc:picChg>
        <pc:picChg chg="add del mod">
          <ac:chgData name="Leventhal, Brian C - leventbc" userId="3adb2060-2beb-4a7d-9680-0848e8f14df8" providerId="ADAL" clId="{8C3225DC-684A-4711-B02C-06BDA48E20D6}" dt="2021-05-25T11:36:14.927" v="1025" actId="21"/>
          <ac:picMkLst>
            <pc:docMk/>
            <pc:sldMk cId="1886520650" sldId="264"/>
            <ac:picMk id="14" creationId="{32952D9E-4A09-4845-8C06-5AD19ED653FD}"/>
          </ac:picMkLst>
        </pc:picChg>
      </pc:sldChg>
      <pc:sldChg chg="addSp delSp modSp new del mod">
        <pc:chgData name="Leventhal, Brian C - leventbc" userId="3adb2060-2beb-4a7d-9680-0848e8f14df8" providerId="ADAL" clId="{8C3225DC-684A-4711-B02C-06BDA48E20D6}" dt="2021-05-25T12:12:16.703" v="1817" actId="47"/>
        <pc:sldMkLst>
          <pc:docMk/>
          <pc:sldMk cId="2915070728" sldId="265"/>
        </pc:sldMkLst>
        <pc:spChg chg="mod">
          <ac:chgData name="Leventhal, Brian C - leventbc" userId="3adb2060-2beb-4a7d-9680-0848e8f14df8" providerId="ADAL" clId="{8C3225DC-684A-4711-B02C-06BDA48E20D6}" dt="2021-05-25T11:33:15.597" v="882" actId="20577"/>
          <ac:spMkLst>
            <pc:docMk/>
            <pc:sldMk cId="2915070728" sldId="265"/>
            <ac:spMk id="2" creationId="{461AD4F7-ECB5-4106-B68A-98F8412C5D88}"/>
          </ac:spMkLst>
        </pc:spChg>
        <pc:picChg chg="add del mod">
          <ac:chgData name="Leventhal, Brian C - leventbc" userId="3adb2060-2beb-4a7d-9680-0848e8f14df8" providerId="ADAL" clId="{8C3225DC-684A-4711-B02C-06BDA48E20D6}" dt="2021-05-25T11:36:56.523" v="1062" actId="478"/>
          <ac:picMkLst>
            <pc:docMk/>
            <pc:sldMk cId="2915070728" sldId="265"/>
            <ac:picMk id="3" creationId="{F6929875-A9D2-4590-8FF9-C06418A84CED}"/>
          </ac:picMkLst>
        </pc:picChg>
        <pc:picChg chg="add del mod">
          <ac:chgData name="Leventhal, Brian C - leventbc" userId="3adb2060-2beb-4a7d-9680-0848e8f14df8" providerId="ADAL" clId="{8C3225DC-684A-4711-B02C-06BDA48E20D6}" dt="2021-05-25T11:36:57.154" v="1063" actId="478"/>
          <ac:picMkLst>
            <pc:docMk/>
            <pc:sldMk cId="2915070728" sldId="265"/>
            <ac:picMk id="4" creationId="{DF1E8484-EE6A-4696-91D5-E46042397A68}"/>
          </ac:picMkLst>
        </pc:picChg>
        <pc:picChg chg="add del mod">
          <ac:chgData name="Leventhal, Brian C - leventbc" userId="3adb2060-2beb-4a7d-9680-0848e8f14df8" providerId="ADAL" clId="{8C3225DC-684A-4711-B02C-06BDA48E20D6}" dt="2021-05-25T11:36:57.599" v="1064" actId="478"/>
          <ac:picMkLst>
            <pc:docMk/>
            <pc:sldMk cId="2915070728" sldId="265"/>
            <ac:picMk id="5" creationId="{5DE13F71-23C2-4525-9BEE-6AC3ABFAEDFF}"/>
          </ac:picMkLst>
        </pc:picChg>
        <pc:picChg chg="add del">
          <ac:chgData name="Leventhal, Brian C - leventbc" userId="3adb2060-2beb-4a7d-9680-0848e8f14df8" providerId="ADAL" clId="{8C3225DC-684A-4711-B02C-06BDA48E20D6}" dt="2021-05-25T11:36:54.647" v="1061" actId="478"/>
          <ac:picMkLst>
            <pc:docMk/>
            <pc:sldMk cId="2915070728" sldId="265"/>
            <ac:picMk id="6" creationId="{5A728506-4A7E-4F47-A5F1-3C4B49B79F0F}"/>
          </ac:picMkLst>
        </pc:picChg>
      </pc:sldChg>
      <pc:sldChg chg="modSp new del mod">
        <pc:chgData name="Leventhal, Brian C - leventbc" userId="3adb2060-2beb-4a7d-9680-0848e8f14df8" providerId="ADAL" clId="{8C3225DC-684A-4711-B02C-06BDA48E20D6}" dt="2021-05-25T12:12:16.703" v="1817" actId="47"/>
        <pc:sldMkLst>
          <pc:docMk/>
          <pc:sldMk cId="3810372160" sldId="266"/>
        </pc:sldMkLst>
        <pc:spChg chg="mod">
          <ac:chgData name="Leventhal, Brian C - leventbc" userId="3adb2060-2beb-4a7d-9680-0848e8f14df8" providerId="ADAL" clId="{8C3225DC-684A-4711-B02C-06BDA48E20D6}" dt="2021-05-25T11:33:23.436" v="886" actId="20577"/>
          <ac:spMkLst>
            <pc:docMk/>
            <pc:sldMk cId="3810372160" sldId="266"/>
            <ac:spMk id="2" creationId="{7C9CA53C-5385-4CC5-BAC0-992F071E4858}"/>
          </ac:spMkLst>
        </pc:spChg>
      </pc:sldChg>
      <pc:sldChg chg="modSp new del mod">
        <pc:chgData name="Leventhal, Brian C - leventbc" userId="3adb2060-2beb-4a7d-9680-0848e8f14df8" providerId="ADAL" clId="{8C3225DC-684A-4711-B02C-06BDA48E20D6}" dt="2021-05-25T12:12:16.703" v="1817" actId="47"/>
        <pc:sldMkLst>
          <pc:docMk/>
          <pc:sldMk cId="466080564" sldId="267"/>
        </pc:sldMkLst>
        <pc:spChg chg="mod">
          <ac:chgData name="Leventhal, Brian C - leventbc" userId="3adb2060-2beb-4a7d-9680-0848e8f14df8" providerId="ADAL" clId="{8C3225DC-684A-4711-B02C-06BDA48E20D6}" dt="2021-05-25T11:33:31.164" v="890" actId="20577"/>
          <ac:spMkLst>
            <pc:docMk/>
            <pc:sldMk cId="466080564" sldId="267"/>
            <ac:spMk id="2" creationId="{CE0C78CA-9CCF-40B7-8194-A3BA7A3D4D31}"/>
          </ac:spMkLst>
        </pc:spChg>
      </pc:sldChg>
      <pc:sldChg chg="modSp new del mod">
        <pc:chgData name="Leventhal, Brian C - leventbc" userId="3adb2060-2beb-4a7d-9680-0848e8f14df8" providerId="ADAL" clId="{8C3225DC-684A-4711-B02C-06BDA48E20D6}" dt="2021-05-25T12:12:16.703" v="1817" actId="47"/>
        <pc:sldMkLst>
          <pc:docMk/>
          <pc:sldMk cId="2384547330" sldId="268"/>
        </pc:sldMkLst>
        <pc:spChg chg="mod">
          <ac:chgData name="Leventhal, Brian C - leventbc" userId="3adb2060-2beb-4a7d-9680-0848e8f14df8" providerId="ADAL" clId="{8C3225DC-684A-4711-B02C-06BDA48E20D6}" dt="2021-05-25T11:33:38.979" v="894" actId="20577"/>
          <ac:spMkLst>
            <pc:docMk/>
            <pc:sldMk cId="2384547330" sldId="268"/>
            <ac:spMk id="2" creationId="{8337A853-8DA7-4B70-BED7-ACCF96C28DAC}"/>
          </ac:spMkLst>
        </pc:spChg>
      </pc:sldChg>
      <pc:sldChg chg="add del">
        <pc:chgData name="Leventhal, Brian C - leventbc" userId="3adb2060-2beb-4a7d-9680-0848e8f14df8" providerId="ADAL" clId="{8C3225DC-684A-4711-B02C-06BDA48E20D6}" dt="2021-05-25T11:20:32.941" v="649"/>
        <pc:sldMkLst>
          <pc:docMk/>
          <pc:sldMk cId="4197895765" sldId="268"/>
        </pc:sldMkLst>
      </pc:sldChg>
      <pc:sldChg chg="addSp delSp modSp new mod modNotesTx">
        <pc:chgData name="Leventhal, Brian C - leventbc" userId="3adb2060-2beb-4a7d-9680-0848e8f14df8" providerId="ADAL" clId="{8C3225DC-684A-4711-B02C-06BDA48E20D6}" dt="2021-05-25T12:27:52.252" v="2714" actId="20577"/>
        <pc:sldMkLst>
          <pc:docMk/>
          <pc:sldMk cId="1860182863" sldId="269"/>
        </pc:sldMkLst>
        <pc:spChg chg="mod">
          <ac:chgData name="Leventhal, Brian C - leventbc" userId="3adb2060-2beb-4a7d-9680-0848e8f14df8" providerId="ADAL" clId="{8C3225DC-684A-4711-B02C-06BDA48E20D6}" dt="2021-05-25T11:42:32.390" v="1229" actId="20577"/>
          <ac:spMkLst>
            <pc:docMk/>
            <pc:sldMk cId="1860182863" sldId="269"/>
            <ac:spMk id="2" creationId="{FE73B5E0-10B7-44B4-9D33-AE6B42E04ADA}"/>
          </ac:spMkLst>
        </pc:spChg>
        <pc:picChg chg="add del mod">
          <ac:chgData name="Leventhal, Brian C - leventbc" userId="3adb2060-2beb-4a7d-9680-0848e8f14df8" providerId="ADAL" clId="{8C3225DC-684A-4711-B02C-06BDA48E20D6}" dt="2021-05-25T12:04:43.727" v="1709" actId="21"/>
          <ac:picMkLst>
            <pc:docMk/>
            <pc:sldMk cId="1860182863" sldId="269"/>
            <ac:picMk id="3" creationId="{E90D7697-9EE3-4A2C-998B-B6A20BF98760}"/>
          </ac:picMkLst>
        </pc:picChg>
        <pc:picChg chg="add mod">
          <ac:chgData name="Leventhal, Brian C - leventbc" userId="3adb2060-2beb-4a7d-9680-0848e8f14df8" providerId="ADAL" clId="{8C3225DC-684A-4711-B02C-06BDA48E20D6}" dt="2021-05-25T12:14:41.358" v="2176" actId="14100"/>
          <ac:picMkLst>
            <pc:docMk/>
            <pc:sldMk cId="1860182863" sldId="269"/>
            <ac:picMk id="4" creationId="{6195E17B-B57F-498E-83CA-5C01D2CB6AF7}"/>
          </ac:picMkLst>
        </pc:picChg>
        <pc:picChg chg="add mod">
          <ac:chgData name="Leventhal, Brian C - leventbc" userId="3adb2060-2beb-4a7d-9680-0848e8f14df8" providerId="ADAL" clId="{8C3225DC-684A-4711-B02C-06BDA48E20D6}" dt="2021-05-25T12:14:38.797" v="2175" actId="14100"/>
          <ac:picMkLst>
            <pc:docMk/>
            <pc:sldMk cId="1860182863" sldId="269"/>
            <ac:picMk id="5" creationId="{10979D32-A865-4D8C-8DC9-2C8BE91DFAC4}"/>
          </ac:picMkLst>
        </pc:picChg>
        <pc:picChg chg="add del mod">
          <ac:chgData name="Leventhal, Brian C - leventbc" userId="3adb2060-2beb-4a7d-9680-0848e8f14df8" providerId="ADAL" clId="{8C3225DC-684A-4711-B02C-06BDA48E20D6}" dt="2021-05-25T12:04:50.584" v="1711" actId="21"/>
          <ac:picMkLst>
            <pc:docMk/>
            <pc:sldMk cId="1860182863" sldId="269"/>
            <ac:picMk id="6" creationId="{83EAB985-AFC3-4DDB-9257-BD82B34F85C4}"/>
          </ac:picMkLst>
        </pc:picChg>
      </pc:sldChg>
      <pc:sldChg chg="addSp delSp modSp new mod modNotesTx">
        <pc:chgData name="Leventhal, Brian C - leventbc" userId="3adb2060-2beb-4a7d-9680-0848e8f14df8" providerId="ADAL" clId="{8C3225DC-684A-4711-B02C-06BDA48E20D6}" dt="2021-05-26T10:29:32.274" v="9662" actId="313"/>
        <pc:sldMkLst>
          <pc:docMk/>
          <pc:sldMk cId="1844693194" sldId="270"/>
        </pc:sldMkLst>
        <pc:spChg chg="mod">
          <ac:chgData name="Leventhal, Brian C - leventbc" userId="3adb2060-2beb-4a7d-9680-0848e8f14df8" providerId="ADAL" clId="{8C3225DC-684A-4711-B02C-06BDA48E20D6}" dt="2021-05-25T12:34:04.871" v="3788" actId="1076"/>
          <ac:spMkLst>
            <pc:docMk/>
            <pc:sldMk cId="1844693194" sldId="270"/>
            <ac:spMk id="2" creationId="{10C381B0-3CF3-4E1D-ADA4-CA32C5FB6AB0}"/>
          </ac:spMkLst>
        </pc:spChg>
        <pc:spChg chg="add mod">
          <ac:chgData name="Leventhal, Brian C - leventbc" userId="3adb2060-2beb-4a7d-9680-0848e8f14df8" providerId="ADAL" clId="{8C3225DC-684A-4711-B02C-06BDA48E20D6}" dt="2021-05-25T12:34:11.729" v="3790" actId="1076"/>
          <ac:spMkLst>
            <pc:docMk/>
            <pc:sldMk cId="1844693194" sldId="270"/>
            <ac:spMk id="14" creationId="{E3A813F4-0A29-40EF-B15C-CBCEF826615C}"/>
          </ac:spMkLst>
        </pc:spChg>
        <pc:picChg chg="add mod">
          <ac:chgData name="Leventhal, Brian C - leventbc" userId="3adb2060-2beb-4a7d-9680-0848e8f14df8" providerId="ADAL" clId="{8C3225DC-684A-4711-B02C-06BDA48E20D6}" dt="2021-05-25T12:34:22.282" v="3794" actId="1076"/>
          <ac:picMkLst>
            <pc:docMk/>
            <pc:sldMk cId="1844693194" sldId="270"/>
            <ac:picMk id="3" creationId="{A712FA75-4545-4ABE-A382-7E464177E5F6}"/>
          </ac:picMkLst>
        </pc:picChg>
        <pc:picChg chg="add del mod">
          <ac:chgData name="Leventhal, Brian C - leventbc" userId="3adb2060-2beb-4a7d-9680-0848e8f14df8" providerId="ADAL" clId="{8C3225DC-684A-4711-B02C-06BDA48E20D6}" dt="2021-05-25T12:02:42.914" v="1682" actId="478"/>
          <ac:picMkLst>
            <pc:docMk/>
            <pc:sldMk cId="1844693194" sldId="270"/>
            <ac:picMk id="4" creationId="{24A64043-5EE9-4D51-945A-AAE8BBA93814}"/>
          </ac:picMkLst>
        </pc:picChg>
        <pc:picChg chg="add del mod">
          <ac:chgData name="Leventhal, Brian C - leventbc" userId="3adb2060-2beb-4a7d-9680-0848e8f14df8" providerId="ADAL" clId="{8C3225DC-684A-4711-B02C-06BDA48E20D6}" dt="2021-05-25T11:36:34.803" v="1033" actId="21"/>
          <ac:picMkLst>
            <pc:docMk/>
            <pc:sldMk cId="1844693194" sldId="270"/>
            <ac:picMk id="5" creationId="{DEDCA2B3-8634-4E67-BCC1-075E0D7A4818}"/>
          </ac:picMkLst>
        </pc:picChg>
        <pc:picChg chg="add del mod">
          <ac:chgData name="Leventhal, Brian C - leventbc" userId="3adb2060-2beb-4a7d-9680-0848e8f14df8" providerId="ADAL" clId="{8C3225DC-684A-4711-B02C-06BDA48E20D6}" dt="2021-05-25T11:38:12.097" v="1109" actId="21"/>
          <ac:picMkLst>
            <pc:docMk/>
            <pc:sldMk cId="1844693194" sldId="270"/>
            <ac:picMk id="6" creationId="{363C1489-AFB9-409E-80B5-F18A5C824BD8}"/>
          </ac:picMkLst>
        </pc:picChg>
        <pc:picChg chg="add mod">
          <ac:chgData name="Leventhal, Brian C - leventbc" userId="3adb2060-2beb-4a7d-9680-0848e8f14df8" providerId="ADAL" clId="{8C3225DC-684A-4711-B02C-06BDA48E20D6}" dt="2021-05-25T12:34:25.475" v="3795" actId="1076"/>
          <ac:picMkLst>
            <pc:docMk/>
            <pc:sldMk cId="1844693194" sldId="270"/>
            <ac:picMk id="7" creationId="{1837CF9F-6844-42D6-8737-232A866B5B6E}"/>
          </ac:picMkLst>
        </pc:picChg>
        <pc:picChg chg="add mod">
          <ac:chgData name="Leventhal, Brian C - leventbc" userId="3adb2060-2beb-4a7d-9680-0848e8f14df8" providerId="ADAL" clId="{8C3225DC-684A-4711-B02C-06BDA48E20D6}" dt="2021-05-25T12:33:57.966" v="3785" actId="1076"/>
          <ac:picMkLst>
            <pc:docMk/>
            <pc:sldMk cId="1844693194" sldId="270"/>
            <ac:picMk id="8" creationId="{26543DA1-7086-4C0C-964A-651D7F930FFA}"/>
          </ac:picMkLst>
        </pc:picChg>
        <pc:picChg chg="add mod">
          <ac:chgData name="Leventhal, Brian C - leventbc" userId="3adb2060-2beb-4a7d-9680-0848e8f14df8" providerId="ADAL" clId="{8C3225DC-684A-4711-B02C-06BDA48E20D6}" dt="2021-05-25T12:34:18.241" v="3792" actId="1076"/>
          <ac:picMkLst>
            <pc:docMk/>
            <pc:sldMk cId="1844693194" sldId="270"/>
            <ac:picMk id="9" creationId="{E72F3EB9-09A7-4128-8BB3-B08AACFB3C5F}"/>
          </ac:picMkLst>
        </pc:picChg>
        <pc:picChg chg="add mod">
          <ac:chgData name="Leventhal, Brian C - leventbc" userId="3adb2060-2beb-4a7d-9680-0848e8f14df8" providerId="ADAL" clId="{8C3225DC-684A-4711-B02C-06BDA48E20D6}" dt="2021-05-25T12:34:28.147" v="3796" actId="1076"/>
          <ac:picMkLst>
            <pc:docMk/>
            <pc:sldMk cId="1844693194" sldId="270"/>
            <ac:picMk id="10" creationId="{0CFC7D8F-2591-486D-B070-27A3058F8000}"/>
          </ac:picMkLst>
        </pc:picChg>
        <pc:picChg chg="add mod">
          <ac:chgData name="Leventhal, Brian C - leventbc" userId="3adb2060-2beb-4a7d-9680-0848e8f14df8" providerId="ADAL" clId="{8C3225DC-684A-4711-B02C-06BDA48E20D6}" dt="2021-05-25T12:34:16.608" v="3791" actId="1076"/>
          <ac:picMkLst>
            <pc:docMk/>
            <pc:sldMk cId="1844693194" sldId="270"/>
            <ac:picMk id="11" creationId="{72962317-D459-4001-9F1E-6C5F5B5F1A49}"/>
          </ac:picMkLst>
        </pc:picChg>
        <pc:picChg chg="add mod">
          <ac:chgData name="Leventhal, Brian C - leventbc" userId="3adb2060-2beb-4a7d-9680-0848e8f14df8" providerId="ADAL" clId="{8C3225DC-684A-4711-B02C-06BDA48E20D6}" dt="2021-05-25T12:34:20.522" v="3793" actId="1076"/>
          <ac:picMkLst>
            <pc:docMk/>
            <pc:sldMk cId="1844693194" sldId="270"/>
            <ac:picMk id="12" creationId="{26F33A1C-1DD6-442A-8F10-CE088875D734}"/>
          </ac:picMkLst>
        </pc:picChg>
        <pc:picChg chg="add del mod">
          <ac:chgData name="Leventhal, Brian C - leventbc" userId="3adb2060-2beb-4a7d-9680-0848e8f14df8" providerId="ADAL" clId="{8C3225DC-684A-4711-B02C-06BDA48E20D6}" dt="2021-05-25T12:49:28.166" v="5641"/>
          <ac:picMkLst>
            <pc:docMk/>
            <pc:sldMk cId="1844693194" sldId="270"/>
            <ac:picMk id="15" creationId="{7C1FC845-640F-4B42-800F-EAD04A324575}"/>
          </ac:picMkLst>
        </pc:picChg>
        <pc:cxnChg chg="add mod">
          <ac:chgData name="Leventhal, Brian C - leventbc" userId="3adb2060-2beb-4a7d-9680-0848e8f14df8" providerId="ADAL" clId="{8C3225DC-684A-4711-B02C-06BDA48E20D6}" dt="2021-05-25T12:34:11.729" v="3790" actId="1076"/>
          <ac:cxnSpMkLst>
            <pc:docMk/>
            <pc:sldMk cId="1844693194" sldId="270"/>
            <ac:cxnSpMk id="13" creationId="{233B9C30-8472-449C-94BE-F39BF09CCC25}"/>
          </ac:cxnSpMkLst>
        </pc:cxnChg>
      </pc:sldChg>
      <pc:sldChg chg="addSp delSp modSp new mod modNotesTx">
        <pc:chgData name="Leventhal, Brian C - leventbc" userId="3adb2060-2beb-4a7d-9680-0848e8f14df8" providerId="ADAL" clId="{8C3225DC-684A-4711-B02C-06BDA48E20D6}" dt="2021-05-26T09:59:45.981" v="9553" actId="20577"/>
        <pc:sldMkLst>
          <pc:docMk/>
          <pc:sldMk cId="679454815" sldId="271"/>
        </pc:sldMkLst>
        <pc:spChg chg="mod">
          <ac:chgData name="Leventhal, Brian C - leventbc" userId="3adb2060-2beb-4a7d-9680-0848e8f14df8" providerId="ADAL" clId="{8C3225DC-684A-4711-B02C-06BDA48E20D6}" dt="2021-05-26T09:59:45.981" v="9553" actId="20577"/>
          <ac:spMkLst>
            <pc:docMk/>
            <pc:sldMk cId="679454815" sldId="271"/>
            <ac:spMk id="2" creationId="{94E1398E-EF85-4B63-B202-20978ED2B14D}"/>
          </ac:spMkLst>
        </pc:spChg>
        <pc:spChg chg="add mod">
          <ac:chgData name="Leventhal, Brian C - leventbc" userId="3adb2060-2beb-4a7d-9680-0848e8f14df8" providerId="ADAL" clId="{8C3225DC-684A-4711-B02C-06BDA48E20D6}" dt="2021-05-25T12:30:11.216" v="2749"/>
          <ac:spMkLst>
            <pc:docMk/>
            <pc:sldMk cId="679454815" sldId="271"/>
            <ac:spMk id="9" creationId="{CC4703BC-1802-4916-96CD-32479279A82E}"/>
          </ac:spMkLst>
        </pc:spChg>
        <pc:picChg chg="add mod">
          <ac:chgData name="Leventhal, Brian C - leventbc" userId="3adb2060-2beb-4a7d-9680-0848e8f14df8" providerId="ADAL" clId="{8C3225DC-684A-4711-B02C-06BDA48E20D6}" dt="2021-05-25T12:50:05.141" v="5655" actId="1076"/>
          <ac:picMkLst>
            <pc:docMk/>
            <pc:sldMk cId="679454815" sldId="271"/>
            <ac:picMk id="3" creationId="{973165D9-1BE7-4311-AC4F-9D13A1C954C6}"/>
          </ac:picMkLst>
        </pc:picChg>
        <pc:picChg chg="add mod">
          <ac:chgData name="Leventhal, Brian C - leventbc" userId="3adb2060-2beb-4a7d-9680-0848e8f14df8" providerId="ADAL" clId="{8C3225DC-684A-4711-B02C-06BDA48E20D6}" dt="2021-05-25T12:50:13.975" v="5660" actId="1076"/>
          <ac:picMkLst>
            <pc:docMk/>
            <pc:sldMk cId="679454815" sldId="271"/>
            <ac:picMk id="4" creationId="{AD730134-84E7-441F-BD6F-DCCE6238248A}"/>
          </ac:picMkLst>
        </pc:picChg>
        <pc:picChg chg="add mod">
          <ac:chgData name="Leventhal, Brian C - leventbc" userId="3adb2060-2beb-4a7d-9680-0848e8f14df8" providerId="ADAL" clId="{8C3225DC-684A-4711-B02C-06BDA48E20D6}" dt="2021-05-25T12:50:16.095" v="5661" actId="1076"/>
          <ac:picMkLst>
            <pc:docMk/>
            <pc:sldMk cId="679454815" sldId="271"/>
            <ac:picMk id="5" creationId="{973DF0E4-DDC5-48B6-9DD9-4EDA39EA9FE7}"/>
          </ac:picMkLst>
        </pc:picChg>
        <pc:picChg chg="add mod">
          <ac:chgData name="Leventhal, Brian C - leventbc" userId="3adb2060-2beb-4a7d-9680-0848e8f14df8" providerId="ADAL" clId="{8C3225DC-684A-4711-B02C-06BDA48E20D6}" dt="2021-05-25T12:50:11.046" v="5659" actId="1076"/>
          <ac:picMkLst>
            <pc:docMk/>
            <pc:sldMk cId="679454815" sldId="271"/>
            <ac:picMk id="6" creationId="{900E46DC-BA13-4E36-84D0-B242E8394C57}"/>
          </ac:picMkLst>
        </pc:picChg>
        <pc:picChg chg="add del mod">
          <ac:chgData name="Leventhal, Brian C - leventbc" userId="3adb2060-2beb-4a7d-9680-0848e8f14df8" providerId="ADAL" clId="{8C3225DC-684A-4711-B02C-06BDA48E20D6}" dt="2021-05-25T11:47:39.678" v="1385" actId="21"/>
          <ac:picMkLst>
            <pc:docMk/>
            <pc:sldMk cId="679454815" sldId="271"/>
            <ac:picMk id="7" creationId="{989539B5-80AB-4BBB-8F34-AF7779EE4833}"/>
          </ac:picMkLst>
        </pc:picChg>
        <pc:picChg chg="add mod">
          <ac:chgData name="Leventhal, Brian C - leventbc" userId="3adb2060-2beb-4a7d-9680-0848e8f14df8" providerId="ADAL" clId="{8C3225DC-684A-4711-B02C-06BDA48E20D6}" dt="2021-05-25T12:50:18.087" v="5662" actId="1076"/>
          <ac:picMkLst>
            <pc:docMk/>
            <pc:sldMk cId="679454815" sldId="271"/>
            <ac:picMk id="10" creationId="{2F82C4C3-3AFD-4F83-BEDF-CD205E45CC02}"/>
          </ac:picMkLst>
        </pc:picChg>
        <pc:cxnChg chg="add mod">
          <ac:chgData name="Leventhal, Brian C - leventbc" userId="3adb2060-2beb-4a7d-9680-0848e8f14df8" providerId="ADAL" clId="{8C3225DC-684A-4711-B02C-06BDA48E20D6}" dt="2021-05-25T12:30:11.216" v="2749"/>
          <ac:cxnSpMkLst>
            <pc:docMk/>
            <pc:sldMk cId="679454815" sldId="271"/>
            <ac:cxnSpMk id="8" creationId="{A3345493-52BB-46AA-B362-82621E390DD9}"/>
          </ac:cxnSpMkLst>
        </pc:cxnChg>
      </pc:sldChg>
      <pc:sldChg chg="addSp delSp modSp new mod ord modNotesTx">
        <pc:chgData name="Leventhal, Brian C - leventbc" userId="3adb2060-2beb-4a7d-9680-0848e8f14df8" providerId="ADAL" clId="{8C3225DC-684A-4711-B02C-06BDA48E20D6}" dt="2021-05-26T10:25:59.004" v="9656" actId="313"/>
        <pc:sldMkLst>
          <pc:docMk/>
          <pc:sldMk cId="775626684" sldId="272"/>
        </pc:sldMkLst>
        <pc:spChg chg="mod">
          <ac:chgData name="Leventhal, Brian C - leventbc" userId="3adb2060-2beb-4a7d-9680-0848e8f14df8" providerId="ADAL" clId="{8C3225DC-684A-4711-B02C-06BDA48E20D6}" dt="2021-05-26T10:00:29.104" v="9619" actId="20577"/>
          <ac:spMkLst>
            <pc:docMk/>
            <pc:sldMk cId="775626684" sldId="272"/>
            <ac:spMk id="2" creationId="{DF8FC039-526C-4C02-AA4A-F3F715D35006}"/>
          </ac:spMkLst>
        </pc:spChg>
        <pc:spChg chg="add mod">
          <ac:chgData name="Leventhal, Brian C - leventbc" userId="3adb2060-2beb-4a7d-9680-0848e8f14df8" providerId="ADAL" clId="{8C3225DC-684A-4711-B02C-06BDA48E20D6}" dt="2021-05-25T13:03:44.418" v="7161" actId="1076"/>
          <ac:spMkLst>
            <pc:docMk/>
            <pc:sldMk cId="775626684" sldId="272"/>
            <ac:spMk id="17" creationId="{561EDA24-2E8D-40E6-9E08-5630C5ADAB4D}"/>
          </ac:spMkLst>
        </pc:spChg>
        <pc:picChg chg="add mod">
          <ac:chgData name="Leventhal, Brian C - leventbc" userId="3adb2060-2beb-4a7d-9680-0848e8f14df8" providerId="ADAL" clId="{8C3225DC-684A-4711-B02C-06BDA48E20D6}" dt="2021-05-26T10:04:44.563" v="9650" actId="1076"/>
          <ac:picMkLst>
            <pc:docMk/>
            <pc:sldMk cId="775626684" sldId="272"/>
            <ac:picMk id="3" creationId="{02F7B4B6-FF8E-4193-A39F-60796D21DE6D}"/>
          </ac:picMkLst>
        </pc:picChg>
        <pc:picChg chg="add mod">
          <ac:chgData name="Leventhal, Brian C - leventbc" userId="3adb2060-2beb-4a7d-9680-0848e8f14df8" providerId="ADAL" clId="{8C3225DC-684A-4711-B02C-06BDA48E20D6}" dt="2021-05-26T10:04:43.553" v="9649" actId="1076"/>
          <ac:picMkLst>
            <pc:docMk/>
            <pc:sldMk cId="775626684" sldId="272"/>
            <ac:picMk id="4" creationId="{C738F1D1-5594-4494-88F5-65679848358D}"/>
          </ac:picMkLst>
        </pc:picChg>
        <pc:picChg chg="add del mod">
          <ac:chgData name="Leventhal, Brian C - leventbc" userId="3adb2060-2beb-4a7d-9680-0848e8f14df8" providerId="ADAL" clId="{8C3225DC-684A-4711-B02C-06BDA48E20D6}" dt="2021-05-25T11:39:42.732" v="1168" actId="478"/>
          <ac:picMkLst>
            <pc:docMk/>
            <pc:sldMk cId="775626684" sldId="272"/>
            <ac:picMk id="5" creationId="{33FE3F26-659A-4D20-BCDA-4923F0DB3A70}"/>
          </ac:picMkLst>
        </pc:picChg>
        <pc:picChg chg="add mod">
          <ac:chgData name="Leventhal, Brian C - leventbc" userId="3adb2060-2beb-4a7d-9680-0848e8f14df8" providerId="ADAL" clId="{8C3225DC-684A-4711-B02C-06BDA48E20D6}" dt="2021-05-26T10:04:15.622" v="9642" actId="1076"/>
          <ac:picMkLst>
            <pc:docMk/>
            <pc:sldMk cId="775626684" sldId="272"/>
            <ac:picMk id="6" creationId="{085F3D4C-7062-4CAD-9CA4-497DF2F003CF}"/>
          </ac:picMkLst>
        </pc:picChg>
        <pc:picChg chg="add mod">
          <ac:chgData name="Leventhal, Brian C - leventbc" userId="3adb2060-2beb-4a7d-9680-0848e8f14df8" providerId="ADAL" clId="{8C3225DC-684A-4711-B02C-06BDA48E20D6}" dt="2021-05-26T10:04:30.248" v="9644" actId="1076"/>
          <ac:picMkLst>
            <pc:docMk/>
            <pc:sldMk cId="775626684" sldId="272"/>
            <ac:picMk id="7" creationId="{9DE2581B-F0C3-443A-8A46-91A66EC4F642}"/>
          </ac:picMkLst>
        </pc:picChg>
        <pc:picChg chg="add mod">
          <ac:chgData name="Leventhal, Brian C - leventbc" userId="3adb2060-2beb-4a7d-9680-0848e8f14df8" providerId="ADAL" clId="{8C3225DC-684A-4711-B02C-06BDA48E20D6}" dt="2021-05-26T10:04:14.070" v="9641" actId="1076"/>
          <ac:picMkLst>
            <pc:docMk/>
            <pc:sldMk cId="775626684" sldId="272"/>
            <ac:picMk id="8" creationId="{07A5C7B0-8266-4C8C-8268-B42E84DF414E}"/>
          </ac:picMkLst>
        </pc:picChg>
        <pc:picChg chg="add mod">
          <ac:chgData name="Leventhal, Brian C - leventbc" userId="3adb2060-2beb-4a7d-9680-0848e8f14df8" providerId="ADAL" clId="{8C3225DC-684A-4711-B02C-06BDA48E20D6}" dt="2021-05-26T10:04:49.676" v="9654" actId="1076"/>
          <ac:picMkLst>
            <pc:docMk/>
            <pc:sldMk cId="775626684" sldId="272"/>
            <ac:picMk id="9" creationId="{6E75C5A7-110F-4536-88C7-733259873066}"/>
          </ac:picMkLst>
        </pc:picChg>
        <pc:picChg chg="add mod">
          <ac:chgData name="Leventhal, Brian C - leventbc" userId="3adb2060-2beb-4a7d-9680-0848e8f14df8" providerId="ADAL" clId="{8C3225DC-684A-4711-B02C-06BDA48E20D6}" dt="2021-05-26T10:04:47.507" v="9652" actId="1076"/>
          <ac:picMkLst>
            <pc:docMk/>
            <pc:sldMk cId="775626684" sldId="272"/>
            <ac:picMk id="10" creationId="{35CF6B21-651E-4467-828C-C18141E8364E}"/>
          </ac:picMkLst>
        </pc:picChg>
        <pc:picChg chg="add mod">
          <ac:chgData name="Leventhal, Brian C - leventbc" userId="3adb2060-2beb-4a7d-9680-0848e8f14df8" providerId="ADAL" clId="{8C3225DC-684A-4711-B02C-06BDA48E20D6}" dt="2021-05-26T10:04:52.387" v="9655" actId="1076"/>
          <ac:picMkLst>
            <pc:docMk/>
            <pc:sldMk cId="775626684" sldId="272"/>
            <ac:picMk id="11" creationId="{13CCA96A-5EBD-43DF-96F1-AA1BDB43AE09}"/>
          </ac:picMkLst>
        </pc:picChg>
        <pc:picChg chg="add mod">
          <ac:chgData name="Leventhal, Brian C - leventbc" userId="3adb2060-2beb-4a7d-9680-0848e8f14df8" providerId="ADAL" clId="{8C3225DC-684A-4711-B02C-06BDA48E20D6}" dt="2021-05-26T10:03:45.338" v="9632" actId="1076"/>
          <ac:picMkLst>
            <pc:docMk/>
            <pc:sldMk cId="775626684" sldId="272"/>
            <ac:picMk id="12" creationId="{82FF816B-1A35-4C9A-9BC3-792A9FFE49D3}"/>
          </ac:picMkLst>
        </pc:picChg>
        <pc:picChg chg="add mod">
          <ac:chgData name="Leventhal, Brian C - leventbc" userId="3adb2060-2beb-4a7d-9680-0848e8f14df8" providerId="ADAL" clId="{8C3225DC-684A-4711-B02C-06BDA48E20D6}" dt="2021-05-26T10:04:46.171" v="9651" actId="1076"/>
          <ac:picMkLst>
            <pc:docMk/>
            <pc:sldMk cId="775626684" sldId="272"/>
            <ac:picMk id="13" creationId="{A0592D6F-1037-457C-A10A-E15BD7714C24}"/>
          </ac:picMkLst>
        </pc:picChg>
        <pc:picChg chg="add del mod">
          <ac:chgData name="Leventhal, Brian C - leventbc" userId="3adb2060-2beb-4a7d-9680-0848e8f14df8" providerId="ADAL" clId="{8C3225DC-684A-4711-B02C-06BDA48E20D6}" dt="2021-05-25T13:07:01.108" v="8372" actId="21"/>
          <ac:picMkLst>
            <pc:docMk/>
            <pc:sldMk cId="775626684" sldId="272"/>
            <ac:picMk id="14" creationId="{C958E90F-8465-4862-AD8E-E1F8826C300C}"/>
          </ac:picMkLst>
        </pc:picChg>
        <pc:picChg chg="add mod">
          <ac:chgData name="Leventhal, Brian C - leventbc" userId="3adb2060-2beb-4a7d-9680-0848e8f14df8" providerId="ADAL" clId="{8C3225DC-684A-4711-B02C-06BDA48E20D6}" dt="2021-05-26T10:03:42.930" v="9631" actId="1076"/>
          <ac:picMkLst>
            <pc:docMk/>
            <pc:sldMk cId="775626684" sldId="272"/>
            <ac:picMk id="15" creationId="{3F7C631F-68A1-4522-8334-D032A3EF6C72}"/>
          </ac:picMkLst>
        </pc:picChg>
        <pc:cxnChg chg="add mod">
          <ac:chgData name="Leventhal, Brian C - leventbc" userId="3adb2060-2beb-4a7d-9680-0848e8f14df8" providerId="ADAL" clId="{8C3225DC-684A-4711-B02C-06BDA48E20D6}" dt="2021-05-25T13:03:44.418" v="7161" actId="1076"/>
          <ac:cxnSpMkLst>
            <pc:docMk/>
            <pc:sldMk cId="775626684" sldId="272"/>
            <ac:cxnSpMk id="16" creationId="{7720391E-3FF8-4EC6-A42E-770FB9520111}"/>
          </ac:cxnSpMkLst>
        </pc:cxnChg>
      </pc:sldChg>
      <pc:sldChg chg="addSp delSp modSp new mod modNotesTx">
        <pc:chgData name="Leventhal, Brian C - leventbc" userId="3adb2060-2beb-4a7d-9680-0848e8f14df8" providerId="ADAL" clId="{8C3225DC-684A-4711-B02C-06BDA48E20D6}" dt="2021-05-26T10:00:08.593" v="9587" actId="20577"/>
        <pc:sldMkLst>
          <pc:docMk/>
          <pc:sldMk cId="2713701479" sldId="273"/>
        </pc:sldMkLst>
        <pc:spChg chg="mod">
          <ac:chgData name="Leventhal, Brian C - leventbc" userId="3adb2060-2beb-4a7d-9680-0848e8f14df8" providerId="ADAL" clId="{8C3225DC-684A-4711-B02C-06BDA48E20D6}" dt="2021-05-26T10:00:08.593" v="9587" actId="20577"/>
          <ac:spMkLst>
            <pc:docMk/>
            <pc:sldMk cId="2713701479" sldId="273"/>
            <ac:spMk id="2" creationId="{D07BBB15-FC94-4C62-9820-CDA28DBD7CCF}"/>
          </ac:spMkLst>
        </pc:spChg>
        <pc:spChg chg="add mod">
          <ac:chgData name="Leventhal, Brian C - leventbc" userId="3adb2060-2beb-4a7d-9680-0848e8f14df8" providerId="ADAL" clId="{8C3225DC-684A-4711-B02C-06BDA48E20D6}" dt="2021-05-25T12:47:47.828" v="5475" actId="1076"/>
          <ac:spMkLst>
            <pc:docMk/>
            <pc:sldMk cId="2713701479" sldId="273"/>
            <ac:spMk id="13" creationId="{60DF2D5F-6692-476A-BE68-0EDA021DA2FF}"/>
          </ac:spMkLst>
        </pc:spChg>
        <pc:picChg chg="add mod">
          <ac:chgData name="Leventhal, Brian C - leventbc" userId="3adb2060-2beb-4a7d-9680-0848e8f14df8" providerId="ADAL" clId="{8C3225DC-684A-4711-B02C-06BDA48E20D6}" dt="2021-05-25T12:47:58.069" v="5480" actId="1076"/>
          <ac:picMkLst>
            <pc:docMk/>
            <pc:sldMk cId="2713701479" sldId="273"/>
            <ac:picMk id="3" creationId="{C04AF233-F8BB-4B42-BB84-F24AC7932583}"/>
          </ac:picMkLst>
        </pc:picChg>
        <pc:picChg chg="add mod">
          <ac:chgData name="Leventhal, Brian C - leventbc" userId="3adb2060-2beb-4a7d-9680-0848e8f14df8" providerId="ADAL" clId="{8C3225DC-684A-4711-B02C-06BDA48E20D6}" dt="2021-05-25T12:47:44.035" v="5474" actId="1076"/>
          <ac:picMkLst>
            <pc:docMk/>
            <pc:sldMk cId="2713701479" sldId="273"/>
            <ac:picMk id="4" creationId="{F54BDDDA-960F-4C39-863B-523696422FC8}"/>
          </ac:picMkLst>
        </pc:picChg>
        <pc:picChg chg="add del mod">
          <ac:chgData name="Leventhal, Brian C - leventbc" userId="3adb2060-2beb-4a7d-9680-0848e8f14df8" providerId="ADAL" clId="{8C3225DC-684A-4711-B02C-06BDA48E20D6}" dt="2021-05-25T11:40:21.491" v="1191" actId="21"/>
          <ac:picMkLst>
            <pc:docMk/>
            <pc:sldMk cId="2713701479" sldId="273"/>
            <ac:picMk id="5" creationId="{EBD655C9-D4A8-463E-9016-56E80B8842F4}"/>
          </ac:picMkLst>
        </pc:picChg>
        <pc:picChg chg="add mod">
          <ac:chgData name="Leventhal, Brian C - leventbc" userId="3adb2060-2beb-4a7d-9680-0848e8f14df8" providerId="ADAL" clId="{8C3225DC-684A-4711-B02C-06BDA48E20D6}" dt="2021-05-25T12:48:00.268" v="5482" actId="1076"/>
          <ac:picMkLst>
            <pc:docMk/>
            <pc:sldMk cId="2713701479" sldId="273"/>
            <ac:picMk id="6" creationId="{5FA97CFB-D5F1-4554-BFF9-8C68737CD96D}"/>
          </ac:picMkLst>
        </pc:picChg>
        <pc:picChg chg="add mod">
          <ac:chgData name="Leventhal, Brian C - leventbc" userId="3adb2060-2beb-4a7d-9680-0848e8f14df8" providerId="ADAL" clId="{8C3225DC-684A-4711-B02C-06BDA48E20D6}" dt="2021-05-25T12:47:59.069" v="5481" actId="1076"/>
          <ac:picMkLst>
            <pc:docMk/>
            <pc:sldMk cId="2713701479" sldId="273"/>
            <ac:picMk id="7" creationId="{230B655D-E220-42E3-9239-29DED23701B3}"/>
          </ac:picMkLst>
        </pc:picChg>
        <pc:picChg chg="add del mod">
          <ac:chgData name="Leventhal, Brian C - leventbc" userId="3adb2060-2beb-4a7d-9680-0848e8f14df8" providerId="ADAL" clId="{8C3225DC-684A-4711-B02C-06BDA48E20D6}" dt="2021-05-25T12:11:18.129" v="1802" actId="478"/>
          <ac:picMkLst>
            <pc:docMk/>
            <pc:sldMk cId="2713701479" sldId="273"/>
            <ac:picMk id="8" creationId="{7A166132-9939-4246-9601-6039C01C152B}"/>
          </ac:picMkLst>
        </pc:picChg>
        <pc:picChg chg="add del mod">
          <ac:chgData name="Leventhal, Brian C - leventbc" userId="3adb2060-2beb-4a7d-9680-0848e8f14df8" providerId="ADAL" clId="{8C3225DC-684A-4711-B02C-06BDA48E20D6}" dt="2021-05-25T12:11:16.395" v="1801" actId="478"/>
          <ac:picMkLst>
            <pc:docMk/>
            <pc:sldMk cId="2713701479" sldId="273"/>
            <ac:picMk id="9" creationId="{20F8BEC5-2E08-420F-A9B8-B556878667A4}"/>
          </ac:picMkLst>
        </pc:picChg>
        <pc:picChg chg="add mod">
          <ac:chgData name="Leventhal, Brian C - leventbc" userId="3adb2060-2beb-4a7d-9680-0848e8f14df8" providerId="ADAL" clId="{8C3225DC-684A-4711-B02C-06BDA48E20D6}" dt="2021-05-25T12:47:49.348" v="5476" actId="1076"/>
          <ac:picMkLst>
            <pc:docMk/>
            <pc:sldMk cId="2713701479" sldId="273"/>
            <ac:picMk id="10" creationId="{DB4485BA-55FF-4426-999D-7504760AF6F1}"/>
          </ac:picMkLst>
        </pc:picChg>
        <pc:picChg chg="add mod">
          <ac:chgData name="Leventhal, Brian C - leventbc" userId="3adb2060-2beb-4a7d-9680-0848e8f14df8" providerId="ADAL" clId="{8C3225DC-684A-4711-B02C-06BDA48E20D6}" dt="2021-05-25T12:47:50.827" v="5477" actId="1076"/>
          <ac:picMkLst>
            <pc:docMk/>
            <pc:sldMk cId="2713701479" sldId="273"/>
            <ac:picMk id="11" creationId="{4120819F-E921-4473-9F69-65530D25BC49}"/>
          </ac:picMkLst>
        </pc:picChg>
        <pc:picChg chg="add del mod">
          <ac:chgData name="Leventhal, Brian C - leventbc" userId="3adb2060-2beb-4a7d-9680-0848e8f14df8" providerId="ADAL" clId="{8C3225DC-684A-4711-B02C-06BDA48E20D6}" dt="2021-05-25T12:45:58.003" v="5251" actId="21"/>
          <ac:picMkLst>
            <pc:docMk/>
            <pc:sldMk cId="2713701479" sldId="273"/>
            <ac:picMk id="14" creationId="{8FA1858C-A6C3-46B5-8067-88A623D4401F}"/>
          </ac:picMkLst>
        </pc:picChg>
        <pc:cxnChg chg="add mod">
          <ac:chgData name="Leventhal, Brian C - leventbc" userId="3adb2060-2beb-4a7d-9680-0848e8f14df8" providerId="ADAL" clId="{8C3225DC-684A-4711-B02C-06BDA48E20D6}" dt="2021-05-25T12:47:47.828" v="5475" actId="1076"/>
          <ac:cxnSpMkLst>
            <pc:docMk/>
            <pc:sldMk cId="2713701479" sldId="273"/>
            <ac:cxnSpMk id="12" creationId="{921FC74F-1076-49C9-8F2F-802D97FC1095}"/>
          </ac:cxnSpMkLst>
        </pc:cxnChg>
      </pc:sldChg>
      <pc:sldChg chg="addSp delSp modSp new mod modNotesTx">
        <pc:chgData name="Leventhal, Brian C - leventbc" userId="3adb2060-2beb-4a7d-9680-0848e8f14df8" providerId="ADAL" clId="{8C3225DC-684A-4711-B02C-06BDA48E20D6}" dt="2021-05-26T09:59:41.101" v="9551" actId="20577"/>
        <pc:sldMkLst>
          <pc:docMk/>
          <pc:sldMk cId="4142577043" sldId="274"/>
        </pc:sldMkLst>
        <pc:spChg chg="mod">
          <ac:chgData name="Leventhal, Brian C - leventbc" userId="3adb2060-2beb-4a7d-9680-0848e8f14df8" providerId="ADAL" clId="{8C3225DC-684A-4711-B02C-06BDA48E20D6}" dt="2021-05-26T09:59:41.101" v="9551" actId="20577"/>
          <ac:spMkLst>
            <pc:docMk/>
            <pc:sldMk cId="4142577043" sldId="274"/>
            <ac:spMk id="2" creationId="{02280D35-0844-4F58-930F-9FF78C9BA135}"/>
          </ac:spMkLst>
        </pc:spChg>
        <pc:spChg chg="add mod">
          <ac:chgData name="Leventhal, Brian C - leventbc" userId="3adb2060-2beb-4a7d-9680-0848e8f14df8" providerId="ADAL" clId="{8C3225DC-684A-4711-B02C-06BDA48E20D6}" dt="2021-05-25T12:30:04.676" v="2747" actId="1076"/>
          <ac:spMkLst>
            <pc:docMk/>
            <pc:sldMk cId="4142577043" sldId="274"/>
            <ac:spMk id="12" creationId="{451C2F86-B1F1-4FF1-8DDB-14C06276233D}"/>
          </ac:spMkLst>
        </pc:spChg>
        <pc:picChg chg="add mod">
          <ac:chgData name="Leventhal, Brian C - leventbc" userId="3adb2060-2beb-4a7d-9680-0848e8f14df8" providerId="ADAL" clId="{8C3225DC-684A-4711-B02C-06BDA48E20D6}" dt="2021-05-25T12:30:30.548" v="2753" actId="1076"/>
          <ac:picMkLst>
            <pc:docMk/>
            <pc:sldMk cId="4142577043" sldId="274"/>
            <ac:picMk id="3" creationId="{F34ECEB5-EA03-48FF-B65F-A6571DBCECDA}"/>
          </ac:picMkLst>
        </pc:picChg>
        <pc:picChg chg="add mod">
          <ac:chgData name="Leventhal, Brian C - leventbc" userId="3adb2060-2beb-4a7d-9680-0848e8f14df8" providerId="ADAL" clId="{8C3225DC-684A-4711-B02C-06BDA48E20D6}" dt="2021-05-25T12:15:51.616" v="2199" actId="1076"/>
          <ac:picMkLst>
            <pc:docMk/>
            <pc:sldMk cId="4142577043" sldId="274"/>
            <ac:picMk id="4" creationId="{CCCC2923-F7E3-4A3F-8622-52EF23B7C670}"/>
          </ac:picMkLst>
        </pc:picChg>
        <pc:picChg chg="add del mod">
          <ac:chgData name="Leventhal, Brian C - leventbc" userId="3adb2060-2beb-4a7d-9680-0848e8f14df8" providerId="ADAL" clId="{8C3225DC-684A-4711-B02C-06BDA48E20D6}" dt="2021-05-25T11:40:31.876" v="1195" actId="21"/>
          <ac:picMkLst>
            <pc:docMk/>
            <pc:sldMk cId="4142577043" sldId="274"/>
            <ac:picMk id="5" creationId="{71262984-3561-4214-AE7D-473B55852E2D}"/>
          </ac:picMkLst>
        </pc:picChg>
        <pc:picChg chg="add mod">
          <ac:chgData name="Leventhal, Brian C - leventbc" userId="3adb2060-2beb-4a7d-9680-0848e8f14df8" providerId="ADAL" clId="{8C3225DC-684A-4711-B02C-06BDA48E20D6}" dt="2021-05-25T12:29:11.012" v="2718" actId="1076"/>
          <ac:picMkLst>
            <pc:docMk/>
            <pc:sldMk cId="4142577043" sldId="274"/>
            <ac:picMk id="6" creationId="{C4F004F2-313E-49B5-B501-4B91840116B8}"/>
          </ac:picMkLst>
        </pc:picChg>
        <pc:picChg chg="add mod">
          <ac:chgData name="Leventhal, Brian C - leventbc" userId="3adb2060-2beb-4a7d-9680-0848e8f14df8" providerId="ADAL" clId="{8C3225DC-684A-4711-B02C-06BDA48E20D6}" dt="2021-05-25T12:29:08.989" v="2717" actId="1076"/>
          <ac:picMkLst>
            <pc:docMk/>
            <pc:sldMk cId="4142577043" sldId="274"/>
            <ac:picMk id="7" creationId="{1B99ECC3-30BA-40D4-AE6C-5F636BB7AB49}"/>
          </ac:picMkLst>
        </pc:picChg>
        <pc:picChg chg="add mod">
          <ac:chgData name="Leventhal, Brian C - leventbc" userId="3adb2060-2beb-4a7d-9680-0848e8f14df8" providerId="ADAL" clId="{8C3225DC-684A-4711-B02C-06BDA48E20D6}" dt="2021-05-25T12:29:12.574" v="2719" actId="1076"/>
          <ac:picMkLst>
            <pc:docMk/>
            <pc:sldMk cId="4142577043" sldId="274"/>
            <ac:picMk id="8" creationId="{86C1CD86-70E9-42E8-BAAE-42EAFFACE4F6}"/>
          </ac:picMkLst>
        </pc:picChg>
        <pc:cxnChg chg="add mod">
          <ac:chgData name="Leventhal, Brian C - leventbc" userId="3adb2060-2beb-4a7d-9680-0848e8f14df8" providerId="ADAL" clId="{8C3225DC-684A-4711-B02C-06BDA48E20D6}" dt="2021-05-25T12:29:37.755" v="2723" actId="1582"/>
          <ac:cxnSpMkLst>
            <pc:docMk/>
            <pc:sldMk cId="4142577043" sldId="274"/>
            <ac:cxnSpMk id="10" creationId="{ED71CEE5-0505-4E9A-AA89-25CE64EEC346}"/>
          </ac:cxnSpMkLst>
        </pc:cxnChg>
      </pc:sldChg>
      <pc:sldChg chg="addSp delSp modSp new mod modNotesTx">
        <pc:chgData name="Leventhal, Brian C - leventbc" userId="3adb2060-2beb-4a7d-9680-0848e8f14df8" providerId="ADAL" clId="{8C3225DC-684A-4711-B02C-06BDA48E20D6}" dt="2021-05-26T10:29:55.022" v="9663" actId="20577"/>
        <pc:sldMkLst>
          <pc:docMk/>
          <pc:sldMk cId="1814325778" sldId="275"/>
        </pc:sldMkLst>
        <pc:spChg chg="mod">
          <ac:chgData name="Leventhal, Brian C - leventbc" userId="3adb2060-2beb-4a7d-9680-0848e8f14df8" providerId="ADAL" clId="{8C3225DC-684A-4711-B02C-06BDA48E20D6}" dt="2021-05-26T09:59:59.248" v="9577" actId="20577"/>
          <ac:spMkLst>
            <pc:docMk/>
            <pc:sldMk cId="1814325778" sldId="275"/>
            <ac:spMk id="2" creationId="{157301F2-1BEE-4A2D-A52F-3AB9B75921F3}"/>
          </ac:spMkLst>
        </pc:spChg>
        <pc:spChg chg="add mod">
          <ac:chgData name="Leventhal, Brian C - leventbc" userId="3adb2060-2beb-4a7d-9680-0848e8f14df8" providerId="ADAL" clId="{8C3225DC-684A-4711-B02C-06BDA48E20D6}" dt="2021-05-25T12:30:12.748" v="2750"/>
          <ac:spMkLst>
            <pc:docMk/>
            <pc:sldMk cId="1814325778" sldId="275"/>
            <ac:spMk id="6" creationId="{A9E2A733-7232-47B9-8663-D7AC1173D979}"/>
          </ac:spMkLst>
        </pc:spChg>
        <pc:picChg chg="add mod">
          <ac:chgData name="Leventhal, Brian C - leventbc" userId="3adb2060-2beb-4a7d-9680-0848e8f14df8" providerId="ADAL" clId="{8C3225DC-684A-4711-B02C-06BDA48E20D6}" dt="2021-05-25T12:46:36.202" v="5264" actId="1076"/>
          <ac:picMkLst>
            <pc:docMk/>
            <pc:sldMk cId="1814325778" sldId="275"/>
            <ac:picMk id="3" creationId="{3A4D7D3E-F2CC-4DF4-B5B0-7E5AC6325B37}"/>
          </ac:picMkLst>
        </pc:picChg>
        <pc:picChg chg="add del mod">
          <ac:chgData name="Leventhal, Brian C - leventbc" userId="3adb2060-2beb-4a7d-9680-0848e8f14df8" providerId="ADAL" clId="{8C3225DC-684A-4711-B02C-06BDA48E20D6}" dt="2021-05-25T12:45:52.171" v="5247" actId="21"/>
          <ac:picMkLst>
            <pc:docMk/>
            <pc:sldMk cId="1814325778" sldId="275"/>
            <ac:picMk id="4" creationId="{304776AA-BF42-4A40-AFE8-F38D67CB6C87}"/>
          </ac:picMkLst>
        </pc:picChg>
        <pc:cxnChg chg="add mod">
          <ac:chgData name="Leventhal, Brian C - leventbc" userId="3adb2060-2beb-4a7d-9680-0848e8f14df8" providerId="ADAL" clId="{8C3225DC-684A-4711-B02C-06BDA48E20D6}" dt="2021-05-25T12:30:12.748" v="2750"/>
          <ac:cxnSpMkLst>
            <pc:docMk/>
            <pc:sldMk cId="1814325778" sldId="275"/>
            <ac:cxnSpMk id="5" creationId="{BAB68884-2E64-4E73-A8FA-C0E17DAFC715}"/>
          </ac:cxnSpMkLst>
        </pc:cxnChg>
      </pc:sldChg>
      <pc:sldChg chg="addSp delSp modSp new mod modNotesTx">
        <pc:chgData name="Leventhal, Brian C - leventbc" userId="3adb2060-2beb-4a7d-9680-0848e8f14df8" providerId="ADAL" clId="{8C3225DC-684A-4711-B02C-06BDA48E20D6}" dt="2021-05-26T10:00:13.273" v="9589" actId="20577"/>
        <pc:sldMkLst>
          <pc:docMk/>
          <pc:sldMk cId="4047742223" sldId="276"/>
        </pc:sldMkLst>
        <pc:spChg chg="mod">
          <ac:chgData name="Leventhal, Brian C - leventbc" userId="3adb2060-2beb-4a7d-9680-0848e8f14df8" providerId="ADAL" clId="{8C3225DC-684A-4711-B02C-06BDA48E20D6}" dt="2021-05-26T10:00:13.273" v="9589" actId="20577"/>
          <ac:spMkLst>
            <pc:docMk/>
            <pc:sldMk cId="4047742223" sldId="276"/>
            <ac:spMk id="2" creationId="{BD8D48D4-58DE-4F79-8139-D48D0898454A}"/>
          </ac:spMkLst>
        </pc:spChg>
        <pc:spChg chg="add mod">
          <ac:chgData name="Leventhal, Brian C - leventbc" userId="3adb2060-2beb-4a7d-9680-0848e8f14df8" providerId="ADAL" clId="{8C3225DC-684A-4711-B02C-06BDA48E20D6}" dt="2021-05-25T12:30:19.129" v="2752"/>
          <ac:spMkLst>
            <pc:docMk/>
            <pc:sldMk cId="4047742223" sldId="276"/>
            <ac:spMk id="8" creationId="{3D5124F4-D5AF-460C-A897-57B78EE0C2A5}"/>
          </ac:spMkLst>
        </pc:spChg>
        <pc:picChg chg="add mod">
          <ac:chgData name="Leventhal, Brian C - leventbc" userId="3adb2060-2beb-4a7d-9680-0848e8f14df8" providerId="ADAL" clId="{8C3225DC-684A-4711-B02C-06BDA48E20D6}" dt="2021-05-25T13:07:16.966" v="8378" actId="1076"/>
          <ac:picMkLst>
            <pc:docMk/>
            <pc:sldMk cId="4047742223" sldId="276"/>
            <ac:picMk id="3" creationId="{964DCD2E-1424-4D4B-A91A-A7615B0AF389}"/>
          </ac:picMkLst>
        </pc:picChg>
        <pc:picChg chg="add del mod">
          <ac:chgData name="Leventhal, Brian C - leventbc" userId="3adb2060-2beb-4a7d-9680-0848e8f14df8" providerId="ADAL" clId="{8C3225DC-684A-4711-B02C-06BDA48E20D6}" dt="2021-05-25T11:44:11.570" v="1354" actId="478"/>
          <ac:picMkLst>
            <pc:docMk/>
            <pc:sldMk cId="4047742223" sldId="276"/>
            <ac:picMk id="4" creationId="{3EC4787C-ED1D-49ED-94BB-ACC62C0F26F5}"/>
          </ac:picMkLst>
        </pc:picChg>
        <pc:picChg chg="add del mod">
          <ac:chgData name="Leventhal, Brian C - leventbc" userId="3adb2060-2beb-4a7d-9680-0848e8f14df8" providerId="ADAL" clId="{8C3225DC-684A-4711-B02C-06BDA48E20D6}" dt="2021-05-25T12:49:20.144" v="5639" actId="21"/>
          <ac:picMkLst>
            <pc:docMk/>
            <pc:sldMk cId="4047742223" sldId="276"/>
            <ac:picMk id="5" creationId="{7A04488A-B104-44EB-8058-3CE054198699}"/>
          </ac:picMkLst>
        </pc:picChg>
        <pc:picChg chg="add mod">
          <ac:chgData name="Leventhal, Brian C - leventbc" userId="3adb2060-2beb-4a7d-9680-0848e8f14df8" providerId="ADAL" clId="{8C3225DC-684A-4711-B02C-06BDA48E20D6}" dt="2021-05-25T13:07:13.839" v="8376" actId="1076"/>
          <ac:picMkLst>
            <pc:docMk/>
            <pc:sldMk cId="4047742223" sldId="276"/>
            <ac:picMk id="6" creationId="{08B0FAB8-BD89-41CB-BE27-89B7AA791B59}"/>
          </ac:picMkLst>
        </pc:picChg>
        <pc:picChg chg="add mod">
          <ac:chgData name="Leventhal, Brian C - leventbc" userId="3adb2060-2beb-4a7d-9680-0848e8f14df8" providerId="ADAL" clId="{8C3225DC-684A-4711-B02C-06BDA48E20D6}" dt="2021-05-25T13:07:23.638" v="8379" actId="1076"/>
          <ac:picMkLst>
            <pc:docMk/>
            <pc:sldMk cId="4047742223" sldId="276"/>
            <ac:picMk id="9" creationId="{2F811342-EE99-4982-95B6-E57D349472B6}"/>
          </ac:picMkLst>
        </pc:picChg>
        <pc:cxnChg chg="add mod">
          <ac:chgData name="Leventhal, Brian C - leventbc" userId="3adb2060-2beb-4a7d-9680-0848e8f14df8" providerId="ADAL" clId="{8C3225DC-684A-4711-B02C-06BDA48E20D6}" dt="2021-05-25T12:30:19.129" v="2752"/>
          <ac:cxnSpMkLst>
            <pc:docMk/>
            <pc:sldMk cId="4047742223" sldId="276"/>
            <ac:cxnSpMk id="7" creationId="{7247F84A-62D2-4534-AC8B-D7C244C8FBCD}"/>
          </ac:cxnSpMkLst>
        </pc:cxnChg>
      </pc:sldChg>
      <pc:sldChg chg="addSp delSp modSp new mod modClrScheme chgLayout">
        <pc:chgData name="Leventhal, Brian C - leventbc" userId="3adb2060-2beb-4a7d-9680-0848e8f14df8" providerId="ADAL" clId="{8C3225DC-684A-4711-B02C-06BDA48E20D6}" dt="2021-05-25T11:47:58.767" v="1399" actId="20577"/>
        <pc:sldMkLst>
          <pc:docMk/>
          <pc:sldMk cId="276545470" sldId="277"/>
        </pc:sldMkLst>
        <pc:spChg chg="del mod ord">
          <ac:chgData name="Leventhal, Brian C - leventbc" userId="3adb2060-2beb-4a7d-9680-0848e8f14df8" providerId="ADAL" clId="{8C3225DC-684A-4711-B02C-06BDA48E20D6}" dt="2021-05-25T11:47:54.954" v="1388" actId="700"/>
          <ac:spMkLst>
            <pc:docMk/>
            <pc:sldMk cId="276545470" sldId="277"/>
            <ac:spMk id="2" creationId="{2057045D-A1AA-47D4-8A57-A743C532AA3E}"/>
          </ac:spMkLst>
        </pc:spChg>
        <pc:spChg chg="add mod ord">
          <ac:chgData name="Leventhal, Brian C - leventbc" userId="3adb2060-2beb-4a7d-9680-0848e8f14df8" providerId="ADAL" clId="{8C3225DC-684A-4711-B02C-06BDA48E20D6}" dt="2021-05-25T11:47:58.767" v="1399" actId="20577"/>
          <ac:spMkLst>
            <pc:docMk/>
            <pc:sldMk cId="276545470" sldId="277"/>
            <ac:spMk id="3" creationId="{7FA856D7-0C73-4ECA-BBB0-58CE703436D6}"/>
          </ac:spMkLst>
        </pc:spChg>
        <pc:spChg chg="add mod ord">
          <ac:chgData name="Leventhal, Brian C - leventbc" userId="3adb2060-2beb-4a7d-9680-0848e8f14df8" providerId="ADAL" clId="{8C3225DC-684A-4711-B02C-06BDA48E20D6}" dt="2021-05-25T11:47:54.954" v="1388" actId="700"/>
          <ac:spMkLst>
            <pc:docMk/>
            <pc:sldMk cId="276545470" sldId="277"/>
            <ac:spMk id="4" creationId="{FF275D16-5A09-4565-84DD-435B3815077E}"/>
          </ac:spMkLst>
        </pc:spChg>
      </pc:sldChg>
      <pc:sldChg chg="addSp delSp modSp new mod modClrScheme chgLayout">
        <pc:chgData name="Leventhal, Brian C - leventbc" userId="3adb2060-2beb-4a7d-9680-0848e8f14df8" providerId="ADAL" clId="{8C3225DC-684A-4711-B02C-06BDA48E20D6}" dt="2021-05-25T12:23:52.217" v="2437" actId="1076"/>
        <pc:sldMkLst>
          <pc:docMk/>
          <pc:sldMk cId="1652890709" sldId="278"/>
        </pc:sldMkLst>
        <pc:spChg chg="del">
          <ac:chgData name="Leventhal, Brian C - leventbc" userId="3adb2060-2beb-4a7d-9680-0848e8f14df8" providerId="ADAL" clId="{8C3225DC-684A-4711-B02C-06BDA48E20D6}" dt="2021-05-25T11:48:06.323" v="1401" actId="700"/>
          <ac:spMkLst>
            <pc:docMk/>
            <pc:sldMk cId="1652890709" sldId="278"/>
            <ac:spMk id="2" creationId="{B625A5F3-79D7-42D8-BBC6-ABFFA29D7B0B}"/>
          </ac:spMkLst>
        </pc:spChg>
        <pc:spChg chg="del">
          <ac:chgData name="Leventhal, Brian C - leventbc" userId="3adb2060-2beb-4a7d-9680-0848e8f14df8" providerId="ADAL" clId="{8C3225DC-684A-4711-B02C-06BDA48E20D6}" dt="2021-05-25T11:48:06.323" v="1401" actId="700"/>
          <ac:spMkLst>
            <pc:docMk/>
            <pc:sldMk cId="1652890709" sldId="278"/>
            <ac:spMk id="3" creationId="{393D70E2-9400-46D7-B0D3-D3DBAB1C1E24}"/>
          </ac:spMkLst>
        </pc:spChg>
        <pc:spChg chg="add mod ord">
          <ac:chgData name="Leventhal, Brian C - leventbc" userId="3adb2060-2beb-4a7d-9680-0848e8f14df8" providerId="ADAL" clId="{8C3225DC-684A-4711-B02C-06BDA48E20D6}" dt="2021-05-25T11:58:21.969" v="1609" actId="20577"/>
          <ac:spMkLst>
            <pc:docMk/>
            <pc:sldMk cId="1652890709" sldId="278"/>
            <ac:spMk id="20" creationId="{5DEE421A-728F-4DD8-8B50-CF03BEDCCAA4}"/>
          </ac:spMkLst>
        </pc:spChg>
        <pc:picChg chg="add del mod">
          <ac:chgData name="Leventhal, Brian C - leventbc" userId="3adb2060-2beb-4a7d-9680-0848e8f14df8" providerId="ADAL" clId="{8C3225DC-684A-4711-B02C-06BDA48E20D6}" dt="2021-05-25T11:57:50.816" v="1565" actId="21"/>
          <ac:picMkLst>
            <pc:docMk/>
            <pc:sldMk cId="1652890709" sldId="278"/>
            <ac:picMk id="4" creationId="{EB11D088-19C6-4D54-862F-B1381C0D07B6}"/>
          </ac:picMkLst>
        </pc:picChg>
        <pc:picChg chg="add del mod">
          <ac:chgData name="Leventhal, Brian C - leventbc" userId="3adb2060-2beb-4a7d-9680-0848e8f14df8" providerId="ADAL" clId="{8C3225DC-684A-4711-B02C-06BDA48E20D6}" dt="2021-05-25T11:57:28.357" v="1529" actId="21"/>
          <ac:picMkLst>
            <pc:docMk/>
            <pc:sldMk cId="1652890709" sldId="278"/>
            <ac:picMk id="5" creationId="{314F6846-904E-4A6E-989F-E44FADCACE41}"/>
          </ac:picMkLst>
        </pc:picChg>
        <pc:picChg chg="add del mod">
          <ac:chgData name="Leventhal, Brian C - leventbc" userId="3adb2060-2beb-4a7d-9680-0848e8f14df8" providerId="ADAL" clId="{8C3225DC-684A-4711-B02C-06BDA48E20D6}" dt="2021-05-25T11:57:28.357" v="1529" actId="21"/>
          <ac:picMkLst>
            <pc:docMk/>
            <pc:sldMk cId="1652890709" sldId="278"/>
            <ac:picMk id="6" creationId="{C8E72421-27A8-46CE-8CDF-DAFB6C6ECF9D}"/>
          </ac:picMkLst>
        </pc:picChg>
        <pc:picChg chg="add del mod">
          <ac:chgData name="Leventhal, Brian C - leventbc" userId="3adb2060-2beb-4a7d-9680-0848e8f14df8" providerId="ADAL" clId="{8C3225DC-684A-4711-B02C-06BDA48E20D6}" dt="2021-05-25T11:56:13.880" v="1507" actId="21"/>
          <ac:picMkLst>
            <pc:docMk/>
            <pc:sldMk cId="1652890709" sldId="278"/>
            <ac:picMk id="7" creationId="{F591A817-A851-42DB-AC57-710C3271F871}"/>
          </ac:picMkLst>
        </pc:picChg>
        <pc:picChg chg="add del mod">
          <ac:chgData name="Leventhal, Brian C - leventbc" userId="3adb2060-2beb-4a7d-9680-0848e8f14df8" providerId="ADAL" clId="{8C3225DC-684A-4711-B02C-06BDA48E20D6}" dt="2021-05-25T11:56:13.880" v="1507" actId="21"/>
          <ac:picMkLst>
            <pc:docMk/>
            <pc:sldMk cId="1652890709" sldId="278"/>
            <ac:picMk id="8" creationId="{7C5955C5-3283-4907-AB1A-EC7B615CC5E1}"/>
          </ac:picMkLst>
        </pc:picChg>
        <pc:picChg chg="add mod">
          <ac:chgData name="Leventhal, Brian C - leventbc" userId="3adb2060-2beb-4a7d-9680-0848e8f14df8" providerId="ADAL" clId="{8C3225DC-684A-4711-B02C-06BDA48E20D6}" dt="2021-05-25T12:23:51.144" v="2436" actId="1076"/>
          <ac:picMkLst>
            <pc:docMk/>
            <pc:sldMk cId="1652890709" sldId="278"/>
            <ac:picMk id="9" creationId="{B82AB63B-445D-45DB-BCD2-95F502AFBE52}"/>
          </ac:picMkLst>
        </pc:picChg>
        <pc:picChg chg="add mod">
          <ac:chgData name="Leventhal, Brian C - leventbc" userId="3adb2060-2beb-4a7d-9680-0848e8f14df8" providerId="ADAL" clId="{8C3225DC-684A-4711-B02C-06BDA48E20D6}" dt="2021-05-25T12:23:44.032" v="2432" actId="1076"/>
          <ac:picMkLst>
            <pc:docMk/>
            <pc:sldMk cId="1652890709" sldId="278"/>
            <ac:picMk id="10" creationId="{65733DAC-3032-4999-BA80-25087424D1B5}"/>
          </ac:picMkLst>
        </pc:picChg>
        <pc:picChg chg="add mod">
          <ac:chgData name="Leventhal, Brian C - leventbc" userId="3adb2060-2beb-4a7d-9680-0848e8f14df8" providerId="ADAL" clId="{8C3225DC-684A-4711-B02C-06BDA48E20D6}" dt="2021-05-25T12:23:46.032" v="2433" actId="1076"/>
          <ac:picMkLst>
            <pc:docMk/>
            <pc:sldMk cId="1652890709" sldId="278"/>
            <ac:picMk id="11" creationId="{4F6993AC-3708-4788-8A5E-67165396B923}"/>
          </ac:picMkLst>
        </pc:picChg>
        <pc:picChg chg="add del mod">
          <ac:chgData name="Leventhal, Brian C - leventbc" userId="3adb2060-2beb-4a7d-9680-0848e8f14df8" providerId="ADAL" clId="{8C3225DC-684A-4711-B02C-06BDA48E20D6}" dt="2021-05-25T11:57:50.816" v="1565" actId="21"/>
          <ac:picMkLst>
            <pc:docMk/>
            <pc:sldMk cId="1652890709" sldId="278"/>
            <ac:picMk id="12" creationId="{F927E424-E09E-4C35-9B28-82A1EE622A78}"/>
          </ac:picMkLst>
        </pc:picChg>
        <pc:picChg chg="add mod">
          <ac:chgData name="Leventhal, Brian C - leventbc" userId="3adb2060-2beb-4a7d-9680-0848e8f14df8" providerId="ADAL" clId="{8C3225DC-684A-4711-B02C-06BDA48E20D6}" dt="2021-05-25T12:23:52.217" v="2437" actId="1076"/>
          <ac:picMkLst>
            <pc:docMk/>
            <pc:sldMk cId="1652890709" sldId="278"/>
            <ac:picMk id="13" creationId="{8C2AA59D-B6F0-45E5-A4AB-D6EFE7884EF2}"/>
          </ac:picMkLst>
        </pc:picChg>
        <pc:picChg chg="add del mod">
          <ac:chgData name="Leventhal, Brian C - leventbc" userId="3adb2060-2beb-4a7d-9680-0848e8f14df8" providerId="ADAL" clId="{8C3225DC-684A-4711-B02C-06BDA48E20D6}" dt="2021-05-25T11:56:13.880" v="1507" actId="21"/>
          <ac:picMkLst>
            <pc:docMk/>
            <pc:sldMk cId="1652890709" sldId="278"/>
            <ac:picMk id="14" creationId="{91897C6E-CC56-4178-A3B9-A1AACD1DB921}"/>
          </ac:picMkLst>
        </pc:picChg>
        <pc:picChg chg="add del mod">
          <ac:chgData name="Leventhal, Brian C - leventbc" userId="3adb2060-2beb-4a7d-9680-0848e8f14df8" providerId="ADAL" clId="{8C3225DC-684A-4711-B02C-06BDA48E20D6}" dt="2021-05-25T11:56:13.880" v="1507" actId="21"/>
          <ac:picMkLst>
            <pc:docMk/>
            <pc:sldMk cId="1652890709" sldId="278"/>
            <ac:picMk id="15" creationId="{24CA03A5-E6DD-4160-A71F-908E349DC4B3}"/>
          </ac:picMkLst>
        </pc:picChg>
        <pc:picChg chg="add mod">
          <ac:chgData name="Leventhal, Brian C - leventbc" userId="3adb2060-2beb-4a7d-9680-0848e8f14df8" providerId="ADAL" clId="{8C3225DC-684A-4711-B02C-06BDA48E20D6}" dt="2021-05-25T12:23:48.552" v="2434" actId="1076"/>
          <ac:picMkLst>
            <pc:docMk/>
            <pc:sldMk cId="1652890709" sldId="278"/>
            <ac:picMk id="16" creationId="{8B5F43D7-D6F9-4367-BE65-BA229F5AADEE}"/>
          </ac:picMkLst>
        </pc:picChg>
        <pc:picChg chg="add del mod">
          <ac:chgData name="Leventhal, Brian C - leventbc" userId="3adb2060-2beb-4a7d-9680-0848e8f14df8" providerId="ADAL" clId="{8C3225DC-684A-4711-B02C-06BDA48E20D6}" dt="2021-05-25T11:57:28.357" v="1529" actId="21"/>
          <ac:picMkLst>
            <pc:docMk/>
            <pc:sldMk cId="1652890709" sldId="278"/>
            <ac:picMk id="17" creationId="{43167737-64AD-435A-8665-08F379F3241D}"/>
          </ac:picMkLst>
        </pc:picChg>
        <pc:picChg chg="add del mod">
          <ac:chgData name="Leventhal, Brian C - leventbc" userId="3adb2060-2beb-4a7d-9680-0848e8f14df8" providerId="ADAL" clId="{8C3225DC-684A-4711-B02C-06BDA48E20D6}" dt="2021-05-25T11:57:50.816" v="1565" actId="21"/>
          <ac:picMkLst>
            <pc:docMk/>
            <pc:sldMk cId="1652890709" sldId="278"/>
            <ac:picMk id="18" creationId="{1E40FF40-A4A8-4F74-89E7-0477B0A7C8E8}"/>
          </ac:picMkLst>
        </pc:picChg>
        <pc:picChg chg="add del mod">
          <ac:chgData name="Leventhal, Brian C - leventbc" userId="3adb2060-2beb-4a7d-9680-0848e8f14df8" providerId="ADAL" clId="{8C3225DC-684A-4711-B02C-06BDA48E20D6}" dt="2021-05-25T11:57:28.357" v="1529" actId="21"/>
          <ac:picMkLst>
            <pc:docMk/>
            <pc:sldMk cId="1652890709" sldId="278"/>
            <ac:picMk id="19" creationId="{CFACC69E-1E31-43B2-B2A4-4B4FFACECC5A}"/>
          </ac:picMkLst>
        </pc:picChg>
      </pc:sldChg>
      <pc:sldChg chg="addSp delSp modSp new mod modClrScheme chgLayout modNotesTx">
        <pc:chgData name="Leventhal, Brian C - leventbc" userId="3adb2060-2beb-4a7d-9680-0848e8f14df8" providerId="ADAL" clId="{8C3225DC-684A-4711-B02C-06BDA48E20D6}" dt="2021-05-26T10:28:56.518" v="9658" actId="20577"/>
        <pc:sldMkLst>
          <pc:docMk/>
          <pc:sldMk cId="3547031888" sldId="279"/>
        </pc:sldMkLst>
        <pc:spChg chg="del mod ord">
          <ac:chgData name="Leventhal, Brian C - leventbc" userId="3adb2060-2beb-4a7d-9680-0848e8f14df8" providerId="ADAL" clId="{8C3225DC-684A-4711-B02C-06BDA48E20D6}" dt="2021-05-25T11:55:54.768" v="1493" actId="700"/>
          <ac:spMkLst>
            <pc:docMk/>
            <pc:sldMk cId="3547031888" sldId="279"/>
            <ac:spMk id="2" creationId="{CC709981-CFAA-414B-A93B-ECBD1023CBB7}"/>
          </ac:spMkLst>
        </pc:spChg>
        <pc:spChg chg="del">
          <ac:chgData name="Leventhal, Brian C - leventbc" userId="3adb2060-2beb-4a7d-9680-0848e8f14df8" providerId="ADAL" clId="{8C3225DC-684A-4711-B02C-06BDA48E20D6}" dt="2021-05-25T11:55:54.768" v="1493" actId="700"/>
          <ac:spMkLst>
            <pc:docMk/>
            <pc:sldMk cId="3547031888" sldId="279"/>
            <ac:spMk id="3" creationId="{F770CA27-BB4B-4918-B65D-A71C0732FB9A}"/>
          </ac:spMkLst>
        </pc:spChg>
        <pc:spChg chg="add mod ord">
          <ac:chgData name="Leventhal, Brian C - leventbc" userId="3adb2060-2beb-4a7d-9680-0848e8f14df8" providerId="ADAL" clId="{8C3225DC-684A-4711-B02C-06BDA48E20D6}" dt="2021-05-25T11:55:57.958" v="1506" actId="20577"/>
          <ac:spMkLst>
            <pc:docMk/>
            <pc:sldMk cId="3547031888" sldId="279"/>
            <ac:spMk id="4" creationId="{BC7ACC3A-F75F-4580-9236-5A41183078D6}"/>
          </ac:spMkLst>
        </pc:spChg>
        <pc:spChg chg="add mod">
          <ac:chgData name="Leventhal, Brian C - leventbc" userId="3adb2060-2beb-4a7d-9680-0848e8f14df8" providerId="ADAL" clId="{8C3225DC-684A-4711-B02C-06BDA48E20D6}" dt="2021-05-25T12:22:31.614" v="2382" actId="14100"/>
          <ac:spMkLst>
            <pc:docMk/>
            <pc:sldMk cId="3547031888" sldId="279"/>
            <ac:spMk id="9" creationId="{C33B0E78-8674-47D9-AAAF-810773A4FB3E}"/>
          </ac:spMkLst>
        </pc:spChg>
        <pc:spChg chg="add mod">
          <ac:chgData name="Leventhal, Brian C - leventbc" userId="3adb2060-2beb-4a7d-9680-0848e8f14df8" providerId="ADAL" clId="{8C3225DC-684A-4711-B02C-06BDA48E20D6}" dt="2021-05-25T12:22:37.422" v="2388" actId="20577"/>
          <ac:spMkLst>
            <pc:docMk/>
            <pc:sldMk cId="3547031888" sldId="279"/>
            <ac:spMk id="10" creationId="{F874F5C1-1D2F-4273-AB8B-65F607A208F2}"/>
          </ac:spMkLst>
        </pc:spChg>
        <pc:picChg chg="add mod">
          <ac:chgData name="Leventhal, Brian C - leventbc" userId="3adb2060-2beb-4a7d-9680-0848e8f14df8" providerId="ADAL" clId="{8C3225DC-684A-4711-B02C-06BDA48E20D6}" dt="2021-05-25T12:22:13.308" v="2350" actId="1076"/>
          <ac:picMkLst>
            <pc:docMk/>
            <pc:sldMk cId="3547031888" sldId="279"/>
            <ac:picMk id="5" creationId="{659C7600-1D9B-4EE7-BAB6-9BBB947731A8}"/>
          </ac:picMkLst>
        </pc:picChg>
        <pc:picChg chg="add mod">
          <ac:chgData name="Leventhal, Brian C - leventbc" userId="3adb2060-2beb-4a7d-9680-0848e8f14df8" providerId="ADAL" clId="{8C3225DC-684A-4711-B02C-06BDA48E20D6}" dt="2021-05-25T12:22:15.267" v="2351" actId="1076"/>
          <ac:picMkLst>
            <pc:docMk/>
            <pc:sldMk cId="3547031888" sldId="279"/>
            <ac:picMk id="6" creationId="{398E4AAE-0B34-432D-8F9E-925176D5F09E}"/>
          </ac:picMkLst>
        </pc:picChg>
        <pc:picChg chg="add mod">
          <ac:chgData name="Leventhal, Brian C - leventbc" userId="3adb2060-2beb-4a7d-9680-0848e8f14df8" providerId="ADAL" clId="{8C3225DC-684A-4711-B02C-06BDA48E20D6}" dt="2021-05-25T12:22:10.330" v="2348" actId="1076"/>
          <ac:picMkLst>
            <pc:docMk/>
            <pc:sldMk cId="3547031888" sldId="279"/>
            <ac:picMk id="7" creationId="{9776744B-9988-4556-8587-E3BB2F6C0C2F}"/>
          </ac:picMkLst>
        </pc:picChg>
        <pc:picChg chg="add mod">
          <ac:chgData name="Leventhal, Brian C - leventbc" userId="3adb2060-2beb-4a7d-9680-0848e8f14df8" providerId="ADAL" clId="{8C3225DC-684A-4711-B02C-06BDA48E20D6}" dt="2021-05-25T12:22:11.915" v="2349" actId="1076"/>
          <ac:picMkLst>
            <pc:docMk/>
            <pc:sldMk cId="3547031888" sldId="279"/>
            <ac:picMk id="8" creationId="{341AEC2F-CC05-4015-A943-155A25576306}"/>
          </ac:picMkLst>
        </pc:picChg>
      </pc:sldChg>
      <pc:sldChg chg="addSp modSp new mod">
        <pc:chgData name="Leventhal, Brian C - leventbc" userId="3adb2060-2beb-4a7d-9680-0848e8f14df8" providerId="ADAL" clId="{8C3225DC-684A-4711-B02C-06BDA48E20D6}" dt="2021-05-25T12:22:57.585" v="2402" actId="1076"/>
        <pc:sldMkLst>
          <pc:docMk/>
          <pc:sldMk cId="3160316400" sldId="280"/>
        </pc:sldMkLst>
        <pc:spChg chg="mod">
          <ac:chgData name="Leventhal, Brian C - leventbc" userId="3adb2060-2beb-4a7d-9680-0848e8f14df8" providerId="ADAL" clId="{8C3225DC-684A-4711-B02C-06BDA48E20D6}" dt="2021-05-25T11:57:04.205" v="1528" actId="20577"/>
          <ac:spMkLst>
            <pc:docMk/>
            <pc:sldMk cId="3160316400" sldId="280"/>
            <ac:spMk id="2" creationId="{2807B5FE-ABC1-4FF6-9A6B-7FBB208FC42B}"/>
          </ac:spMkLst>
        </pc:spChg>
        <pc:picChg chg="add mod">
          <ac:chgData name="Leventhal, Brian C - leventbc" userId="3adb2060-2beb-4a7d-9680-0848e8f14df8" providerId="ADAL" clId="{8C3225DC-684A-4711-B02C-06BDA48E20D6}" dt="2021-05-25T12:22:54.097" v="2400" actId="1076"/>
          <ac:picMkLst>
            <pc:docMk/>
            <pc:sldMk cId="3160316400" sldId="280"/>
            <ac:picMk id="3" creationId="{EC7CE392-DA73-4ABE-84EF-09172F3406F3}"/>
          </ac:picMkLst>
        </pc:picChg>
        <pc:picChg chg="add mod">
          <ac:chgData name="Leventhal, Brian C - leventbc" userId="3adb2060-2beb-4a7d-9680-0848e8f14df8" providerId="ADAL" clId="{8C3225DC-684A-4711-B02C-06BDA48E20D6}" dt="2021-05-25T12:22:50.025" v="2398" actId="1076"/>
          <ac:picMkLst>
            <pc:docMk/>
            <pc:sldMk cId="3160316400" sldId="280"/>
            <ac:picMk id="4" creationId="{3F53C31A-01C9-4DA7-8678-560C331FA94B}"/>
          </ac:picMkLst>
        </pc:picChg>
        <pc:picChg chg="add mod">
          <ac:chgData name="Leventhal, Brian C - leventbc" userId="3adb2060-2beb-4a7d-9680-0848e8f14df8" providerId="ADAL" clId="{8C3225DC-684A-4711-B02C-06BDA48E20D6}" dt="2021-05-25T12:22:55.433" v="2401" actId="1076"/>
          <ac:picMkLst>
            <pc:docMk/>
            <pc:sldMk cId="3160316400" sldId="280"/>
            <ac:picMk id="5" creationId="{D3AD4291-3E68-4499-ABAA-D117067A8C92}"/>
          </ac:picMkLst>
        </pc:picChg>
        <pc:picChg chg="add mod">
          <ac:chgData name="Leventhal, Brian C - leventbc" userId="3adb2060-2beb-4a7d-9680-0848e8f14df8" providerId="ADAL" clId="{8C3225DC-684A-4711-B02C-06BDA48E20D6}" dt="2021-05-25T12:22:57.585" v="2402" actId="1076"/>
          <ac:picMkLst>
            <pc:docMk/>
            <pc:sldMk cId="3160316400" sldId="280"/>
            <ac:picMk id="6" creationId="{CB9AAFF8-8BEC-464E-B9C2-AF2AEEC89082}"/>
          </ac:picMkLst>
        </pc:picChg>
      </pc:sldChg>
      <pc:sldChg chg="addSp modSp new mod modNotesTx">
        <pc:chgData name="Leventhal, Brian C - leventbc" userId="3adb2060-2beb-4a7d-9680-0848e8f14df8" providerId="ADAL" clId="{8C3225DC-684A-4711-B02C-06BDA48E20D6}" dt="2021-05-26T10:29:03.851" v="9659" actId="313"/>
        <pc:sldMkLst>
          <pc:docMk/>
          <pc:sldMk cId="1671298089" sldId="281"/>
        </pc:sldMkLst>
        <pc:spChg chg="mod">
          <ac:chgData name="Leventhal, Brian C - leventbc" userId="3adb2060-2beb-4a7d-9680-0848e8f14df8" providerId="ADAL" clId="{8C3225DC-684A-4711-B02C-06BDA48E20D6}" dt="2021-05-25T11:57:41.574" v="1564" actId="20577"/>
          <ac:spMkLst>
            <pc:docMk/>
            <pc:sldMk cId="1671298089" sldId="281"/>
            <ac:spMk id="2" creationId="{78C079B8-5664-4D3C-BA6A-76D07F614410}"/>
          </ac:spMkLst>
        </pc:spChg>
        <pc:picChg chg="add mod">
          <ac:chgData name="Leventhal, Brian C - leventbc" userId="3adb2060-2beb-4a7d-9680-0848e8f14df8" providerId="ADAL" clId="{8C3225DC-684A-4711-B02C-06BDA48E20D6}" dt="2021-05-25T12:23:24.100" v="2418" actId="1076"/>
          <ac:picMkLst>
            <pc:docMk/>
            <pc:sldMk cId="1671298089" sldId="281"/>
            <ac:picMk id="3" creationId="{5D032C6B-E08B-4ABF-BF03-CC4941C5D237}"/>
          </ac:picMkLst>
        </pc:picChg>
        <pc:picChg chg="add mod">
          <ac:chgData name="Leventhal, Brian C - leventbc" userId="3adb2060-2beb-4a7d-9680-0848e8f14df8" providerId="ADAL" clId="{8C3225DC-684A-4711-B02C-06BDA48E20D6}" dt="2021-05-25T12:23:22.836" v="2417" actId="1076"/>
          <ac:picMkLst>
            <pc:docMk/>
            <pc:sldMk cId="1671298089" sldId="281"/>
            <ac:picMk id="4" creationId="{5EE06284-C138-49F4-9F4D-4EBD3E293B17}"/>
          </ac:picMkLst>
        </pc:picChg>
        <pc:picChg chg="add mod">
          <ac:chgData name="Leventhal, Brian C - leventbc" userId="3adb2060-2beb-4a7d-9680-0848e8f14df8" providerId="ADAL" clId="{8C3225DC-684A-4711-B02C-06BDA48E20D6}" dt="2021-05-25T12:23:21.051" v="2416" actId="1076"/>
          <ac:picMkLst>
            <pc:docMk/>
            <pc:sldMk cId="1671298089" sldId="281"/>
            <ac:picMk id="5" creationId="{7763988A-51D6-41FD-A20E-A154BD925136}"/>
          </ac:picMkLst>
        </pc:picChg>
      </pc:sldChg>
      <pc:sldChg chg="addSp delSp modSp new mod modShow modNotesTx">
        <pc:chgData name="Leventhal, Brian C - leventbc" userId="3adb2060-2beb-4a7d-9680-0848e8f14df8" providerId="ADAL" clId="{8C3225DC-684A-4711-B02C-06BDA48E20D6}" dt="2021-05-25T16:51:21.103" v="8579" actId="729"/>
        <pc:sldMkLst>
          <pc:docMk/>
          <pc:sldMk cId="3244736257" sldId="282"/>
        </pc:sldMkLst>
        <pc:spChg chg="mod">
          <ac:chgData name="Leventhal, Brian C - leventbc" userId="3adb2060-2beb-4a7d-9680-0848e8f14df8" providerId="ADAL" clId="{8C3225DC-684A-4711-B02C-06BDA48E20D6}" dt="2021-05-25T12:05:18.016" v="1739" actId="20577"/>
          <ac:spMkLst>
            <pc:docMk/>
            <pc:sldMk cId="3244736257" sldId="282"/>
            <ac:spMk id="2" creationId="{7EF950D4-E95A-48E8-A471-B32CE7421176}"/>
          </ac:spMkLst>
        </pc:spChg>
        <pc:spChg chg="add mod">
          <ac:chgData name="Leventhal, Brian C - leventbc" userId="3adb2060-2beb-4a7d-9680-0848e8f14df8" providerId="ADAL" clId="{8C3225DC-684A-4711-B02C-06BDA48E20D6}" dt="2021-05-25T12:46:25.456" v="5260" actId="1076"/>
          <ac:spMkLst>
            <pc:docMk/>
            <pc:sldMk cId="3244736257" sldId="282"/>
            <ac:spMk id="24" creationId="{92602D6E-D429-4BDA-9CE5-7CCD668A743A}"/>
          </ac:spMkLst>
        </pc:spChg>
        <pc:spChg chg="add mod">
          <ac:chgData name="Leventhal, Brian C - leventbc" userId="3adb2060-2beb-4a7d-9680-0848e8f14df8" providerId="ADAL" clId="{8C3225DC-684A-4711-B02C-06BDA48E20D6}" dt="2021-05-25T12:20:32.148" v="2327" actId="14100"/>
          <ac:spMkLst>
            <pc:docMk/>
            <pc:sldMk cId="3244736257" sldId="282"/>
            <ac:spMk id="25" creationId="{100E2DB0-4FDC-41A3-B340-6CD99B528480}"/>
          </ac:spMkLst>
        </pc:spChg>
        <pc:spChg chg="add mod">
          <ac:chgData name="Leventhal, Brian C - leventbc" userId="3adb2060-2beb-4a7d-9680-0848e8f14df8" providerId="ADAL" clId="{8C3225DC-684A-4711-B02C-06BDA48E20D6}" dt="2021-05-25T12:46:27.993" v="5261" actId="1076"/>
          <ac:spMkLst>
            <pc:docMk/>
            <pc:sldMk cId="3244736257" sldId="282"/>
            <ac:spMk id="26" creationId="{58EADCFA-C7AD-4E79-8996-3FFE0E011EC2}"/>
          </ac:spMkLst>
        </pc:spChg>
        <pc:picChg chg="add mod">
          <ac:chgData name="Leventhal, Brian C - leventbc" userId="3adb2060-2beb-4a7d-9680-0848e8f14df8" providerId="ADAL" clId="{8C3225DC-684A-4711-B02C-06BDA48E20D6}" dt="2021-05-25T12:20:07.736" v="2301" actId="1076"/>
          <ac:picMkLst>
            <pc:docMk/>
            <pc:sldMk cId="3244736257" sldId="282"/>
            <ac:picMk id="3" creationId="{C60E40F4-6D48-4792-B8A4-06814D013B09}"/>
          </ac:picMkLst>
        </pc:picChg>
        <pc:picChg chg="add mod">
          <ac:chgData name="Leventhal, Brian C - leventbc" userId="3adb2060-2beb-4a7d-9680-0848e8f14df8" providerId="ADAL" clId="{8C3225DC-684A-4711-B02C-06BDA48E20D6}" dt="2021-05-25T12:46:30.929" v="5263" actId="1076"/>
          <ac:picMkLst>
            <pc:docMk/>
            <pc:sldMk cId="3244736257" sldId="282"/>
            <ac:picMk id="4" creationId="{13DA7244-C17E-4471-ABBD-36DF5F7A0155}"/>
          </ac:picMkLst>
        </pc:picChg>
        <pc:picChg chg="add mod">
          <ac:chgData name="Leventhal, Brian C - leventbc" userId="3adb2060-2beb-4a7d-9680-0848e8f14df8" providerId="ADAL" clId="{8C3225DC-684A-4711-B02C-06BDA48E20D6}" dt="2021-05-25T12:46:29.553" v="5262" actId="1076"/>
          <ac:picMkLst>
            <pc:docMk/>
            <pc:sldMk cId="3244736257" sldId="282"/>
            <ac:picMk id="5" creationId="{4C71A251-6F32-4CA2-909D-3ACDDEA1B9E4}"/>
          </ac:picMkLst>
        </pc:picChg>
        <pc:picChg chg="add del mod">
          <ac:chgData name="Leventhal, Brian C - leventbc" userId="3adb2060-2beb-4a7d-9680-0848e8f14df8" providerId="ADAL" clId="{8C3225DC-684A-4711-B02C-06BDA48E20D6}" dt="2021-05-25T12:19:54.459" v="2295" actId="21"/>
          <ac:picMkLst>
            <pc:docMk/>
            <pc:sldMk cId="3244736257" sldId="282"/>
            <ac:picMk id="6" creationId="{D69E0FBB-33CC-4858-B071-A84B955EC7E2}"/>
          </ac:picMkLst>
        </pc:picChg>
        <pc:picChg chg="add del mod">
          <ac:chgData name="Leventhal, Brian C - leventbc" userId="3adb2060-2beb-4a7d-9680-0848e8f14df8" providerId="ADAL" clId="{8C3225DC-684A-4711-B02C-06BDA48E20D6}" dt="2021-05-25T12:19:54.459" v="2295" actId="21"/>
          <ac:picMkLst>
            <pc:docMk/>
            <pc:sldMk cId="3244736257" sldId="282"/>
            <ac:picMk id="7" creationId="{8FDEA9AA-93F9-409D-95D1-610C5A1214DB}"/>
          </ac:picMkLst>
        </pc:picChg>
        <pc:picChg chg="add del mod">
          <ac:chgData name="Leventhal, Brian C - leventbc" userId="3adb2060-2beb-4a7d-9680-0848e8f14df8" providerId="ADAL" clId="{8C3225DC-684A-4711-B02C-06BDA48E20D6}" dt="2021-05-25T12:19:54.459" v="2295" actId="21"/>
          <ac:picMkLst>
            <pc:docMk/>
            <pc:sldMk cId="3244736257" sldId="282"/>
            <ac:picMk id="8" creationId="{1D19B95F-5959-4C51-AD20-2AEE9B364106}"/>
          </ac:picMkLst>
        </pc:picChg>
        <pc:picChg chg="add del mod">
          <ac:chgData name="Leventhal, Brian C - leventbc" userId="3adb2060-2beb-4a7d-9680-0848e8f14df8" providerId="ADAL" clId="{8C3225DC-684A-4711-B02C-06BDA48E20D6}" dt="2021-05-25T12:19:54.459" v="2295" actId="21"/>
          <ac:picMkLst>
            <pc:docMk/>
            <pc:sldMk cId="3244736257" sldId="282"/>
            <ac:picMk id="9" creationId="{B955B9A1-D70F-46EC-BF44-032AE5E79691}"/>
          </ac:picMkLst>
        </pc:picChg>
        <pc:picChg chg="add del mod">
          <ac:chgData name="Leventhal, Brian C - leventbc" userId="3adb2060-2beb-4a7d-9680-0848e8f14df8" providerId="ADAL" clId="{8C3225DC-684A-4711-B02C-06BDA48E20D6}" dt="2021-05-25T12:19:54.459" v="2295" actId="21"/>
          <ac:picMkLst>
            <pc:docMk/>
            <pc:sldMk cId="3244736257" sldId="282"/>
            <ac:picMk id="10" creationId="{1EA50B8E-2546-4967-B8BE-1AFACAE4E55F}"/>
          </ac:picMkLst>
        </pc:picChg>
        <pc:picChg chg="add del mod">
          <ac:chgData name="Leventhal, Brian C - leventbc" userId="3adb2060-2beb-4a7d-9680-0848e8f14df8" providerId="ADAL" clId="{8C3225DC-684A-4711-B02C-06BDA48E20D6}" dt="2021-05-25T12:19:54.459" v="2295" actId="21"/>
          <ac:picMkLst>
            <pc:docMk/>
            <pc:sldMk cId="3244736257" sldId="282"/>
            <ac:picMk id="11" creationId="{BC96A9CE-BB30-4F30-9A7B-695406CB4061}"/>
          </ac:picMkLst>
        </pc:picChg>
        <pc:picChg chg="add del mod">
          <ac:chgData name="Leventhal, Brian C - leventbc" userId="3adb2060-2beb-4a7d-9680-0848e8f14df8" providerId="ADAL" clId="{8C3225DC-684A-4711-B02C-06BDA48E20D6}" dt="2021-05-25T12:19:59.165" v="2298"/>
          <ac:picMkLst>
            <pc:docMk/>
            <pc:sldMk cId="3244736257" sldId="282"/>
            <ac:picMk id="12" creationId="{D5FDADF0-205F-4FC4-B1B6-62DFF6A17B40}"/>
          </ac:picMkLst>
        </pc:picChg>
        <pc:picChg chg="add del mod">
          <ac:chgData name="Leventhal, Brian C - leventbc" userId="3adb2060-2beb-4a7d-9680-0848e8f14df8" providerId="ADAL" clId="{8C3225DC-684A-4711-B02C-06BDA48E20D6}" dt="2021-05-25T12:19:59.165" v="2298"/>
          <ac:picMkLst>
            <pc:docMk/>
            <pc:sldMk cId="3244736257" sldId="282"/>
            <ac:picMk id="13" creationId="{85C7DD77-2614-4C98-96DE-0031C8A66A9D}"/>
          </ac:picMkLst>
        </pc:picChg>
        <pc:picChg chg="add del mod">
          <ac:chgData name="Leventhal, Brian C - leventbc" userId="3adb2060-2beb-4a7d-9680-0848e8f14df8" providerId="ADAL" clId="{8C3225DC-684A-4711-B02C-06BDA48E20D6}" dt="2021-05-25T12:19:59.165" v="2298"/>
          <ac:picMkLst>
            <pc:docMk/>
            <pc:sldMk cId="3244736257" sldId="282"/>
            <ac:picMk id="14" creationId="{12A37BA6-1A54-4509-92A5-88860F44E516}"/>
          </ac:picMkLst>
        </pc:picChg>
        <pc:picChg chg="add del mod">
          <ac:chgData name="Leventhal, Brian C - leventbc" userId="3adb2060-2beb-4a7d-9680-0848e8f14df8" providerId="ADAL" clId="{8C3225DC-684A-4711-B02C-06BDA48E20D6}" dt="2021-05-25T12:19:59.165" v="2298"/>
          <ac:picMkLst>
            <pc:docMk/>
            <pc:sldMk cId="3244736257" sldId="282"/>
            <ac:picMk id="15" creationId="{2D2E84B4-7AAE-4395-A35E-3F851233989A}"/>
          </ac:picMkLst>
        </pc:picChg>
        <pc:picChg chg="add del mod">
          <ac:chgData name="Leventhal, Brian C - leventbc" userId="3adb2060-2beb-4a7d-9680-0848e8f14df8" providerId="ADAL" clId="{8C3225DC-684A-4711-B02C-06BDA48E20D6}" dt="2021-05-25T12:19:59.165" v="2298"/>
          <ac:picMkLst>
            <pc:docMk/>
            <pc:sldMk cId="3244736257" sldId="282"/>
            <ac:picMk id="16" creationId="{93907F0A-5980-49C4-8072-469CA5B3B31C}"/>
          </ac:picMkLst>
        </pc:picChg>
        <pc:picChg chg="add del mod">
          <ac:chgData name="Leventhal, Brian C - leventbc" userId="3adb2060-2beb-4a7d-9680-0848e8f14df8" providerId="ADAL" clId="{8C3225DC-684A-4711-B02C-06BDA48E20D6}" dt="2021-05-25T12:19:59.165" v="2298"/>
          <ac:picMkLst>
            <pc:docMk/>
            <pc:sldMk cId="3244736257" sldId="282"/>
            <ac:picMk id="17" creationId="{430C94B9-CF03-4299-80C9-A8C1BF393208}"/>
          </ac:picMkLst>
        </pc:picChg>
        <pc:picChg chg="add mod">
          <ac:chgData name="Leventhal, Brian C - leventbc" userId="3adb2060-2beb-4a7d-9680-0848e8f14df8" providerId="ADAL" clId="{8C3225DC-684A-4711-B02C-06BDA48E20D6}" dt="2021-05-25T12:20:04.041" v="2300" actId="1076"/>
          <ac:picMkLst>
            <pc:docMk/>
            <pc:sldMk cId="3244736257" sldId="282"/>
            <ac:picMk id="18" creationId="{D21300AE-FD9E-4ED3-93F9-111571E07F87}"/>
          </ac:picMkLst>
        </pc:picChg>
        <pc:picChg chg="add mod">
          <ac:chgData name="Leventhal, Brian C - leventbc" userId="3adb2060-2beb-4a7d-9680-0848e8f14df8" providerId="ADAL" clId="{8C3225DC-684A-4711-B02C-06BDA48E20D6}" dt="2021-05-25T12:20:04.041" v="2300" actId="1076"/>
          <ac:picMkLst>
            <pc:docMk/>
            <pc:sldMk cId="3244736257" sldId="282"/>
            <ac:picMk id="19" creationId="{83B2CB80-DF52-4358-AB62-A594EDF9CD4F}"/>
          </ac:picMkLst>
        </pc:picChg>
        <pc:picChg chg="add mod">
          <ac:chgData name="Leventhal, Brian C - leventbc" userId="3adb2060-2beb-4a7d-9680-0848e8f14df8" providerId="ADAL" clId="{8C3225DC-684A-4711-B02C-06BDA48E20D6}" dt="2021-05-25T12:46:19.334" v="5258" actId="1076"/>
          <ac:picMkLst>
            <pc:docMk/>
            <pc:sldMk cId="3244736257" sldId="282"/>
            <ac:picMk id="20" creationId="{1E718DDA-811F-4563-B5C9-698FFA0300E7}"/>
          </ac:picMkLst>
        </pc:picChg>
        <pc:picChg chg="add mod">
          <ac:chgData name="Leventhal, Brian C - leventbc" userId="3adb2060-2beb-4a7d-9680-0848e8f14df8" providerId="ADAL" clId="{8C3225DC-684A-4711-B02C-06BDA48E20D6}" dt="2021-05-25T12:46:17.879" v="5257" actId="1076"/>
          <ac:picMkLst>
            <pc:docMk/>
            <pc:sldMk cId="3244736257" sldId="282"/>
            <ac:picMk id="21" creationId="{D5ED3C3A-A892-4FC8-8ECA-28F58B7351D7}"/>
          </ac:picMkLst>
        </pc:picChg>
        <pc:picChg chg="add mod">
          <ac:chgData name="Leventhal, Brian C - leventbc" userId="3adb2060-2beb-4a7d-9680-0848e8f14df8" providerId="ADAL" clId="{8C3225DC-684A-4711-B02C-06BDA48E20D6}" dt="2021-05-25T12:20:04.041" v="2300" actId="1076"/>
          <ac:picMkLst>
            <pc:docMk/>
            <pc:sldMk cId="3244736257" sldId="282"/>
            <ac:picMk id="22" creationId="{0CD28D0C-9AA0-42B3-AA41-87AE28C26384}"/>
          </ac:picMkLst>
        </pc:picChg>
        <pc:picChg chg="add mod">
          <ac:chgData name="Leventhal, Brian C - leventbc" userId="3adb2060-2beb-4a7d-9680-0848e8f14df8" providerId="ADAL" clId="{8C3225DC-684A-4711-B02C-06BDA48E20D6}" dt="2021-05-25T12:20:04.041" v="2300" actId="1076"/>
          <ac:picMkLst>
            <pc:docMk/>
            <pc:sldMk cId="3244736257" sldId="282"/>
            <ac:picMk id="23" creationId="{83F4E0DB-9010-43BD-9D66-7F2152B8CDFD}"/>
          </ac:picMkLst>
        </pc:picChg>
        <pc:picChg chg="add mod">
          <ac:chgData name="Leventhal, Brian C - leventbc" userId="3adb2060-2beb-4a7d-9680-0848e8f14df8" providerId="ADAL" clId="{8C3225DC-684A-4711-B02C-06BDA48E20D6}" dt="2021-05-25T12:46:21.008" v="5259" actId="1076"/>
          <ac:picMkLst>
            <pc:docMk/>
            <pc:sldMk cId="3244736257" sldId="282"/>
            <ac:picMk id="27" creationId="{A551D510-5418-4FBE-B6A7-1B6EFDBBBF0D}"/>
          </ac:picMkLst>
        </pc:picChg>
      </pc:sldChg>
      <pc:sldChg chg="modSp new mod">
        <pc:chgData name="Leventhal, Brian C - leventbc" userId="3adb2060-2beb-4a7d-9680-0848e8f14df8" providerId="ADAL" clId="{8C3225DC-684A-4711-B02C-06BDA48E20D6}" dt="2021-05-26T09:58:54.558" v="9547" actId="20577"/>
        <pc:sldMkLst>
          <pc:docMk/>
          <pc:sldMk cId="4256026702" sldId="283"/>
        </pc:sldMkLst>
        <pc:spChg chg="mod">
          <ac:chgData name="Leventhal, Brian C - leventbc" userId="3adb2060-2beb-4a7d-9680-0848e8f14df8" providerId="ADAL" clId="{8C3225DC-684A-4711-B02C-06BDA48E20D6}" dt="2021-05-25T12:14:26.642" v="2174" actId="20577"/>
          <ac:spMkLst>
            <pc:docMk/>
            <pc:sldMk cId="4256026702" sldId="283"/>
            <ac:spMk id="2" creationId="{398BB5BE-3D3A-4F21-A5AA-824962E42302}"/>
          </ac:spMkLst>
        </pc:spChg>
        <pc:spChg chg="mod">
          <ac:chgData name="Leventhal, Brian C - leventbc" userId="3adb2060-2beb-4a7d-9680-0848e8f14df8" providerId="ADAL" clId="{8C3225DC-684A-4711-B02C-06BDA48E20D6}" dt="2021-05-26T09:58:54.558" v="9547" actId="20577"/>
          <ac:spMkLst>
            <pc:docMk/>
            <pc:sldMk cId="4256026702" sldId="283"/>
            <ac:spMk id="3" creationId="{79E82446-A77B-4F2A-8658-FC82B8241C47}"/>
          </ac:spMkLst>
        </pc:spChg>
      </pc:sldChg>
      <pc:sldChg chg="addSp delSp modSp new mod modClrScheme chgLayout">
        <pc:chgData name="Leventhal, Brian C - leventbc" userId="3adb2060-2beb-4a7d-9680-0848e8f14df8" providerId="ADAL" clId="{8C3225DC-684A-4711-B02C-06BDA48E20D6}" dt="2021-05-25T16:53:48.503" v="9112" actId="5793"/>
        <pc:sldMkLst>
          <pc:docMk/>
          <pc:sldMk cId="3199359289" sldId="284"/>
        </pc:sldMkLst>
        <pc:spChg chg="del mod ord">
          <ac:chgData name="Leventhal, Brian C - leventbc" userId="3adb2060-2beb-4a7d-9680-0848e8f14df8" providerId="ADAL" clId="{8C3225DC-684A-4711-B02C-06BDA48E20D6}" dt="2021-05-25T16:53:44.903" v="9090" actId="700"/>
          <ac:spMkLst>
            <pc:docMk/>
            <pc:sldMk cId="3199359289" sldId="284"/>
            <ac:spMk id="2" creationId="{B6C6BC34-ED7E-4442-9D1A-8BF5489EDC10}"/>
          </ac:spMkLst>
        </pc:spChg>
        <pc:spChg chg="add mod ord">
          <ac:chgData name="Leventhal, Brian C - leventbc" userId="3adb2060-2beb-4a7d-9680-0848e8f14df8" providerId="ADAL" clId="{8C3225DC-684A-4711-B02C-06BDA48E20D6}" dt="2021-05-25T16:53:48.503" v="9112" actId="5793"/>
          <ac:spMkLst>
            <pc:docMk/>
            <pc:sldMk cId="3199359289" sldId="284"/>
            <ac:spMk id="3" creationId="{9647C601-DECA-490E-8C0A-6AB679DD1C7C}"/>
          </ac:spMkLst>
        </pc:spChg>
        <pc:spChg chg="add mod ord">
          <ac:chgData name="Leventhal, Brian C - leventbc" userId="3adb2060-2beb-4a7d-9680-0848e8f14df8" providerId="ADAL" clId="{8C3225DC-684A-4711-B02C-06BDA48E20D6}" dt="2021-05-25T16:53:44.903" v="9090" actId="700"/>
          <ac:spMkLst>
            <pc:docMk/>
            <pc:sldMk cId="3199359289" sldId="284"/>
            <ac:spMk id="4" creationId="{D7709C02-D870-4392-8417-C40A30899048}"/>
          </ac:spMkLst>
        </pc:spChg>
      </pc:sldChg>
      <pc:sldChg chg="add">
        <pc:chgData name="Leventhal, Brian C - leventbc" userId="3adb2060-2beb-4a7d-9680-0848e8f14df8" providerId="ADAL" clId="{8C3225DC-684A-4711-B02C-06BDA48E20D6}" dt="2021-05-25T16:53:51.755" v="9113"/>
        <pc:sldMkLst>
          <pc:docMk/>
          <pc:sldMk cId="676564036" sldId="285"/>
        </pc:sldMkLst>
      </pc:sldChg>
    </pc:docChg>
  </pc:docChgLst>
  <pc:docChgLst>
    <pc:chgData name="Leventhal, Brian C - leventbc" userId="3adb2060-2beb-4a7d-9680-0848e8f14df8" providerId="ADAL" clId="{8DAD458A-AD2B-4023-B7D5-A4C51020E611}"/>
    <pc:docChg chg="undo custSel addSld modSld">
      <pc:chgData name="Leventhal, Brian C - leventbc" userId="3adb2060-2beb-4a7d-9680-0848e8f14df8" providerId="ADAL" clId="{8DAD458A-AD2B-4023-B7D5-A4C51020E611}" dt="2021-04-14T16:33:34.296" v="960" actId="20577"/>
      <pc:docMkLst>
        <pc:docMk/>
      </pc:docMkLst>
      <pc:sldChg chg="modSp new mod">
        <pc:chgData name="Leventhal, Brian C - leventbc" userId="3adb2060-2beb-4a7d-9680-0848e8f14df8" providerId="ADAL" clId="{8DAD458A-AD2B-4023-B7D5-A4C51020E611}" dt="2021-04-14T16:19:15.544" v="194" actId="20577"/>
        <pc:sldMkLst>
          <pc:docMk/>
          <pc:sldMk cId="571314957" sldId="256"/>
        </pc:sldMkLst>
        <pc:spChg chg="mod">
          <ac:chgData name="Leventhal, Brian C - leventbc" userId="3adb2060-2beb-4a7d-9680-0848e8f14df8" providerId="ADAL" clId="{8DAD458A-AD2B-4023-B7D5-A4C51020E611}" dt="2021-04-14T16:19:15.544" v="194" actId="20577"/>
          <ac:spMkLst>
            <pc:docMk/>
            <pc:sldMk cId="571314957" sldId="256"/>
            <ac:spMk id="2" creationId="{6FC98F48-7940-4999-ABEB-925C0F846AE3}"/>
          </ac:spMkLst>
        </pc:spChg>
        <pc:spChg chg="mod">
          <ac:chgData name="Leventhal, Brian C - leventbc" userId="3adb2060-2beb-4a7d-9680-0848e8f14df8" providerId="ADAL" clId="{8DAD458A-AD2B-4023-B7D5-A4C51020E611}" dt="2021-04-14T16:19:04.163" v="187" actId="27636"/>
          <ac:spMkLst>
            <pc:docMk/>
            <pc:sldMk cId="571314957" sldId="256"/>
            <ac:spMk id="3" creationId="{8A7FCD8B-3F3E-4F10-8767-7BC4AF6547B6}"/>
          </ac:spMkLst>
        </pc:spChg>
      </pc:sldChg>
      <pc:sldChg chg="addSp delSp modSp new mod chgLayout">
        <pc:chgData name="Leventhal, Brian C - leventbc" userId="3adb2060-2beb-4a7d-9680-0848e8f14df8" providerId="ADAL" clId="{8DAD458A-AD2B-4023-B7D5-A4C51020E611}" dt="2021-04-14T16:23:08.445" v="368" actId="20577"/>
        <pc:sldMkLst>
          <pc:docMk/>
          <pc:sldMk cId="3669305053" sldId="257"/>
        </pc:sldMkLst>
        <pc:spChg chg="del">
          <ac:chgData name="Leventhal, Brian C - leventbc" userId="3adb2060-2beb-4a7d-9680-0848e8f14df8" providerId="ADAL" clId="{8DAD458A-AD2B-4023-B7D5-A4C51020E611}" dt="2021-04-14T16:18:58.934" v="185" actId="700"/>
          <ac:spMkLst>
            <pc:docMk/>
            <pc:sldMk cId="3669305053" sldId="257"/>
            <ac:spMk id="2" creationId="{E7C35556-9BED-4CC7-8612-E081E17B9E85}"/>
          </ac:spMkLst>
        </pc:spChg>
        <pc:spChg chg="del mod">
          <ac:chgData name="Leventhal, Brian C - leventbc" userId="3adb2060-2beb-4a7d-9680-0848e8f14df8" providerId="ADAL" clId="{8DAD458A-AD2B-4023-B7D5-A4C51020E611}" dt="2021-04-14T16:18:58.934" v="185" actId="700"/>
          <ac:spMkLst>
            <pc:docMk/>
            <pc:sldMk cId="3669305053" sldId="257"/>
            <ac:spMk id="3" creationId="{AD60D67A-36F8-4F48-86C7-7B74630D714C}"/>
          </ac:spMkLst>
        </pc:spChg>
        <pc:spChg chg="add mod ord">
          <ac:chgData name="Leventhal, Brian C - leventbc" userId="3adb2060-2beb-4a7d-9680-0848e8f14df8" providerId="ADAL" clId="{8DAD458A-AD2B-4023-B7D5-A4C51020E611}" dt="2021-04-14T16:19:41.068" v="218" actId="20577"/>
          <ac:spMkLst>
            <pc:docMk/>
            <pc:sldMk cId="3669305053" sldId="257"/>
            <ac:spMk id="4" creationId="{4A14FD97-DDDA-4AD5-8CEC-F826853D2692}"/>
          </ac:spMkLst>
        </pc:spChg>
        <pc:spChg chg="add mod ord">
          <ac:chgData name="Leventhal, Brian C - leventbc" userId="3adb2060-2beb-4a7d-9680-0848e8f14df8" providerId="ADAL" clId="{8DAD458A-AD2B-4023-B7D5-A4C51020E611}" dt="2021-04-14T16:23:08.445" v="368" actId="20577"/>
          <ac:spMkLst>
            <pc:docMk/>
            <pc:sldMk cId="3669305053" sldId="257"/>
            <ac:spMk id="5" creationId="{8646BCC1-14FD-4545-8835-4AE02253C241}"/>
          </ac:spMkLst>
        </pc:spChg>
      </pc:sldChg>
      <pc:sldChg chg="modSp new mod">
        <pc:chgData name="Leventhal, Brian C - leventbc" userId="3adb2060-2beb-4a7d-9680-0848e8f14df8" providerId="ADAL" clId="{8DAD458A-AD2B-4023-B7D5-A4C51020E611}" dt="2021-04-14T16:28:24.832" v="914" actId="20577"/>
        <pc:sldMkLst>
          <pc:docMk/>
          <pc:sldMk cId="766906518" sldId="258"/>
        </pc:sldMkLst>
        <pc:spChg chg="mod">
          <ac:chgData name="Leventhal, Brian C - leventbc" userId="3adb2060-2beb-4a7d-9680-0848e8f14df8" providerId="ADAL" clId="{8DAD458A-AD2B-4023-B7D5-A4C51020E611}" dt="2021-04-14T16:25:34.329" v="414" actId="20577"/>
          <ac:spMkLst>
            <pc:docMk/>
            <pc:sldMk cId="766906518" sldId="258"/>
            <ac:spMk id="2" creationId="{84C50945-EE40-4333-A1AD-EDED780A058E}"/>
          </ac:spMkLst>
        </pc:spChg>
        <pc:spChg chg="mod">
          <ac:chgData name="Leventhal, Brian C - leventbc" userId="3adb2060-2beb-4a7d-9680-0848e8f14df8" providerId="ADAL" clId="{8DAD458A-AD2B-4023-B7D5-A4C51020E611}" dt="2021-04-14T16:28:24.832" v="914" actId="20577"/>
          <ac:spMkLst>
            <pc:docMk/>
            <pc:sldMk cId="766906518" sldId="258"/>
            <ac:spMk id="3" creationId="{1823455E-24A8-4667-B2CB-113C47129930}"/>
          </ac:spMkLst>
        </pc:spChg>
      </pc:sldChg>
      <pc:sldChg chg="modSp new mod">
        <pc:chgData name="Leventhal, Brian C - leventbc" userId="3adb2060-2beb-4a7d-9680-0848e8f14df8" providerId="ADAL" clId="{8DAD458A-AD2B-4023-B7D5-A4C51020E611}" dt="2021-04-14T16:33:34.296" v="960" actId="20577"/>
        <pc:sldMkLst>
          <pc:docMk/>
          <pc:sldMk cId="1348877388" sldId="259"/>
        </pc:sldMkLst>
        <pc:spChg chg="mod">
          <ac:chgData name="Leventhal, Brian C - leventbc" userId="3adb2060-2beb-4a7d-9680-0848e8f14df8" providerId="ADAL" clId="{8DAD458A-AD2B-4023-B7D5-A4C51020E611}" dt="2021-04-14T16:28:30.741" v="926" actId="20577"/>
          <ac:spMkLst>
            <pc:docMk/>
            <pc:sldMk cId="1348877388" sldId="259"/>
            <ac:spMk id="2" creationId="{2FAF8FF9-FC0E-4665-9E2C-AD3EFA26D6E1}"/>
          </ac:spMkLst>
        </pc:spChg>
        <pc:spChg chg="mod">
          <ac:chgData name="Leventhal, Brian C - leventbc" userId="3adb2060-2beb-4a7d-9680-0848e8f14df8" providerId="ADAL" clId="{8DAD458A-AD2B-4023-B7D5-A4C51020E611}" dt="2021-04-14T16:33:34.296" v="960" actId="20577"/>
          <ac:spMkLst>
            <pc:docMk/>
            <pc:sldMk cId="1348877388" sldId="259"/>
            <ac:spMk id="3" creationId="{F6E99E7F-C544-4DEA-AE12-942B452F727D}"/>
          </ac:spMkLst>
        </pc:spChg>
      </pc:sldChg>
      <pc:sldChg chg="modSp new mod">
        <pc:chgData name="Leventhal, Brian C - leventbc" userId="3adb2060-2beb-4a7d-9680-0848e8f14df8" providerId="ADAL" clId="{8DAD458A-AD2B-4023-B7D5-A4C51020E611}" dt="2021-04-14T16:30:29.593" v="955"/>
        <pc:sldMkLst>
          <pc:docMk/>
          <pc:sldMk cId="2206450810" sldId="260"/>
        </pc:sldMkLst>
        <pc:spChg chg="mod">
          <ac:chgData name="Leventhal, Brian C - leventbc" userId="3adb2060-2beb-4a7d-9680-0848e8f14df8" providerId="ADAL" clId="{8DAD458A-AD2B-4023-B7D5-A4C51020E611}" dt="2021-04-14T16:28:38.795" v="954" actId="20577"/>
          <ac:spMkLst>
            <pc:docMk/>
            <pc:sldMk cId="2206450810" sldId="260"/>
            <ac:spMk id="2" creationId="{FA9B9C03-2D54-49D4-A7D5-69ECCEFCA969}"/>
          </ac:spMkLst>
        </pc:spChg>
        <pc:spChg chg="mod">
          <ac:chgData name="Leventhal, Brian C - leventbc" userId="3adb2060-2beb-4a7d-9680-0848e8f14df8" providerId="ADAL" clId="{8DAD458A-AD2B-4023-B7D5-A4C51020E611}" dt="2021-04-14T16:30:29.593" v="955"/>
          <ac:spMkLst>
            <pc:docMk/>
            <pc:sldMk cId="2206450810" sldId="260"/>
            <ac:spMk id="3" creationId="{688724FC-DDD3-4C51-81B6-B0DBD88BA1A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A52CC-D699-483B-982E-A638C11544D8}" type="datetimeFigureOut">
              <a:rPr lang="en-US" smtClean="0"/>
              <a:t>5/26/2021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DBED15-2448-4734-A7B7-F3E581548E55}" type="slidenum">
              <a:rPr lang="en-US" smtClean="0"/>
              <a:t>‹#›</a:t>
            </a:fld>
            <a:endParaRPr lang="en-US"/>
          </a:p>
        </p:txBody>
      </p:sp>
    </p:spTree>
    <p:extLst>
      <p:ext uri="{BB962C8B-B14F-4D97-AF65-F5344CB8AC3E}">
        <p14:creationId xmlns:p14="http://schemas.microsoft.com/office/powerpoint/2010/main" val="2644361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form.jotform.com/211232766080146"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A significant percentage of NCME membership reside as educators of educational measurement, psychological measurement, or related domains. In addition to performing research, these professionals are responsible for training future educational measurement professionals. Through recruiting students, teaching courses, and advising students, educators must develop the future professionals who will shape the field. In addition, internship mentors have a similar task of transforming future educational measurement professionals from students into practicing professionals. This SIGIMIE emphasizes scholarship and discussion of issues that these professionals currently face. The SIGIMIE focuses on: (1) Recruitment, (2) Teaching and Learning, and (3) Advising and Mentorship.</a:t>
            </a:r>
          </a:p>
          <a:p>
            <a:endParaRPr lang="en-US" dirty="0"/>
          </a:p>
        </p:txBody>
      </p:sp>
      <p:sp>
        <p:nvSpPr>
          <p:cNvPr id="4" name="Slide Number Placeholder 3"/>
          <p:cNvSpPr>
            <a:spLocks noGrp="1"/>
          </p:cNvSpPr>
          <p:nvPr>
            <p:ph type="sldNum" sz="quarter" idx="5"/>
          </p:nvPr>
        </p:nvSpPr>
        <p:spPr/>
        <p:txBody>
          <a:bodyPr/>
          <a:lstStyle/>
          <a:p>
            <a:fld id="{6DDBED15-2448-4734-A7B7-F3E581548E55}" type="slidenum">
              <a:rPr lang="en-US" smtClean="0"/>
              <a:t>1</a:t>
            </a:fld>
            <a:endParaRPr lang="en-US"/>
          </a:p>
        </p:txBody>
      </p:sp>
    </p:spTree>
    <p:extLst>
      <p:ext uri="{BB962C8B-B14F-4D97-AF65-F5344CB8AC3E}">
        <p14:creationId xmlns:p14="http://schemas.microsoft.com/office/powerpoint/2010/main" val="2591923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present the topics in which a majority of respondents selected a novice level of expected skill where qualitative research methods had a bimodal split  with two panelists picking an advanced level of expected skill. </a:t>
            </a:r>
          </a:p>
        </p:txBody>
      </p:sp>
      <p:sp>
        <p:nvSpPr>
          <p:cNvPr id="4" name="Slide Number Placeholder 3"/>
          <p:cNvSpPr>
            <a:spLocks noGrp="1"/>
          </p:cNvSpPr>
          <p:nvPr>
            <p:ph type="sldNum" sz="quarter" idx="5"/>
          </p:nvPr>
        </p:nvSpPr>
        <p:spPr/>
        <p:txBody>
          <a:bodyPr/>
          <a:lstStyle/>
          <a:p>
            <a:fld id="{6DDBED15-2448-4734-A7B7-F3E581548E55}" type="slidenum">
              <a:rPr lang="en-US" smtClean="0"/>
              <a:t>11</a:t>
            </a:fld>
            <a:endParaRPr lang="en-US"/>
          </a:p>
        </p:txBody>
      </p:sp>
    </p:spTree>
    <p:extLst>
      <p:ext uri="{BB962C8B-B14F-4D97-AF65-F5344CB8AC3E}">
        <p14:creationId xmlns:p14="http://schemas.microsoft.com/office/powerpoint/2010/main" val="1825582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Cognitive Diagnostic models/diagnostic classification models is the one stand alone topic that was rated the lowest by consensus</a:t>
            </a:r>
            <a:r>
              <a:rPr lang="en-US"/>
              <a:t>. </a:t>
            </a:r>
            <a:endParaRPr lang="en-US" dirty="0"/>
          </a:p>
        </p:txBody>
      </p:sp>
      <p:sp>
        <p:nvSpPr>
          <p:cNvPr id="4" name="Slide Number Placeholder 3"/>
          <p:cNvSpPr>
            <a:spLocks noGrp="1"/>
          </p:cNvSpPr>
          <p:nvPr>
            <p:ph type="sldNum" sz="quarter" idx="5"/>
          </p:nvPr>
        </p:nvSpPr>
        <p:spPr/>
        <p:txBody>
          <a:bodyPr/>
          <a:lstStyle/>
          <a:p>
            <a:fld id="{6DDBED15-2448-4734-A7B7-F3E581548E55}" type="slidenum">
              <a:rPr lang="en-US" smtClean="0"/>
              <a:t>12</a:t>
            </a:fld>
            <a:endParaRPr lang="en-US"/>
          </a:p>
        </p:txBody>
      </p:sp>
    </p:spTree>
    <p:extLst>
      <p:ext uri="{BB962C8B-B14F-4D97-AF65-F5344CB8AC3E}">
        <p14:creationId xmlns:p14="http://schemas.microsoft.com/office/powerpoint/2010/main" val="2607469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next three slides, we will present topics where no majority existed for panelists. Here we see panelists split among response options, but generally close with their ratings being in similar locations on the response scale. The final column, specifically general linear modeling, data visualization and programming, we see panelists split, but </a:t>
            </a:r>
            <a:r>
              <a:rPr lang="en-US" dirty="0" err="1"/>
              <a:t>facvoring</a:t>
            </a:r>
            <a:r>
              <a:rPr lang="en-US" dirty="0"/>
              <a:t> either intermediate or advanced expected skill. </a:t>
            </a:r>
            <a:r>
              <a:rPr lang="en-US" dirty="0" err="1"/>
              <a:t>Comapratively</a:t>
            </a:r>
            <a:r>
              <a:rPr lang="en-US" dirty="0"/>
              <a:t>, panelists were grouped on the lower end of the response scale for </a:t>
            </a:r>
            <a:r>
              <a:rPr lang="en-US" dirty="0" err="1"/>
              <a:t>multidiemsnional</a:t>
            </a:r>
            <a:r>
              <a:rPr lang="en-US" dirty="0"/>
              <a:t> scaling with one panelists expected no level of skill for graduating </a:t>
            </a:r>
            <a:r>
              <a:rPr lang="en-US" dirty="0" err="1"/>
              <a:t>Phds</a:t>
            </a:r>
            <a:r>
              <a:rPr lang="en-US" dirty="0"/>
              <a:t>. </a:t>
            </a:r>
          </a:p>
        </p:txBody>
      </p:sp>
      <p:sp>
        <p:nvSpPr>
          <p:cNvPr id="4" name="Slide Number Placeholder 3"/>
          <p:cNvSpPr>
            <a:spLocks noGrp="1"/>
          </p:cNvSpPr>
          <p:nvPr>
            <p:ph type="sldNum" sz="quarter" idx="5"/>
          </p:nvPr>
        </p:nvSpPr>
        <p:spPr/>
        <p:txBody>
          <a:bodyPr/>
          <a:lstStyle/>
          <a:p>
            <a:fld id="{6DDBED15-2448-4734-A7B7-F3E581548E55}" type="slidenum">
              <a:rPr lang="en-US" smtClean="0"/>
              <a:t>13</a:t>
            </a:fld>
            <a:endParaRPr lang="en-US"/>
          </a:p>
        </p:txBody>
      </p:sp>
    </p:spTree>
    <p:extLst>
      <p:ext uri="{BB962C8B-B14F-4D97-AF65-F5344CB8AC3E}">
        <p14:creationId xmlns:p14="http://schemas.microsoft.com/office/powerpoint/2010/main" val="983526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three items had panelists split with two modes. We see machine learning/data mining and equating/linking skills with the split. Noticeable is a large gap between expectations for equating an </a:t>
            </a:r>
            <a:r>
              <a:rPr lang="en-US" dirty="0" err="1"/>
              <a:t>dlinking</a:t>
            </a:r>
            <a:r>
              <a:rPr lang="en-US" dirty="0"/>
              <a:t> with two panelists expecting on a fundamental awareness and two panelists expecting an advanced level of experti</a:t>
            </a:r>
            <a:r>
              <a:rPr lang="en-US" u="none" dirty="0"/>
              <a:t>s</a:t>
            </a:r>
            <a:r>
              <a:rPr lang="en-US" dirty="0"/>
              <a:t>e. Although all panelists had some expectation for graduating </a:t>
            </a:r>
            <a:r>
              <a:rPr lang="en-US" dirty="0" err="1"/>
              <a:t>Phds</a:t>
            </a:r>
            <a:r>
              <a:rPr lang="en-US" dirty="0"/>
              <a:t> with reelect to cultural, social, and political issues surrounding measurement they were split. </a:t>
            </a:r>
          </a:p>
        </p:txBody>
      </p:sp>
      <p:sp>
        <p:nvSpPr>
          <p:cNvPr id="4" name="Slide Number Placeholder 3"/>
          <p:cNvSpPr>
            <a:spLocks noGrp="1"/>
          </p:cNvSpPr>
          <p:nvPr>
            <p:ph type="sldNum" sz="quarter" idx="5"/>
          </p:nvPr>
        </p:nvSpPr>
        <p:spPr/>
        <p:txBody>
          <a:bodyPr/>
          <a:lstStyle/>
          <a:p>
            <a:fld id="{6DDBED15-2448-4734-A7B7-F3E581548E55}" type="slidenum">
              <a:rPr lang="en-US" smtClean="0"/>
              <a:t>14</a:t>
            </a:fld>
            <a:endParaRPr lang="en-US"/>
          </a:p>
        </p:txBody>
      </p:sp>
    </p:spTree>
    <p:extLst>
      <p:ext uri="{BB962C8B-B14F-4D97-AF65-F5344CB8AC3E}">
        <p14:creationId xmlns:p14="http://schemas.microsoft.com/office/powerpoint/2010/main" val="3590244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present that topics that were most split. WE see that panelists were torn on expected skills of graduating </a:t>
            </a:r>
            <a:r>
              <a:rPr lang="en-US" dirty="0" err="1"/>
              <a:t>Phds</a:t>
            </a:r>
            <a:r>
              <a:rPr lang="en-US" dirty="0"/>
              <a:t> for Categorical data analysis and computer adaptative testing and multistage testing. Panelists had varying expectations for vertical scaling, assessment consulting, cognitive sciences and PhD experience with history of testing/measurement. For computational psychometrics, technology based testing models, and test design/test construction we had one panelist selected advanced and one panelist say they expected graduating </a:t>
            </a:r>
            <a:r>
              <a:rPr lang="en-US" dirty="0" err="1"/>
              <a:t>phds</a:t>
            </a:r>
            <a:r>
              <a:rPr lang="en-US" dirty="0"/>
              <a:t> to have no skill with the other panelists selecting a mix of responses in between. Finally there was a negative skew expectation of skills surrounding program evaluation, but panelists were torn. </a:t>
            </a:r>
          </a:p>
        </p:txBody>
      </p:sp>
      <p:sp>
        <p:nvSpPr>
          <p:cNvPr id="4" name="Slide Number Placeholder 3"/>
          <p:cNvSpPr>
            <a:spLocks noGrp="1"/>
          </p:cNvSpPr>
          <p:nvPr>
            <p:ph type="sldNum" sz="quarter" idx="5"/>
          </p:nvPr>
        </p:nvSpPr>
        <p:spPr/>
        <p:txBody>
          <a:bodyPr/>
          <a:lstStyle/>
          <a:p>
            <a:fld id="{6DDBED15-2448-4734-A7B7-F3E581548E55}" type="slidenum">
              <a:rPr lang="en-US" smtClean="0"/>
              <a:t>15</a:t>
            </a:fld>
            <a:endParaRPr lang="en-US"/>
          </a:p>
        </p:txBody>
      </p:sp>
    </p:spTree>
    <p:extLst>
      <p:ext uri="{BB962C8B-B14F-4D97-AF65-F5344CB8AC3E}">
        <p14:creationId xmlns:p14="http://schemas.microsoft.com/office/powerpoint/2010/main" val="4143675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Thinking about hiding this slide and only bringing it in if we have time…</a:t>
            </a:r>
          </a:p>
          <a:p>
            <a:r>
              <a:rPr lang="en-US" dirty="0"/>
              <a:t>This is more of an applications based slide. </a:t>
            </a:r>
          </a:p>
        </p:txBody>
      </p:sp>
      <p:sp>
        <p:nvSpPr>
          <p:cNvPr id="4" name="Slide Number Placeholder 3"/>
          <p:cNvSpPr>
            <a:spLocks noGrp="1"/>
          </p:cNvSpPr>
          <p:nvPr>
            <p:ph type="sldNum" sz="quarter" idx="5"/>
          </p:nvPr>
        </p:nvSpPr>
        <p:spPr/>
        <p:txBody>
          <a:bodyPr/>
          <a:lstStyle/>
          <a:p>
            <a:fld id="{6DDBED15-2448-4734-A7B7-F3E581548E55}" type="slidenum">
              <a:rPr lang="en-US" smtClean="0"/>
              <a:t>16</a:t>
            </a:fld>
            <a:endParaRPr lang="en-US"/>
          </a:p>
        </p:txBody>
      </p:sp>
    </p:spTree>
    <p:extLst>
      <p:ext uri="{BB962C8B-B14F-4D97-AF65-F5344CB8AC3E}">
        <p14:creationId xmlns:p14="http://schemas.microsoft.com/office/powerpoint/2010/main" val="2979575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discuss written and oral communication skills. Panelists tended to agree of at least an intermediate skill level for all types of communication with the expectation of the ability to write for a general audience. There was a higher average expectation for oral communication of each type compared to written communication, but in general, all panelists have high expectations here. </a:t>
            </a:r>
          </a:p>
        </p:txBody>
      </p:sp>
      <p:sp>
        <p:nvSpPr>
          <p:cNvPr id="4" name="Slide Number Placeholder 3"/>
          <p:cNvSpPr>
            <a:spLocks noGrp="1"/>
          </p:cNvSpPr>
          <p:nvPr>
            <p:ph type="sldNum" sz="quarter" idx="5"/>
          </p:nvPr>
        </p:nvSpPr>
        <p:spPr/>
        <p:txBody>
          <a:bodyPr/>
          <a:lstStyle/>
          <a:p>
            <a:fld id="{6DDBED15-2448-4734-A7B7-F3E581548E55}" type="slidenum">
              <a:rPr lang="en-US" smtClean="0"/>
              <a:t>19</a:t>
            </a:fld>
            <a:endParaRPr lang="en-US"/>
          </a:p>
        </p:txBody>
      </p:sp>
    </p:spTree>
    <p:extLst>
      <p:ext uri="{BB962C8B-B14F-4D97-AF65-F5344CB8AC3E}">
        <p14:creationId xmlns:p14="http://schemas.microsoft.com/office/powerpoint/2010/main" val="2647048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DBED15-2448-4734-A7B7-F3E581548E55}" type="slidenum">
              <a:rPr lang="en-US" smtClean="0"/>
              <a:t>20</a:t>
            </a:fld>
            <a:endParaRPr lang="en-US"/>
          </a:p>
        </p:txBody>
      </p:sp>
    </p:spTree>
    <p:extLst>
      <p:ext uri="{BB962C8B-B14F-4D97-AF65-F5344CB8AC3E}">
        <p14:creationId xmlns:p14="http://schemas.microsoft.com/office/powerpoint/2010/main" val="1821880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Switching gears to teaching, leadership, and mentorship. Overall there is the expectation that students with </a:t>
            </a:r>
            <a:r>
              <a:rPr lang="en-US" dirty="0" err="1"/>
              <a:t>Phds</a:t>
            </a:r>
            <a:r>
              <a:rPr lang="en-US" dirty="0"/>
              <a:t> will have an intermediate skillset to advise/mentor as well as teach. The expectation is a bit higher overall for graduating </a:t>
            </a:r>
            <a:r>
              <a:rPr lang="en-US" dirty="0" err="1"/>
              <a:t>phd’s</a:t>
            </a:r>
            <a:r>
              <a:rPr lang="en-US" dirty="0"/>
              <a:t> leadership skills. </a:t>
            </a:r>
          </a:p>
        </p:txBody>
      </p:sp>
      <p:sp>
        <p:nvSpPr>
          <p:cNvPr id="4" name="Slide Number Placeholder 3"/>
          <p:cNvSpPr>
            <a:spLocks noGrp="1"/>
          </p:cNvSpPr>
          <p:nvPr>
            <p:ph type="sldNum" sz="quarter" idx="5"/>
          </p:nvPr>
        </p:nvSpPr>
        <p:spPr/>
        <p:txBody>
          <a:bodyPr/>
          <a:lstStyle/>
          <a:p>
            <a:fld id="{6DDBED15-2448-4734-A7B7-F3E581548E55}" type="slidenum">
              <a:rPr lang="en-US" smtClean="0"/>
              <a:t>21</a:t>
            </a:fld>
            <a:endParaRPr lang="en-US"/>
          </a:p>
        </p:txBody>
      </p:sp>
    </p:spTree>
    <p:extLst>
      <p:ext uri="{BB962C8B-B14F-4D97-AF65-F5344CB8AC3E}">
        <p14:creationId xmlns:p14="http://schemas.microsoft.com/office/powerpoint/2010/main" val="2708316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Educators of Measurement SIGIMIE Repository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EoM</a:t>
            </a:r>
            <a:r>
              <a:rPr lang="en-US" sz="1800" dirty="0">
                <a:effectLst/>
                <a:latin typeface="Calibri" panose="020F0502020204030204" pitchFamily="34" charset="0"/>
                <a:ea typeface="Calibri" panose="020F0502020204030204" pitchFamily="34" charset="0"/>
                <a:cs typeface="Times New Roman" panose="02020603050405020304" pitchFamily="18" charset="0"/>
              </a:rPr>
              <a:t> Repository) will offer:</a:t>
            </a:r>
          </a:p>
          <a:p>
            <a:pPr lvl="1"/>
            <a:r>
              <a:rPr lang="en-US" sz="1600" dirty="0">
                <a:effectLst/>
                <a:latin typeface="Calibri" panose="020F0502020204030204" pitchFamily="34" charset="0"/>
                <a:ea typeface="Calibri" panose="020F0502020204030204" pitchFamily="34" charset="0"/>
                <a:cs typeface="Times New Roman" panose="02020603050405020304" pitchFamily="18" charset="0"/>
              </a:rPr>
              <a:t> a dynamic, community-contributed, online collection of artifacts related to educating measurement students, interns, and recent graduates. </a:t>
            </a:r>
          </a:p>
          <a:p>
            <a:pPr lvl="1"/>
            <a:r>
              <a:rPr lang="en-US" sz="1600" dirty="0">
                <a:effectLst/>
                <a:latin typeface="Calibri" panose="020F0502020204030204" pitchFamily="34" charset="0"/>
                <a:ea typeface="Calibri" panose="020F0502020204030204" pitchFamily="34" charset="0"/>
                <a:cs typeface="Times New Roman" panose="02020603050405020304" pitchFamily="18" charset="0"/>
              </a:rPr>
              <a:t>provide a formal structure for sharing helpful materials across an international community of educators of measurement. </a:t>
            </a:r>
          </a:p>
          <a:p>
            <a:pPr lvl="1"/>
            <a:r>
              <a:rPr lang="en-US" sz="1600" dirty="0">
                <a:effectLst/>
                <a:latin typeface="Calibri" panose="020F0502020204030204" pitchFamily="34" charset="0"/>
                <a:ea typeface="Calibri" panose="020F0502020204030204" pitchFamily="34" charset="0"/>
                <a:cs typeface="Times New Roman" panose="02020603050405020304" pitchFamily="18" charset="0"/>
              </a:rPr>
              <a:t>foster a robust dialogue around teaching, mentoring, and advising students entering the field of educational measurement.  </a:t>
            </a:r>
          </a:p>
          <a:p>
            <a:r>
              <a:rPr lang="en-US" dirty="0">
                <a:latin typeface="+mn-lt"/>
              </a:rPr>
              <a:t>E-mail shortly after annual meeting</a:t>
            </a:r>
          </a:p>
          <a:p>
            <a:r>
              <a:rPr lang="en-US" dirty="0">
                <a:latin typeface="+mn-lt"/>
              </a:rPr>
              <a:t>In-take form: </a:t>
            </a:r>
            <a:r>
              <a:rPr lang="en-US" sz="1100" u="sng" dirty="0">
                <a:solidFill>
                  <a:srgbClr val="0563C1"/>
                </a:solidFill>
                <a:effectLst/>
                <a:latin typeface="+mn-lt"/>
                <a:ea typeface="Calibri" panose="020F0502020204030204" pitchFamily="34" charset="0"/>
                <a:hlinkClick r:id="rId3"/>
              </a:rPr>
              <a:t>https://form.jotform.com/211232766080146</a:t>
            </a:r>
            <a:endParaRPr lang="en-US" sz="1100" u="sng" dirty="0">
              <a:solidFill>
                <a:srgbClr val="0563C1"/>
              </a:solidFill>
              <a:effectLst/>
              <a:latin typeface="+mn-lt"/>
              <a:ea typeface="Calibri" panose="020F0502020204030204" pitchFamily="34" charset="0"/>
            </a:endParaRPr>
          </a:p>
          <a:p>
            <a:r>
              <a:rPr lang="en-US" dirty="0">
                <a:latin typeface="+mn-lt"/>
              </a:rPr>
              <a:t>We will seek information such as your name, e-mail, course artifact is for, etc. in order for users of the repository to give suitable reference. We will also include the set of guidelines for contributing and using the repository. </a:t>
            </a:r>
          </a:p>
          <a:p>
            <a:endParaRPr lang="en-US" dirty="0"/>
          </a:p>
        </p:txBody>
      </p:sp>
      <p:sp>
        <p:nvSpPr>
          <p:cNvPr id="4" name="Slide Number Placeholder 3"/>
          <p:cNvSpPr>
            <a:spLocks noGrp="1"/>
          </p:cNvSpPr>
          <p:nvPr>
            <p:ph type="sldNum" sz="quarter" idx="5"/>
          </p:nvPr>
        </p:nvSpPr>
        <p:spPr/>
        <p:txBody>
          <a:bodyPr/>
          <a:lstStyle/>
          <a:p>
            <a:fld id="{6DDBED15-2448-4734-A7B7-F3E581548E55}" type="slidenum">
              <a:rPr lang="en-US" smtClean="0"/>
              <a:t>2</a:t>
            </a:fld>
            <a:endParaRPr lang="en-US"/>
          </a:p>
        </p:txBody>
      </p:sp>
    </p:spTree>
    <p:extLst>
      <p:ext uri="{BB962C8B-B14F-4D97-AF65-F5344CB8AC3E}">
        <p14:creationId xmlns:p14="http://schemas.microsoft.com/office/powerpoint/2010/main" val="452470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Measurement professionals are employed in a variety of occupational settings, including higher education, K-12 districts, state governments, testing companies, non-profits, and program evaluation consortia. These professionals receive training across many different domains, such as educational research, evaluation, measurement, quantitative methods, psychometrics, educational psychology, assessment practice, and statistics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Pakman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Camara, &amp; Huff, 2010). With varied job types and an immense breadth of training domains, defining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educational measurement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has proven to be a challenge (Bolt et. al, 2020). Regardless of whether a universal definition is a cause or artifact, debate and discussion around graduate training in educational measurement persists. This debate is illustrated in two recent curricula reviews across as many as 135 graduate programs, which showed inconsistencies regarding the measurement, statistics, psychology, and professional development training offered by programs in the U.S. (Randall et al., 2020; Russell et al., 2019). Although these reviews provide useful information, they have lacked extensive input from a wide-range of professionals in the field. Such input could generate discussion among faculty about potential curricula modifications, given faculty areas of expertise, the number of required institutional credits, and required student prerequisite knowledge.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DDBED15-2448-4734-A7B7-F3E581548E55}" type="slidenum">
              <a:rPr lang="en-US" smtClean="0"/>
              <a:t>3</a:t>
            </a:fld>
            <a:endParaRPr lang="en-US"/>
          </a:p>
        </p:txBody>
      </p:sp>
    </p:spTree>
    <p:extLst>
      <p:ext uri="{BB962C8B-B14F-4D97-AF65-F5344CB8AC3E}">
        <p14:creationId xmlns:p14="http://schemas.microsoft.com/office/powerpoint/2010/main" val="3406907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addition to core competencies, which additional topics would you want a graduate student to study?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Select 10 of the following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or alternatively: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How much time do you anticipate students would have experienced the following?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full semester course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half-semester course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three-hour class period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1-hour seminar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optional workshop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u="sng" dirty="0">
                <a:effectLst/>
                <a:latin typeface="Times New Roman" panose="02020603050405020304" pitchFamily="18" charset="0"/>
                <a:ea typeface="Calibri" panose="020F0502020204030204" pitchFamily="34" charset="0"/>
                <a:cs typeface="Times New Roman" panose="02020603050405020304" pitchFamily="18" charset="0"/>
              </a:rPr>
              <a:t>What level do you expect students to graduate with the following skills?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Times New Roman" panose="02020603050405020304" pitchFamily="18"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Expert;</a:t>
            </a:r>
          </a:p>
          <a:p>
            <a:pPr marL="342900" marR="0" lvl="0" indent="-342900">
              <a:lnSpc>
                <a:spcPct val="115000"/>
              </a:lnSpc>
              <a:spcBef>
                <a:spcPts val="0"/>
              </a:spcBef>
              <a:spcAft>
                <a:spcPts val="0"/>
              </a:spcAft>
              <a:buFont typeface="Times New Roman" panose="02020603050405020304" pitchFamily="18"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Advanced; </a:t>
            </a:r>
          </a:p>
          <a:p>
            <a:pPr marL="342900" marR="0" lvl="0" indent="-342900">
              <a:lnSpc>
                <a:spcPct val="115000"/>
              </a:lnSpc>
              <a:spcBef>
                <a:spcPts val="0"/>
              </a:spcBef>
              <a:spcAft>
                <a:spcPts val="0"/>
              </a:spcAft>
              <a:buFont typeface="Times New Roman" panose="02020603050405020304" pitchFamily="18"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Intermediate; </a:t>
            </a:r>
          </a:p>
          <a:p>
            <a:pPr marL="342900" marR="0" lvl="0" indent="-342900">
              <a:lnSpc>
                <a:spcPct val="115000"/>
              </a:lnSpc>
              <a:spcBef>
                <a:spcPts val="0"/>
              </a:spcBef>
              <a:spcAft>
                <a:spcPts val="0"/>
              </a:spcAft>
              <a:buFont typeface="Times New Roman" panose="02020603050405020304" pitchFamily="18"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Novice; </a:t>
            </a:r>
          </a:p>
          <a:p>
            <a:pPr marL="342900" marR="0" lvl="0" indent="-342900">
              <a:lnSpc>
                <a:spcPct val="115000"/>
              </a:lnSpc>
              <a:spcBef>
                <a:spcPts val="0"/>
              </a:spcBef>
              <a:spcAft>
                <a:spcPts val="0"/>
              </a:spcAft>
              <a:buFont typeface="Times New Roman" panose="02020603050405020304" pitchFamily="18"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Fundamental Awareness</a:t>
            </a:r>
          </a:p>
          <a:p>
            <a:endParaRPr lang="en-US" dirty="0"/>
          </a:p>
        </p:txBody>
      </p:sp>
      <p:sp>
        <p:nvSpPr>
          <p:cNvPr id="4" name="Slide Number Placeholder 3"/>
          <p:cNvSpPr>
            <a:spLocks noGrp="1"/>
          </p:cNvSpPr>
          <p:nvPr>
            <p:ph type="sldNum" sz="quarter" idx="5"/>
          </p:nvPr>
        </p:nvSpPr>
        <p:spPr/>
        <p:txBody>
          <a:bodyPr/>
          <a:lstStyle/>
          <a:p>
            <a:fld id="{6DDBED15-2448-4734-A7B7-F3E581548E55}" type="slidenum">
              <a:rPr lang="en-US" smtClean="0"/>
              <a:t>4</a:t>
            </a:fld>
            <a:endParaRPr lang="en-US"/>
          </a:p>
        </p:txBody>
      </p:sp>
    </p:spTree>
    <p:extLst>
      <p:ext uri="{BB962C8B-B14F-4D97-AF65-F5344CB8AC3E}">
        <p14:creationId xmlns:p14="http://schemas.microsoft.com/office/powerpoint/2010/main" val="3579022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545E6B"/>
                </a:solidFill>
                <a:latin typeface="FiraSans-Regular"/>
              </a:rPr>
              <a:t>we considered core competencies of a doctoral</a:t>
            </a:r>
          </a:p>
          <a:p>
            <a:pPr algn="l"/>
            <a:r>
              <a:rPr lang="en-US" sz="1800" b="0" i="0" u="none" strike="noStrike" baseline="0" dirty="0">
                <a:solidFill>
                  <a:srgbClr val="545E6B"/>
                </a:solidFill>
                <a:latin typeface="FiraSans-Regular"/>
              </a:rPr>
              <a:t>educational/psychological measurement program.</a:t>
            </a:r>
          </a:p>
          <a:p>
            <a:pPr algn="l"/>
            <a:r>
              <a:rPr lang="en-US" sz="1800" b="0" i="0" u="none" strike="noStrike" baseline="0" dirty="0">
                <a:solidFill>
                  <a:srgbClr val="545E6B"/>
                </a:solidFill>
                <a:latin typeface="FiraSans-Regular"/>
              </a:rPr>
              <a:t>We considered these to be taught, or obtained through master’s level</a:t>
            </a:r>
          </a:p>
          <a:p>
            <a:pPr algn="l"/>
            <a:r>
              <a:rPr lang="en-US" sz="1800" b="0" i="0" u="none" strike="noStrike" baseline="0" dirty="0">
                <a:solidFill>
                  <a:srgbClr val="545E6B"/>
                </a:solidFill>
                <a:latin typeface="FiraSans-Regular"/>
              </a:rPr>
              <a:t>coursework, in most programs:</a:t>
            </a:r>
          </a:p>
          <a:p>
            <a:pPr algn="l"/>
            <a:endParaRPr lang="en-US" sz="1800" b="0" i="0" u="none" strike="noStrike" baseline="0" dirty="0">
              <a:solidFill>
                <a:srgbClr val="545E6B"/>
              </a:solidFill>
              <a:latin typeface="FiraSans-Regular"/>
            </a:endParaRPr>
          </a:p>
          <a:p>
            <a:pPr algn="l"/>
            <a:r>
              <a:rPr lang="en-US" sz="1800" b="0" i="0" u="none" strike="noStrike" baseline="0" dirty="0">
                <a:solidFill>
                  <a:srgbClr val="545E6B"/>
                </a:solidFill>
                <a:latin typeface="FiraSans-Regular"/>
              </a:rPr>
              <a:t>Statistics had topics such as:</a:t>
            </a:r>
          </a:p>
          <a:p>
            <a:pPr algn="l"/>
            <a:r>
              <a:rPr lang="en-US" sz="1800" b="0" i="0" u="none" strike="noStrike" baseline="0" dirty="0">
                <a:solidFill>
                  <a:srgbClr val="545E6B"/>
                </a:solidFill>
                <a:latin typeface="FiraSans-Light"/>
              </a:rPr>
              <a:t>Bayesian statistics</a:t>
            </a:r>
          </a:p>
          <a:p>
            <a:pPr algn="l"/>
            <a:r>
              <a:rPr lang="en-US" sz="1800" b="0" i="0" u="none" strike="noStrike" baseline="0" dirty="0">
                <a:solidFill>
                  <a:srgbClr val="545E6B"/>
                </a:solidFill>
                <a:latin typeface="FiraSans-Light"/>
              </a:rPr>
              <a:t>Categorical data analysis (e.g.,</a:t>
            </a:r>
          </a:p>
          <a:p>
            <a:pPr algn="l"/>
            <a:r>
              <a:rPr lang="en-US" sz="1800" b="0" i="0" u="none" strike="noStrike" baseline="0" dirty="0">
                <a:solidFill>
                  <a:srgbClr val="545E6B"/>
                </a:solidFill>
                <a:latin typeface="FiraSans-Light"/>
              </a:rPr>
              <a:t>ROC)</a:t>
            </a:r>
          </a:p>
          <a:p>
            <a:pPr algn="l"/>
            <a:r>
              <a:rPr lang="en-US" sz="1800" b="0" i="0" u="none" strike="noStrike" baseline="0" dirty="0">
                <a:solidFill>
                  <a:srgbClr val="545E6B"/>
                </a:solidFill>
                <a:latin typeface="FiraSans-Light"/>
              </a:rPr>
              <a:t>Factor analysis and structural</a:t>
            </a:r>
          </a:p>
          <a:p>
            <a:pPr algn="l"/>
            <a:r>
              <a:rPr lang="en-US" sz="1800" b="0" i="0" u="none" strike="noStrike" baseline="0" dirty="0">
                <a:solidFill>
                  <a:srgbClr val="545E6B"/>
                </a:solidFill>
                <a:latin typeface="FiraSans-Light"/>
              </a:rPr>
              <a:t>equation modeling</a:t>
            </a:r>
          </a:p>
          <a:p>
            <a:pPr algn="l"/>
            <a:r>
              <a:rPr lang="en-US" sz="1800" b="0" i="0" u="none" strike="noStrike" baseline="0" dirty="0">
                <a:solidFill>
                  <a:srgbClr val="545E6B"/>
                </a:solidFill>
                <a:latin typeface="FiraSans-Light"/>
              </a:rPr>
              <a:t>General linear model</a:t>
            </a:r>
          </a:p>
          <a:p>
            <a:pPr algn="l"/>
            <a:r>
              <a:rPr lang="en-US" sz="1800" b="0" i="0" u="none" strike="noStrike" baseline="0" dirty="0">
                <a:solidFill>
                  <a:srgbClr val="545E6B"/>
                </a:solidFill>
                <a:latin typeface="FiraSans-Light"/>
              </a:rPr>
              <a:t>Growth modeling</a:t>
            </a:r>
          </a:p>
          <a:p>
            <a:pPr algn="l"/>
            <a:r>
              <a:rPr lang="en-US" sz="1800" b="0" i="0" u="none" strike="noStrike" baseline="0" dirty="0">
                <a:solidFill>
                  <a:srgbClr val="545E6B"/>
                </a:solidFill>
                <a:latin typeface="FiraSans-Light"/>
              </a:rPr>
              <a:t>Hierarchical linear modeling</a:t>
            </a:r>
          </a:p>
          <a:p>
            <a:pPr algn="l"/>
            <a:r>
              <a:rPr lang="en-US" sz="1800" b="0" i="0" u="none" strike="noStrike" baseline="0" dirty="0">
                <a:solidFill>
                  <a:srgbClr val="545E6B"/>
                </a:solidFill>
                <a:latin typeface="FiraSans-Light"/>
              </a:rPr>
              <a:t>Nonparametric statistics</a:t>
            </a:r>
          </a:p>
          <a:p>
            <a:pPr algn="l"/>
            <a:r>
              <a:rPr lang="en-US" sz="1800" b="0" i="0" u="none" strike="noStrike" baseline="0" dirty="0">
                <a:solidFill>
                  <a:srgbClr val="545E6B"/>
                </a:solidFill>
                <a:latin typeface="FiraSans-Light"/>
              </a:rPr>
              <a:t>Statistics consulting</a:t>
            </a:r>
            <a:endParaRPr lang="en-US" dirty="0"/>
          </a:p>
        </p:txBody>
      </p:sp>
      <p:sp>
        <p:nvSpPr>
          <p:cNvPr id="4" name="Slide Number Placeholder 3"/>
          <p:cNvSpPr>
            <a:spLocks noGrp="1"/>
          </p:cNvSpPr>
          <p:nvPr>
            <p:ph type="sldNum" sz="quarter" idx="5"/>
          </p:nvPr>
        </p:nvSpPr>
        <p:spPr/>
        <p:txBody>
          <a:bodyPr/>
          <a:lstStyle/>
          <a:p>
            <a:fld id="{6DDBED15-2448-4734-A7B7-F3E581548E55}" type="slidenum">
              <a:rPr lang="en-US" smtClean="0"/>
              <a:t>5</a:t>
            </a:fld>
            <a:endParaRPr lang="en-US"/>
          </a:p>
        </p:txBody>
      </p:sp>
    </p:spTree>
    <p:extLst>
      <p:ext uri="{BB962C8B-B14F-4D97-AF65-F5344CB8AC3E}">
        <p14:creationId xmlns:p14="http://schemas.microsoft.com/office/powerpoint/2010/main" val="3983812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we have identified representatives from major employment settings to debate about what should be covered in measurement graduate programs through traditional courses and other learning experiences. The five employer types include: (a) the testing industry; (b) higher education institutions; (c) program evaluation consortia; (d) district; and (e) state education programs. </a:t>
            </a:r>
          </a:p>
          <a:p>
            <a:pPr marL="0" marR="0">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b="1" dirty="0">
                <a:effectLst/>
                <a:latin typeface="Times New Roman" panose="02020603050405020304" pitchFamily="18" charset="0"/>
                <a:ea typeface="Calibri" panose="020F0502020204030204" pitchFamily="34" charset="0"/>
              </a:rPr>
              <a:t>Deborah Bandalos </a:t>
            </a:r>
            <a:r>
              <a:rPr lang="en-US" sz="1800" dirty="0">
                <a:effectLst/>
                <a:latin typeface="Times New Roman" panose="02020603050405020304" pitchFamily="18" charset="0"/>
                <a:ea typeface="Calibri" panose="020F0502020204030204" pitchFamily="34" charset="0"/>
              </a:rPr>
              <a:t>has held academic positions at the University of Nebraska and the University of Georgia before accepting her current position as Professor and Director of the Assessment and Measurement Doctoral Program at James Madison University. Dr. Bandalos is the author of the book </a:t>
            </a:r>
            <a:r>
              <a:rPr lang="en-US" sz="1800" i="1" dirty="0">
                <a:effectLst/>
                <a:latin typeface="Times New Roman" panose="02020603050405020304" pitchFamily="18" charset="0"/>
                <a:ea typeface="Calibri" panose="020F0502020204030204" pitchFamily="34" charset="0"/>
              </a:rPr>
              <a:t>Measurement Theory and Applications for the Social Sciences</a:t>
            </a:r>
            <a:r>
              <a:rPr lang="en-US" sz="1800" dirty="0">
                <a:effectLst/>
                <a:latin typeface="Times New Roman" panose="02020603050405020304" pitchFamily="18" charset="0"/>
                <a:ea typeface="Calibri" panose="020F0502020204030204" pitchFamily="34" charset="0"/>
              </a:rPr>
              <a:t> and has served as associate editor of </a:t>
            </a:r>
            <a:r>
              <a:rPr lang="en-US" sz="1800" i="1" dirty="0">
                <a:effectLst/>
                <a:latin typeface="Times New Roman" panose="02020603050405020304" pitchFamily="18" charset="0"/>
                <a:ea typeface="Calibri" panose="020F0502020204030204" pitchFamily="34" charset="0"/>
              </a:rPr>
              <a:t>Multivariate Behavioral Research</a:t>
            </a:r>
            <a:r>
              <a:rPr lang="en-US" sz="1800" dirty="0">
                <a:effectLst/>
                <a:latin typeface="Times New Roman" panose="02020603050405020304" pitchFamily="18" charset="0"/>
                <a:ea typeface="Calibri" panose="020F0502020204030204" pitchFamily="34" charset="0"/>
              </a:rPr>
              <a:t> and </a:t>
            </a:r>
            <a:r>
              <a:rPr lang="en-US" sz="1800" i="1" dirty="0">
                <a:effectLst/>
                <a:latin typeface="Times New Roman" panose="02020603050405020304" pitchFamily="18" charset="0"/>
                <a:ea typeface="Calibri" panose="020F0502020204030204" pitchFamily="34" charset="0"/>
              </a:rPr>
              <a:t>Structural Equation Modeling</a:t>
            </a:r>
            <a:r>
              <a:rPr lang="en-US" sz="1800" dirty="0">
                <a:effectLst/>
                <a:latin typeface="Times New Roman" panose="02020603050405020304" pitchFamily="18" charset="0"/>
                <a:ea typeface="Calibri" panose="020F0502020204030204" pitchFamily="34" charset="0"/>
              </a:rPr>
              <a:t>. She is past president of the Society for Multivariate Experimental </a:t>
            </a:r>
            <a:r>
              <a:rPr lang="en-US" sz="1800" b="0" dirty="0">
                <a:effectLst/>
                <a:latin typeface="Times New Roman" panose="02020603050405020304" pitchFamily="18" charset="0"/>
                <a:ea typeface="Calibri" panose="020F0502020204030204" pitchFamily="34" charset="0"/>
              </a:rPr>
              <a:t>Psychology and the </a:t>
            </a:r>
            <a:r>
              <a:rPr lang="en-US" sz="1800" b="0" dirty="0">
                <a:solidFill>
                  <a:srgbClr val="000000"/>
                </a:solidFill>
                <a:effectLst/>
                <a:latin typeface="Calibri" panose="020F0502020204030204" pitchFamily="34" charset="0"/>
                <a:ea typeface="Calibri" panose="020F0502020204030204" pitchFamily="34" charset="0"/>
              </a:rPr>
              <a:t>President-elect of the American Psychological Association's Division 5</a:t>
            </a:r>
            <a:r>
              <a:rPr lang="en-US" sz="1800" b="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Other current professional service activities include service on the Committee for Psychological Testing and Assessing of the American Psychological Association and on the Examination Committee of the Examination for Professional Practice in Psychology.</a:t>
            </a:r>
            <a:endParaRPr lang="en-US" sz="1800" dirty="0">
              <a:effectLst/>
              <a:latin typeface="Calibri" panose="020F0502020204030204" pitchFamily="34" charset="0"/>
              <a:ea typeface="Calibri" panose="020F0502020204030204" pitchFamily="34" charset="0"/>
            </a:endParaRPr>
          </a:p>
          <a:p>
            <a:pPr marL="0" marR="0">
              <a:lnSpc>
                <a:spcPct val="105000"/>
              </a:lnSpc>
              <a:spcBef>
                <a:spcPts val="0"/>
              </a:spcBef>
              <a:spcAft>
                <a:spcPts val="800"/>
              </a:spcAft>
            </a:pPr>
            <a:r>
              <a:rPr lang="en-US" sz="1800" b="1" dirty="0">
                <a:solidFill>
                  <a:srgbClr val="000000"/>
                </a:solidFill>
                <a:effectLst/>
                <a:latin typeface="Times New Roman" panose="02020603050405020304" pitchFamily="18" charset="0"/>
                <a:ea typeface="Calibri" panose="020F0502020204030204" pitchFamily="34" charset="0"/>
              </a:rPr>
              <a:t>Peggy Jones</a:t>
            </a:r>
            <a:r>
              <a:rPr lang="en-US" sz="1800" dirty="0">
                <a:solidFill>
                  <a:srgbClr val="000000"/>
                </a:solidFill>
                <a:effectLst/>
                <a:latin typeface="Times New Roman" panose="02020603050405020304" pitchFamily="18" charset="0"/>
                <a:ea typeface="Calibri" panose="020F0502020204030204" pitchFamily="34" charset="0"/>
              </a:rPr>
              <a:t> is the director of the Office for Accountability, Research, and Measurement with Pasco County Schools. She has experience teaching at the elementary and middle school levels as well as the graduate level.  She has worked as both a school-based and district-based administrator in a school district of approximately 75, 000 students in central Florida.  She enjoys helping others to see the potential and the strength in using data to answer questions and accomplish goals.  </a:t>
            </a:r>
          </a:p>
          <a:p>
            <a:pPr marL="0" marR="0">
              <a:lnSpc>
                <a:spcPct val="105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Kavita </a:t>
            </a:r>
            <a:r>
              <a:rPr lang="en-US" sz="1800" b="1" dirty="0">
                <a:effectLst/>
                <a:latin typeface="Calibri" panose="020F0502020204030204" pitchFamily="34" charset="0"/>
                <a:ea typeface="Times New Roman" panose="02020603050405020304" pitchFamily="18" charset="0"/>
              </a:rPr>
              <a:t>Mittapalli </a:t>
            </a:r>
            <a:r>
              <a:rPr lang="en-US" sz="1800" dirty="0">
                <a:effectLst/>
                <a:latin typeface="Calibri" panose="020F0502020204030204" pitchFamily="34" charset="0"/>
                <a:ea typeface="Times New Roman" panose="02020603050405020304" pitchFamily="18" charset="0"/>
              </a:rPr>
              <a:t>is the CEO and founder of </a:t>
            </a:r>
            <a:r>
              <a:rPr lang="en-US" sz="1800" dirty="0" err="1">
                <a:effectLst/>
                <a:latin typeface="Calibri" panose="020F0502020204030204" pitchFamily="34" charset="0"/>
                <a:ea typeface="Times New Roman" panose="02020603050405020304" pitchFamily="18" charset="0"/>
              </a:rPr>
              <a:t>MNAssociates</a:t>
            </a:r>
            <a:r>
              <a:rPr lang="en-US" sz="1800" dirty="0">
                <a:effectLst/>
                <a:latin typeface="Calibri" panose="020F0502020204030204" pitchFamily="34" charset="0"/>
                <a:ea typeface="Times New Roman" panose="02020603050405020304" pitchFamily="18" charset="0"/>
              </a:rPr>
              <a:t>, Inc., a small research and evaluation consulting firm that she founded in 2004. Dr Mittapalli leads a team of five evaluators including a statistician to conduct small, medium, and large scale evaluations for various state and federal agencies including the NSF, US Departments of Defense, Education and Labor, NASA, and private foundations across the nation. Dr Mittapalli began her educational career in agricultural sciences from India, she then completed a masters in applied sociology and a PhD in research design and methodology both from George Mason University in Fairfax, VA. To date, MNA has completed 290 technical reports for its clients. </a:t>
            </a:r>
            <a:endParaRPr lang="en-US" sz="1800" dirty="0">
              <a:effectLst/>
              <a:latin typeface="Calibri" panose="020F0502020204030204" pitchFamily="34" charset="0"/>
              <a:ea typeface="Calibri" panose="020F0502020204030204" pitchFamily="34"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 look forward </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to our panel in one week. As I prep your introduction, I wanted to confirm that the following description is still accurate:</a:t>
            </a:r>
          </a:p>
          <a:p>
            <a:pPr marL="0" marR="0">
              <a:lnSpc>
                <a:spcPct val="107000"/>
              </a:lnSpc>
              <a:spcBef>
                <a:spcPts val="0"/>
              </a:spcBef>
              <a:spcAft>
                <a:spcPts val="800"/>
              </a:spcAft>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Jonathan D. Rubright serves as Vice President of the Office of Research at the National Board of Medical Examiners where he aligns research investments with organizational strategy, leads the NBME research team, manages the psychometric internship program, and contributes collaborative thought partnership to strategic challenges. With almost a decade of experience in the testing industry, John has consistently exceled in leading and managing operational, research, and developmental initiatives. His research interests are cross-disciplinary and include notable contributions in psychometrics, medicine, and medical education.</a:t>
            </a:r>
          </a:p>
          <a:p>
            <a:pPr marL="0" marR="0">
              <a:spcBef>
                <a:spcPts val="0"/>
              </a:spcBef>
              <a:spcAft>
                <a:spcPts val="0"/>
              </a:spcAft>
            </a:pPr>
            <a:r>
              <a:rPr lang="en-US" sz="1800" b="1" dirty="0">
                <a:effectLst/>
                <a:latin typeface="Times New Roman" panose="02020603050405020304" pitchFamily="18" charset="0"/>
                <a:ea typeface="Calibri" panose="020F0502020204030204" pitchFamily="34" charset="0"/>
              </a:rPr>
              <a:t>Vince Verges</a:t>
            </a:r>
            <a:r>
              <a:rPr lang="en-US" sz="1800" dirty="0">
                <a:effectLst/>
                <a:latin typeface="Times New Roman" panose="02020603050405020304" pitchFamily="18" charset="0"/>
                <a:ea typeface="Calibri" panose="020F0502020204030204" pitchFamily="34" charset="0"/>
              </a:rPr>
              <a:t> has overall responsibility for Florida’s K-12 statewide summative assessment system, as well as the Florida Teacher Certification Examination and the Florida Educational Leadership Exam. He has been in this position since 2013, has been with the Florida Department of Education for a total of fifteen years, and has been involved in developing Florida’s assessments since 1999. Prior to coming to the Department, Vince served for ten years in Florida’s public schools and colleges as an elementary school assistant principal, high school mathematics teacher, and college adjunct mathematics instructor.</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6DDBED15-2448-4734-A7B7-F3E581548E55}" type="slidenum">
              <a:rPr lang="en-US" smtClean="0"/>
              <a:t>6</a:t>
            </a:fld>
            <a:endParaRPr lang="en-US"/>
          </a:p>
        </p:txBody>
      </p:sp>
    </p:spTree>
    <p:extLst>
      <p:ext uri="{BB962C8B-B14F-4D97-AF65-F5344CB8AC3E}">
        <p14:creationId xmlns:p14="http://schemas.microsoft.com/office/powerpoint/2010/main" val="2525778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two topics that had full consensus. Those were research/quantitative methods and fairness issue. I think it is unsurprising the level of skill expected for graduating </a:t>
            </a:r>
            <a:r>
              <a:rPr lang="en-US" dirty="0" err="1"/>
              <a:t>PhdS</a:t>
            </a:r>
            <a:r>
              <a:rPr lang="en-US" dirty="0"/>
              <a:t> to perform research/quantitative methods</a:t>
            </a:r>
          </a:p>
        </p:txBody>
      </p:sp>
      <p:sp>
        <p:nvSpPr>
          <p:cNvPr id="4" name="Slide Number Placeholder 3"/>
          <p:cNvSpPr>
            <a:spLocks noGrp="1"/>
          </p:cNvSpPr>
          <p:nvPr>
            <p:ph type="sldNum" sz="quarter" idx="5"/>
          </p:nvPr>
        </p:nvSpPr>
        <p:spPr/>
        <p:txBody>
          <a:bodyPr/>
          <a:lstStyle/>
          <a:p>
            <a:fld id="{6DDBED15-2448-4734-A7B7-F3E581548E55}" type="slidenum">
              <a:rPr lang="en-US" smtClean="0"/>
              <a:t>8</a:t>
            </a:fld>
            <a:endParaRPr lang="en-US"/>
          </a:p>
        </p:txBody>
      </p:sp>
    </p:spTree>
    <p:extLst>
      <p:ext uri="{BB962C8B-B14F-4D97-AF65-F5344CB8AC3E}">
        <p14:creationId xmlns:p14="http://schemas.microsoft.com/office/powerpoint/2010/main" val="2132298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Included here are items in which a majority of panelists selected an advanced as the level of expertise expected of graduating </a:t>
            </a:r>
            <a:r>
              <a:rPr lang="en-US" dirty="0" err="1"/>
              <a:t>Phds</a:t>
            </a:r>
            <a:r>
              <a:rPr lang="en-US" dirty="0"/>
              <a:t>. The items are then ordered from left to right by mean score with higher mean on the right side of your screen. The ability to evaluate models was nearly unanimous, however one panelists only expected a novice skill level. Data management and experimental design were both ranked quite high with majority picking advanced and the other two panelist selecting intermediate. Finally, we see that a majority of panelists expected PhDs to graduate with an advanced skill of DIF and Factor Analysis/structural equation modeling, but the either one or two rated each much lower. </a:t>
            </a:r>
          </a:p>
        </p:txBody>
      </p:sp>
      <p:sp>
        <p:nvSpPr>
          <p:cNvPr id="4" name="Slide Number Placeholder 3"/>
          <p:cNvSpPr>
            <a:spLocks noGrp="1"/>
          </p:cNvSpPr>
          <p:nvPr>
            <p:ph type="sldNum" sz="quarter" idx="5"/>
          </p:nvPr>
        </p:nvSpPr>
        <p:spPr/>
        <p:txBody>
          <a:bodyPr/>
          <a:lstStyle/>
          <a:p>
            <a:fld id="{6DDBED15-2448-4734-A7B7-F3E581548E55}" type="slidenum">
              <a:rPr lang="en-US" smtClean="0"/>
              <a:t>9</a:t>
            </a:fld>
            <a:endParaRPr lang="en-US"/>
          </a:p>
        </p:txBody>
      </p:sp>
    </p:spTree>
    <p:extLst>
      <p:ext uri="{BB962C8B-B14F-4D97-AF65-F5344CB8AC3E}">
        <p14:creationId xmlns:p14="http://schemas.microsoft.com/office/powerpoint/2010/main" val="2021024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topics in which a majority of respondents selected intermediate. Again, the items within this category are ordered from least to greatest mean response from left to right on your screen. We see that a majority rate an intermediate skill level expected for generalizability theory, but the other two panelists rating it quite low, with one saying they don’t expect PhDs to have any knowledge or skill related to G theory. Meta-Analysis also saw a majority of panelists selecting intermediate, with the other two panelists split among fundamental awareness and novice expectations. Interestingly, panelists have the same split expectation for graduating </a:t>
            </a:r>
            <a:r>
              <a:rPr lang="en-US" dirty="0" err="1"/>
              <a:t>PhdS</a:t>
            </a:r>
            <a:r>
              <a:rPr lang="en-US" dirty="0"/>
              <a:t> with respect to their expected skill level on hierarchical linear modeling, nonparametric statistics, and statistics consulting. Finally, there was a high expected for </a:t>
            </a:r>
            <a:r>
              <a:rPr lang="en-US" dirty="0" err="1"/>
              <a:t>Phd</a:t>
            </a:r>
            <a:r>
              <a:rPr lang="en-US" dirty="0"/>
              <a:t> skills with respect to quasi-experimental research design and propensity score matching. </a:t>
            </a:r>
          </a:p>
        </p:txBody>
      </p:sp>
      <p:sp>
        <p:nvSpPr>
          <p:cNvPr id="4" name="Slide Number Placeholder 3"/>
          <p:cNvSpPr>
            <a:spLocks noGrp="1"/>
          </p:cNvSpPr>
          <p:nvPr>
            <p:ph type="sldNum" sz="quarter" idx="5"/>
          </p:nvPr>
        </p:nvSpPr>
        <p:spPr/>
        <p:txBody>
          <a:bodyPr/>
          <a:lstStyle/>
          <a:p>
            <a:fld id="{6DDBED15-2448-4734-A7B7-F3E581548E55}" type="slidenum">
              <a:rPr lang="en-US" smtClean="0"/>
              <a:t>10</a:t>
            </a:fld>
            <a:endParaRPr lang="en-US"/>
          </a:p>
        </p:txBody>
      </p:sp>
    </p:spTree>
    <p:extLst>
      <p:ext uri="{BB962C8B-B14F-4D97-AF65-F5344CB8AC3E}">
        <p14:creationId xmlns:p14="http://schemas.microsoft.com/office/powerpoint/2010/main" val="3781850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56F65E-DE6A-453D-8451-44375EE6C0D1}"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A3D08-04ED-4593-8BFC-0F6F1335DE4B}" type="slidenum">
              <a:rPr lang="en-US" smtClean="0"/>
              <a:t>‹#›</a:t>
            </a:fld>
            <a:endParaRPr lang="en-US"/>
          </a:p>
        </p:txBody>
      </p:sp>
    </p:spTree>
    <p:extLst>
      <p:ext uri="{BB962C8B-B14F-4D97-AF65-F5344CB8AC3E}">
        <p14:creationId xmlns:p14="http://schemas.microsoft.com/office/powerpoint/2010/main" val="409224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56F65E-DE6A-453D-8451-44375EE6C0D1}"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6A3D08-04ED-4593-8BFC-0F6F1335DE4B}" type="slidenum">
              <a:rPr lang="en-US" smtClean="0"/>
              <a:t>‹#›</a:t>
            </a:fld>
            <a:endParaRPr lang="en-US"/>
          </a:p>
        </p:txBody>
      </p:sp>
    </p:spTree>
    <p:extLst>
      <p:ext uri="{BB962C8B-B14F-4D97-AF65-F5344CB8AC3E}">
        <p14:creationId xmlns:p14="http://schemas.microsoft.com/office/powerpoint/2010/main" val="206979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956F65E-DE6A-453D-8451-44375EE6C0D1}"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A3D08-04ED-4593-8BFC-0F6F1335DE4B}" type="slidenum">
              <a:rPr lang="en-US" smtClean="0"/>
              <a:t>‹#›</a:t>
            </a:fld>
            <a:endParaRPr lang="en-US"/>
          </a:p>
        </p:txBody>
      </p:sp>
    </p:spTree>
    <p:extLst>
      <p:ext uri="{BB962C8B-B14F-4D97-AF65-F5344CB8AC3E}">
        <p14:creationId xmlns:p14="http://schemas.microsoft.com/office/powerpoint/2010/main" val="3119097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956F65E-DE6A-453D-8451-44375EE6C0D1}"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A3D08-04ED-4593-8BFC-0F6F1335DE4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7962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6F65E-DE6A-453D-8451-44375EE6C0D1}"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A3D08-04ED-4593-8BFC-0F6F1335DE4B}" type="slidenum">
              <a:rPr lang="en-US" smtClean="0"/>
              <a:t>‹#›</a:t>
            </a:fld>
            <a:endParaRPr lang="en-US"/>
          </a:p>
        </p:txBody>
      </p:sp>
    </p:spTree>
    <p:extLst>
      <p:ext uri="{BB962C8B-B14F-4D97-AF65-F5344CB8AC3E}">
        <p14:creationId xmlns:p14="http://schemas.microsoft.com/office/powerpoint/2010/main" val="3004501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56F65E-DE6A-453D-8451-44375EE6C0D1}" type="datetimeFigureOut">
              <a:rPr lang="en-US" smtClean="0"/>
              <a:t>5/26/2021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A3D08-04ED-4593-8BFC-0F6F1335DE4B}" type="slidenum">
              <a:rPr lang="en-US" smtClean="0"/>
              <a:t>‹#›</a:t>
            </a:fld>
            <a:endParaRPr lang="en-US"/>
          </a:p>
        </p:txBody>
      </p:sp>
    </p:spTree>
    <p:extLst>
      <p:ext uri="{BB962C8B-B14F-4D97-AF65-F5344CB8AC3E}">
        <p14:creationId xmlns:p14="http://schemas.microsoft.com/office/powerpoint/2010/main" val="2867909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56F65E-DE6A-453D-8451-44375EE6C0D1}" type="datetimeFigureOut">
              <a:rPr lang="en-US" smtClean="0"/>
              <a:t>5/26/2021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A3D08-04ED-4593-8BFC-0F6F1335DE4B}" type="slidenum">
              <a:rPr lang="en-US" smtClean="0"/>
              <a:t>‹#›</a:t>
            </a:fld>
            <a:endParaRPr lang="en-US"/>
          </a:p>
        </p:txBody>
      </p:sp>
    </p:spTree>
    <p:extLst>
      <p:ext uri="{BB962C8B-B14F-4D97-AF65-F5344CB8AC3E}">
        <p14:creationId xmlns:p14="http://schemas.microsoft.com/office/powerpoint/2010/main" val="2707196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6F65E-DE6A-453D-8451-44375EE6C0D1}"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A3D08-04ED-4593-8BFC-0F6F1335DE4B}" type="slidenum">
              <a:rPr lang="en-US" smtClean="0"/>
              <a:t>‹#›</a:t>
            </a:fld>
            <a:endParaRPr lang="en-US"/>
          </a:p>
        </p:txBody>
      </p:sp>
    </p:spTree>
    <p:extLst>
      <p:ext uri="{BB962C8B-B14F-4D97-AF65-F5344CB8AC3E}">
        <p14:creationId xmlns:p14="http://schemas.microsoft.com/office/powerpoint/2010/main" val="532014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6F65E-DE6A-453D-8451-44375EE6C0D1}"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A3D08-04ED-4593-8BFC-0F6F1335DE4B}" type="slidenum">
              <a:rPr lang="en-US" smtClean="0"/>
              <a:t>‹#›</a:t>
            </a:fld>
            <a:endParaRPr lang="en-US"/>
          </a:p>
        </p:txBody>
      </p:sp>
    </p:spTree>
    <p:extLst>
      <p:ext uri="{BB962C8B-B14F-4D97-AF65-F5344CB8AC3E}">
        <p14:creationId xmlns:p14="http://schemas.microsoft.com/office/powerpoint/2010/main" val="3667603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956F65E-DE6A-453D-8451-44375EE6C0D1}"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A3D08-04ED-4593-8BFC-0F6F1335DE4B}" type="slidenum">
              <a:rPr lang="en-US" smtClean="0"/>
              <a:t>‹#›</a:t>
            </a:fld>
            <a:endParaRPr lang="en-US"/>
          </a:p>
        </p:txBody>
      </p:sp>
    </p:spTree>
    <p:extLst>
      <p:ext uri="{BB962C8B-B14F-4D97-AF65-F5344CB8AC3E}">
        <p14:creationId xmlns:p14="http://schemas.microsoft.com/office/powerpoint/2010/main" val="750817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6F65E-DE6A-453D-8451-44375EE6C0D1}"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A3D08-04ED-4593-8BFC-0F6F1335DE4B}" type="slidenum">
              <a:rPr lang="en-US" smtClean="0"/>
              <a:t>‹#›</a:t>
            </a:fld>
            <a:endParaRPr lang="en-US"/>
          </a:p>
        </p:txBody>
      </p:sp>
    </p:spTree>
    <p:extLst>
      <p:ext uri="{BB962C8B-B14F-4D97-AF65-F5344CB8AC3E}">
        <p14:creationId xmlns:p14="http://schemas.microsoft.com/office/powerpoint/2010/main" val="238974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56F65E-DE6A-453D-8451-44375EE6C0D1}"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6A3D08-04ED-4593-8BFC-0F6F1335DE4B}" type="slidenum">
              <a:rPr lang="en-US" smtClean="0"/>
              <a:t>‹#›</a:t>
            </a:fld>
            <a:endParaRPr lang="en-US"/>
          </a:p>
        </p:txBody>
      </p:sp>
    </p:spTree>
    <p:extLst>
      <p:ext uri="{BB962C8B-B14F-4D97-AF65-F5344CB8AC3E}">
        <p14:creationId xmlns:p14="http://schemas.microsoft.com/office/powerpoint/2010/main" val="265100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56F65E-DE6A-453D-8451-44375EE6C0D1}" type="datetimeFigureOut">
              <a:rPr lang="en-US" smtClean="0"/>
              <a:t>5/26/2021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6A3D08-04ED-4593-8BFC-0F6F1335DE4B}" type="slidenum">
              <a:rPr lang="en-US" smtClean="0"/>
              <a:t>‹#›</a:t>
            </a:fld>
            <a:endParaRPr lang="en-US"/>
          </a:p>
        </p:txBody>
      </p:sp>
    </p:spTree>
    <p:extLst>
      <p:ext uri="{BB962C8B-B14F-4D97-AF65-F5344CB8AC3E}">
        <p14:creationId xmlns:p14="http://schemas.microsoft.com/office/powerpoint/2010/main" val="4250951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956F65E-DE6A-453D-8451-44375EE6C0D1}" type="datetimeFigureOut">
              <a:rPr lang="en-US" smtClean="0"/>
              <a:t>5/26/2021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66A3D08-04ED-4593-8BFC-0F6F1335DE4B}" type="slidenum">
              <a:rPr lang="en-US" smtClean="0"/>
              <a:t>‹#›</a:t>
            </a:fld>
            <a:endParaRPr lang="en-US"/>
          </a:p>
        </p:txBody>
      </p:sp>
    </p:spTree>
    <p:extLst>
      <p:ext uri="{BB962C8B-B14F-4D97-AF65-F5344CB8AC3E}">
        <p14:creationId xmlns:p14="http://schemas.microsoft.com/office/powerpoint/2010/main" val="124195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956F65E-DE6A-453D-8451-44375EE6C0D1}" type="datetimeFigureOut">
              <a:rPr lang="en-US" smtClean="0"/>
              <a:t>5/26/2021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66A3D08-04ED-4593-8BFC-0F6F1335DE4B}" type="slidenum">
              <a:rPr lang="en-US" smtClean="0"/>
              <a:t>‹#›</a:t>
            </a:fld>
            <a:endParaRPr lang="en-US"/>
          </a:p>
        </p:txBody>
      </p:sp>
    </p:spTree>
    <p:extLst>
      <p:ext uri="{BB962C8B-B14F-4D97-AF65-F5344CB8AC3E}">
        <p14:creationId xmlns:p14="http://schemas.microsoft.com/office/powerpoint/2010/main" val="890233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956F65E-DE6A-453D-8451-44375EE6C0D1}" type="datetimeFigureOut">
              <a:rPr lang="en-US" smtClean="0"/>
              <a:t>5/26/2021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66A3D08-04ED-4593-8BFC-0F6F1335DE4B}" type="slidenum">
              <a:rPr lang="en-US" smtClean="0"/>
              <a:t>‹#›</a:t>
            </a:fld>
            <a:endParaRPr lang="en-US"/>
          </a:p>
        </p:txBody>
      </p:sp>
    </p:spTree>
    <p:extLst>
      <p:ext uri="{BB962C8B-B14F-4D97-AF65-F5344CB8AC3E}">
        <p14:creationId xmlns:p14="http://schemas.microsoft.com/office/powerpoint/2010/main" val="379855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56F65E-DE6A-453D-8451-44375EE6C0D1}"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6A3D08-04ED-4593-8BFC-0F6F1335DE4B}" type="slidenum">
              <a:rPr lang="en-US" smtClean="0"/>
              <a:t>‹#›</a:t>
            </a:fld>
            <a:endParaRPr lang="en-US"/>
          </a:p>
        </p:txBody>
      </p:sp>
    </p:spTree>
    <p:extLst>
      <p:ext uri="{BB962C8B-B14F-4D97-AF65-F5344CB8AC3E}">
        <p14:creationId xmlns:p14="http://schemas.microsoft.com/office/powerpoint/2010/main" val="378140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956F65E-DE6A-453D-8451-44375EE6C0D1}" type="datetimeFigureOut">
              <a:rPr lang="en-US" smtClean="0"/>
              <a:t>5/26/2021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66A3D08-04ED-4593-8BFC-0F6F1335DE4B}" type="slidenum">
              <a:rPr lang="en-US" smtClean="0"/>
              <a:t>‹#›</a:t>
            </a:fld>
            <a:endParaRPr lang="en-US"/>
          </a:p>
        </p:txBody>
      </p:sp>
    </p:spTree>
    <p:extLst>
      <p:ext uri="{BB962C8B-B14F-4D97-AF65-F5344CB8AC3E}">
        <p14:creationId xmlns:p14="http://schemas.microsoft.com/office/powerpoint/2010/main" val="287355088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svg"/></Relationships>
</file>

<file path=ppt/slides/_rels/slide15.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svg"/><Relationship Id="rId18" Type="http://schemas.openxmlformats.org/officeDocument/2006/relationships/image" Target="../media/image59.png"/><Relationship Id="rId3" Type="http://schemas.openxmlformats.org/officeDocument/2006/relationships/image" Target="../media/image44.png"/><Relationship Id="rId7" Type="http://schemas.openxmlformats.org/officeDocument/2006/relationships/image" Target="../media/image48.svg"/><Relationship Id="rId12" Type="http://schemas.openxmlformats.org/officeDocument/2006/relationships/image" Target="../media/image53.png"/><Relationship Id="rId17" Type="http://schemas.openxmlformats.org/officeDocument/2006/relationships/image" Target="../media/image58.png"/><Relationship Id="rId2" Type="http://schemas.openxmlformats.org/officeDocument/2006/relationships/notesSlide" Target="../notesSlides/notesSlide14.xml"/><Relationship Id="rId16" Type="http://schemas.openxmlformats.org/officeDocument/2006/relationships/image" Target="../media/image57.png"/><Relationship Id="rId1" Type="http://schemas.openxmlformats.org/officeDocument/2006/relationships/slideLayout" Target="../slideLayouts/slideLayout6.xml"/><Relationship Id="rId6" Type="http://schemas.openxmlformats.org/officeDocument/2006/relationships/image" Target="../media/image47.png"/><Relationship Id="rId11" Type="http://schemas.openxmlformats.org/officeDocument/2006/relationships/image" Target="../media/image52.svg"/><Relationship Id="rId5" Type="http://schemas.openxmlformats.org/officeDocument/2006/relationships/image" Target="../media/image46.svg"/><Relationship Id="rId15" Type="http://schemas.openxmlformats.org/officeDocument/2006/relationships/image" Target="../media/image56.svg"/><Relationship Id="rId10" Type="http://schemas.openxmlformats.org/officeDocument/2006/relationships/image" Target="../media/image51.png"/><Relationship Id="rId19" Type="http://schemas.openxmlformats.org/officeDocument/2006/relationships/image" Target="../media/image60.png"/><Relationship Id="rId4" Type="http://schemas.openxmlformats.org/officeDocument/2006/relationships/image" Target="../media/image45.png"/><Relationship Id="rId9" Type="http://schemas.openxmlformats.org/officeDocument/2006/relationships/image" Target="../media/image50.svg"/><Relationship Id="rId14" Type="http://schemas.openxmlformats.org/officeDocument/2006/relationships/image" Target="../media/image55.png"/></Relationships>
</file>

<file path=ppt/slides/_rels/slide16.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0.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76.sv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74.svg"/><Relationship Id="rId5" Type="http://schemas.openxmlformats.org/officeDocument/2006/relationships/image" Target="../media/image73.png"/><Relationship Id="rId10" Type="http://schemas.openxmlformats.org/officeDocument/2006/relationships/image" Target="../media/image78.svg"/><Relationship Id="rId4" Type="http://schemas.openxmlformats.org/officeDocument/2006/relationships/image" Target="../media/image72.svg"/><Relationship Id="rId9" Type="http://schemas.openxmlformats.org/officeDocument/2006/relationships/image" Target="../media/image7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84.sv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82.svg"/><Relationship Id="rId5" Type="http://schemas.openxmlformats.org/officeDocument/2006/relationships/image" Target="../media/image81.png"/><Relationship Id="rId10" Type="http://schemas.openxmlformats.org/officeDocument/2006/relationships/image" Target="../media/image86.svg"/><Relationship Id="rId4" Type="http://schemas.openxmlformats.org/officeDocument/2006/relationships/image" Target="../media/image80.svg"/><Relationship Id="rId9" Type="http://schemas.openxmlformats.org/officeDocument/2006/relationships/image" Target="../media/image85.png"/></Relationships>
</file>

<file path=ppt/slides/_rels/slide21.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91.sv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90.png"/><Relationship Id="rId5" Type="http://schemas.openxmlformats.org/officeDocument/2006/relationships/image" Target="../media/image89.svg"/><Relationship Id="rId4" Type="http://schemas.openxmlformats.org/officeDocument/2006/relationships/image" Target="../media/image88.png"/></Relationships>
</file>

<file path=ppt/slides/_rels/slide22.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93.svg"/><Relationship Id="rId7" Type="http://schemas.openxmlformats.org/officeDocument/2006/relationships/image" Target="../media/image97.svg"/><Relationship Id="rId2" Type="http://schemas.openxmlformats.org/officeDocument/2006/relationships/image" Target="../media/image92.png"/><Relationship Id="rId1" Type="http://schemas.openxmlformats.org/officeDocument/2006/relationships/slideLayout" Target="../slideLayouts/slideLayout6.xml"/><Relationship Id="rId6" Type="http://schemas.openxmlformats.org/officeDocument/2006/relationships/image" Target="../media/image96.png"/><Relationship Id="rId11" Type="http://schemas.openxmlformats.org/officeDocument/2006/relationships/image" Target="../media/image101.svg"/><Relationship Id="rId5" Type="http://schemas.openxmlformats.org/officeDocument/2006/relationships/image" Target="../media/image95.svg"/><Relationship Id="rId10" Type="http://schemas.openxmlformats.org/officeDocument/2006/relationships/image" Target="../media/image100.png"/><Relationship Id="rId4" Type="http://schemas.openxmlformats.org/officeDocument/2006/relationships/image" Target="../media/image94.png"/><Relationship Id="rId9" Type="http://schemas.openxmlformats.org/officeDocument/2006/relationships/image" Target="../media/image99.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8F48-7940-4999-ABEB-925C0F846AE3}"/>
              </a:ext>
            </a:extLst>
          </p:cNvPr>
          <p:cNvSpPr>
            <a:spLocks noGrp="1"/>
          </p:cNvSpPr>
          <p:nvPr>
            <p:ph type="ctrTitle"/>
          </p:nvPr>
        </p:nvSpPr>
        <p:spPr/>
        <p:txBody>
          <a:bodyPr/>
          <a:lstStyle/>
          <a:p>
            <a:pPr algn="ctr"/>
            <a:r>
              <a:rPr lang="en-US" sz="5400" dirty="0"/>
              <a:t>Debating the training of future measurement professionals</a:t>
            </a:r>
          </a:p>
        </p:txBody>
      </p:sp>
      <p:sp>
        <p:nvSpPr>
          <p:cNvPr id="3" name="Subtitle 2">
            <a:extLst>
              <a:ext uri="{FF2B5EF4-FFF2-40B4-BE49-F238E27FC236}">
                <a16:creationId xmlns:a16="http://schemas.microsoft.com/office/drawing/2014/main" id="{8A7FCD8B-3F3E-4F10-8767-7BC4AF6547B6}"/>
              </a:ext>
            </a:extLst>
          </p:cNvPr>
          <p:cNvSpPr>
            <a:spLocks noGrp="1"/>
          </p:cNvSpPr>
          <p:nvPr>
            <p:ph type="subTitle" idx="1"/>
          </p:nvPr>
        </p:nvSpPr>
        <p:spPr/>
        <p:txBody>
          <a:bodyPr>
            <a:normAutofit fontScale="25000" lnSpcReduction="20000"/>
          </a:bodyPr>
          <a:lstStyle/>
          <a:p>
            <a:r>
              <a:rPr lang="en-US" sz="6600" dirty="0"/>
              <a:t>Educators of Measure SIGIMIE Session</a:t>
            </a:r>
            <a:endParaRPr lang="en-US" sz="11200" dirty="0"/>
          </a:p>
          <a:p>
            <a:r>
              <a:rPr lang="en-US" sz="3600" dirty="0">
                <a:solidFill>
                  <a:schemeClr val="tx1"/>
                </a:solidFill>
                <a:latin typeface="Calibri" panose="020F0502020204030204" pitchFamily="34" charset="0"/>
              </a:rPr>
              <a:t>Brian C. Leventhal, James Madison University, Chair/Moderator</a:t>
            </a:r>
          </a:p>
          <a:p>
            <a:r>
              <a:rPr lang="en-US" sz="3600" dirty="0">
                <a:solidFill>
                  <a:schemeClr val="tx1"/>
                </a:solidFill>
                <a:latin typeface="Calibri" panose="020F0502020204030204" pitchFamily="34" charset="0"/>
              </a:rPr>
              <a:t>Joseph A. Rios , University of Minnesota</a:t>
            </a:r>
            <a:r>
              <a:rPr lang="en-US" sz="3600" dirty="0">
                <a:solidFill>
                  <a:schemeClr val="tx1"/>
                </a:solidFill>
                <a:effectLst/>
                <a:latin typeface="Calibri" panose="020F0502020204030204" pitchFamily="34" charset="0"/>
                <a:ea typeface="Calibri" panose="020F0502020204030204" pitchFamily="34" charset="0"/>
              </a:rPr>
              <a:t>, Co-Chair</a:t>
            </a:r>
            <a:endParaRPr lang="en-US" sz="3600" dirty="0">
              <a:solidFill>
                <a:schemeClr val="tx1"/>
              </a:solidFill>
              <a:latin typeface="Calibri" panose="020F0502020204030204" pitchFamily="34" charset="0"/>
            </a:endParaRPr>
          </a:p>
          <a:p>
            <a:r>
              <a:rPr lang="en-US" sz="3600" dirty="0">
                <a:solidFill>
                  <a:schemeClr val="tx1"/>
                </a:solidFill>
                <a:effectLst/>
                <a:latin typeface="Calibri" panose="020F0502020204030204" pitchFamily="34" charset="0"/>
                <a:ea typeface="Calibri" panose="020F0502020204030204" pitchFamily="34" charset="0"/>
              </a:rPr>
              <a:t>Corinne Huggins-Manley, University of Florida, Co-Chair</a:t>
            </a:r>
          </a:p>
          <a:p>
            <a:r>
              <a:rPr lang="en-US" sz="3600" dirty="0">
                <a:solidFill>
                  <a:schemeClr val="tx1"/>
                </a:solidFill>
                <a:effectLst/>
                <a:latin typeface="Calibri" panose="020F0502020204030204" pitchFamily="34" charset="0"/>
                <a:ea typeface="Calibri" panose="020F0502020204030204" pitchFamily="34" charset="0"/>
              </a:rPr>
              <a:t>Allison Ames Boykin, University of Arkansas, Co-Chair</a:t>
            </a:r>
          </a:p>
          <a:p>
            <a:endParaRPr lang="en-US" dirty="0">
              <a:solidFill>
                <a:schemeClr val="tx1"/>
              </a:solidFill>
            </a:endParaRPr>
          </a:p>
        </p:txBody>
      </p:sp>
    </p:spTree>
    <p:extLst>
      <p:ext uri="{BB962C8B-B14F-4D97-AF65-F5344CB8AC3E}">
        <p14:creationId xmlns:p14="http://schemas.microsoft.com/office/powerpoint/2010/main" val="57131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381B0-3CF3-4E1D-ADA4-CA32C5FB6AB0}"/>
              </a:ext>
            </a:extLst>
          </p:cNvPr>
          <p:cNvSpPr>
            <a:spLocks noGrp="1"/>
          </p:cNvSpPr>
          <p:nvPr>
            <p:ph type="title"/>
          </p:nvPr>
        </p:nvSpPr>
        <p:spPr>
          <a:xfrm>
            <a:off x="0" y="-6201"/>
            <a:ext cx="9296879" cy="883313"/>
          </a:xfrm>
        </p:spPr>
        <p:txBody>
          <a:bodyPr/>
          <a:lstStyle/>
          <a:p>
            <a:r>
              <a:rPr lang="en-US" dirty="0"/>
              <a:t>Majority - Intermediate</a:t>
            </a:r>
          </a:p>
        </p:txBody>
      </p:sp>
      <p:pic>
        <p:nvPicPr>
          <p:cNvPr id="3" name="Picture 2">
            <a:extLst>
              <a:ext uri="{FF2B5EF4-FFF2-40B4-BE49-F238E27FC236}">
                <a16:creationId xmlns:a16="http://schemas.microsoft.com/office/drawing/2014/main" id="{A712FA75-4545-4ABE-A382-7E464177E5F6}"/>
              </a:ext>
            </a:extLst>
          </p:cNvPr>
          <p:cNvPicPr>
            <a:picLocks noChangeAspect="1"/>
          </p:cNvPicPr>
          <p:nvPr/>
        </p:nvPicPr>
        <p:blipFill>
          <a:blip r:embed="rId3"/>
          <a:stretch>
            <a:fillRect/>
          </a:stretch>
        </p:blipFill>
        <p:spPr>
          <a:xfrm>
            <a:off x="6069767" y="5002567"/>
            <a:ext cx="2927017" cy="1828800"/>
          </a:xfrm>
          <a:prstGeom prst="rect">
            <a:avLst/>
          </a:prstGeom>
        </p:spPr>
      </p:pic>
      <p:pic>
        <p:nvPicPr>
          <p:cNvPr id="7" name="Picture 6">
            <a:extLst>
              <a:ext uri="{FF2B5EF4-FFF2-40B4-BE49-F238E27FC236}">
                <a16:creationId xmlns:a16="http://schemas.microsoft.com/office/drawing/2014/main" id="{1837CF9F-6844-42D6-8737-232A866B5B6E}"/>
              </a:ext>
            </a:extLst>
          </p:cNvPr>
          <p:cNvPicPr>
            <a:picLocks noChangeAspect="1"/>
          </p:cNvPicPr>
          <p:nvPr/>
        </p:nvPicPr>
        <p:blipFill>
          <a:blip r:embed="rId4"/>
          <a:stretch>
            <a:fillRect/>
          </a:stretch>
        </p:blipFill>
        <p:spPr>
          <a:xfrm>
            <a:off x="3098462" y="2057400"/>
            <a:ext cx="2927017" cy="1828800"/>
          </a:xfrm>
          <a:prstGeom prst="rect">
            <a:avLst/>
          </a:prstGeom>
        </p:spPr>
      </p:pic>
      <p:pic>
        <p:nvPicPr>
          <p:cNvPr id="8" name="Graphic 7">
            <a:extLst>
              <a:ext uri="{FF2B5EF4-FFF2-40B4-BE49-F238E27FC236}">
                <a16:creationId xmlns:a16="http://schemas.microsoft.com/office/drawing/2014/main" id="{26543DA1-7086-4C0C-964A-651D7F930F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69767" y="3075789"/>
            <a:ext cx="2926080" cy="1828800"/>
          </a:xfrm>
          <a:prstGeom prst="rect">
            <a:avLst/>
          </a:prstGeom>
        </p:spPr>
      </p:pic>
      <p:pic>
        <p:nvPicPr>
          <p:cNvPr id="9" name="Graphic 8">
            <a:extLst>
              <a:ext uri="{FF2B5EF4-FFF2-40B4-BE49-F238E27FC236}">
                <a16:creationId xmlns:a16="http://schemas.microsoft.com/office/drawing/2014/main" id="{E72F3EB9-09A7-4128-8BB3-B08AACFB3C5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69767" y="1122378"/>
            <a:ext cx="2926080" cy="1828800"/>
          </a:xfrm>
          <a:prstGeom prst="rect">
            <a:avLst/>
          </a:prstGeom>
        </p:spPr>
      </p:pic>
      <p:pic>
        <p:nvPicPr>
          <p:cNvPr id="10" name="Graphic 9">
            <a:extLst>
              <a:ext uri="{FF2B5EF4-FFF2-40B4-BE49-F238E27FC236}">
                <a16:creationId xmlns:a16="http://schemas.microsoft.com/office/drawing/2014/main" id="{0CFC7D8F-2591-486D-B070-27A3058F800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8746" y="3075789"/>
            <a:ext cx="2926080" cy="1828800"/>
          </a:xfrm>
          <a:prstGeom prst="rect">
            <a:avLst/>
          </a:prstGeom>
        </p:spPr>
      </p:pic>
      <p:pic>
        <p:nvPicPr>
          <p:cNvPr id="11" name="Picture 10">
            <a:extLst>
              <a:ext uri="{FF2B5EF4-FFF2-40B4-BE49-F238E27FC236}">
                <a16:creationId xmlns:a16="http://schemas.microsoft.com/office/drawing/2014/main" id="{72962317-D459-4001-9F1E-6C5F5B5F1A49}"/>
              </a:ext>
            </a:extLst>
          </p:cNvPr>
          <p:cNvPicPr>
            <a:picLocks noChangeAspect="1"/>
          </p:cNvPicPr>
          <p:nvPr/>
        </p:nvPicPr>
        <p:blipFill>
          <a:blip r:embed="rId11"/>
          <a:stretch>
            <a:fillRect/>
          </a:stretch>
        </p:blipFill>
        <p:spPr>
          <a:xfrm>
            <a:off x="9163120" y="3075789"/>
            <a:ext cx="2927018" cy="1828800"/>
          </a:xfrm>
          <a:prstGeom prst="rect">
            <a:avLst/>
          </a:prstGeom>
        </p:spPr>
      </p:pic>
      <p:pic>
        <p:nvPicPr>
          <p:cNvPr id="12" name="Graphic 11">
            <a:extLst>
              <a:ext uri="{FF2B5EF4-FFF2-40B4-BE49-F238E27FC236}">
                <a16:creationId xmlns:a16="http://schemas.microsoft.com/office/drawing/2014/main" id="{26F33A1C-1DD6-442A-8F10-CE088875D73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099399" y="3990189"/>
            <a:ext cx="2926080" cy="1828800"/>
          </a:xfrm>
          <a:prstGeom prst="rect">
            <a:avLst/>
          </a:prstGeom>
        </p:spPr>
      </p:pic>
      <p:cxnSp>
        <p:nvCxnSpPr>
          <p:cNvPr id="13" name="Straight Arrow Connector 12">
            <a:extLst>
              <a:ext uri="{FF2B5EF4-FFF2-40B4-BE49-F238E27FC236}">
                <a16:creationId xmlns:a16="http://schemas.microsoft.com/office/drawing/2014/main" id="{233B9C30-8472-449C-94BE-F39BF09CCC25}"/>
              </a:ext>
            </a:extLst>
          </p:cNvPr>
          <p:cNvCxnSpPr>
            <a:cxnSpLocks/>
          </p:cNvCxnSpPr>
          <p:nvPr/>
        </p:nvCxnSpPr>
        <p:spPr>
          <a:xfrm>
            <a:off x="759305" y="941033"/>
            <a:ext cx="10504242" cy="0"/>
          </a:xfrm>
          <a:prstGeom prst="straightConnector1">
            <a:avLst/>
          </a:prstGeom>
          <a:ln w="571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3A813F4-0A29-40EF-B15C-CBCEF826615C}"/>
              </a:ext>
            </a:extLst>
          </p:cNvPr>
          <p:cNvSpPr txBox="1"/>
          <p:nvPr/>
        </p:nvSpPr>
        <p:spPr>
          <a:xfrm>
            <a:off x="9861315" y="437669"/>
            <a:ext cx="1704945" cy="307777"/>
          </a:xfrm>
          <a:prstGeom prst="rect">
            <a:avLst/>
          </a:prstGeom>
          <a:noFill/>
        </p:spPr>
        <p:txBody>
          <a:bodyPr wrap="square" rtlCol="0">
            <a:spAutoFit/>
          </a:bodyPr>
          <a:lstStyle/>
          <a:p>
            <a:r>
              <a:rPr lang="en-US" sz="1400" dirty="0"/>
              <a:t>Higher Mean</a:t>
            </a:r>
          </a:p>
        </p:txBody>
      </p:sp>
    </p:spTree>
    <p:extLst>
      <p:ext uri="{BB962C8B-B14F-4D97-AF65-F5344CB8AC3E}">
        <p14:creationId xmlns:p14="http://schemas.microsoft.com/office/powerpoint/2010/main" val="1844693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1398E-EF85-4B63-B202-20978ED2B14D}"/>
              </a:ext>
            </a:extLst>
          </p:cNvPr>
          <p:cNvSpPr>
            <a:spLocks noGrp="1"/>
          </p:cNvSpPr>
          <p:nvPr>
            <p:ph type="title"/>
          </p:nvPr>
        </p:nvSpPr>
        <p:spPr/>
        <p:txBody>
          <a:bodyPr/>
          <a:lstStyle/>
          <a:p>
            <a:r>
              <a:rPr lang="en-US" dirty="0"/>
              <a:t>Majority - Novice</a:t>
            </a:r>
          </a:p>
        </p:txBody>
      </p:sp>
      <p:pic>
        <p:nvPicPr>
          <p:cNvPr id="3" name="Picture 2">
            <a:extLst>
              <a:ext uri="{FF2B5EF4-FFF2-40B4-BE49-F238E27FC236}">
                <a16:creationId xmlns:a16="http://schemas.microsoft.com/office/drawing/2014/main" id="{973165D9-1BE7-4311-AC4F-9D13A1C954C6}"/>
              </a:ext>
            </a:extLst>
          </p:cNvPr>
          <p:cNvPicPr>
            <a:picLocks noChangeAspect="1"/>
          </p:cNvPicPr>
          <p:nvPr/>
        </p:nvPicPr>
        <p:blipFill>
          <a:blip r:embed="rId3"/>
          <a:stretch>
            <a:fillRect/>
          </a:stretch>
        </p:blipFill>
        <p:spPr>
          <a:xfrm>
            <a:off x="57817" y="1706653"/>
            <a:ext cx="2927018" cy="1828800"/>
          </a:xfrm>
          <a:prstGeom prst="rect">
            <a:avLst/>
          </a:prstGeom>
        </p:spPr>
      </p:pic>
      <p:pic>
        <p:nvPicPr>
          <p:cNvPr id="4" name="Picture 3">
            <a:extLst>
              <a:ext uri="{FF2B5EF4-FFF2-40B4-BE49-F238E27FC236}">
                <a16:creationId xmlns:a16="http://schemas.microsoft.com/office/drawing/2014/main" id="{AD730134-84E7-441F-BD6F-DCCE6238248A}"/>
              </a:ext>
            </a:extLst>
          </p:cNvPr>
          <p:cNvPicPr>
            <a:picLocks noChangeAspect="1"/>
          </p:cNvPicPr>
          <p:nvPr/>
        </p:nvPicPr>
        <p:blipFill>
          <a:blip r:embed="rId4"/>
          <a:stretch>
            <a:fillRect/>
          </a:stretch>
        </p:blipFill>
        <p:spPr>
          <a:xfrm>
            <a:off x="3076908" y="2647774"/>
            <a:ext cx="2927018" cy="1828800"/>
          </a:xfrm>
          <a:prstGeom prst="rect">
            <a:avLst/>
          </a:prstGeom>
        </p:spPr>
      </p:pic>
      <p:pic>
        <p:nvPicPr>
          <p:cNvPr id="5" name="Picture 4">
            <a:extLst>
              <a:ext uri="{FF2B5EF4-FFF2-40B4-BE49-F238E27FC236}">
                <a16:creationId xmlns:a16="http://schemas.microsoft.com/office/drawing/2014/main" id="{973DF0E4-DDC5-48B6-9DD9-4EDA39EA9FE7}"/>
              </a:ext>
            </a:extLst>
          </p:cNvPr>
          <p:cNvPicPr>
            <a:picLocks noChangeAspect="1"/>
          </p:cNvPicPr>
          <p:nvPr/>
        </p:nvPicPr>
        <p:blipFill>
          <a:blip r:embed="rId5"/>
          <a:stretch>
            <a:fillRect/>
          </a:stretch>
        </p:blipFill>
        <p:spPr>
          <a:xfrm>
            <a:off x="6095999" y="2647774"/>
            <a:ext cx="2927018" cy="1828800"/>
          </a:xfrm>
          <a:prstGeom prst="rect">
            <a:avLst/>
          </a:prstGeom>
        </p:spPr>
      </p:pic>
      <p:pic>
        <p:nvPicPr>
          <p:cNvPr id="6" name="Picture 5">
            <a:extLst>
              <a:ext uri="{FF2B5EF4-FFF2-40B4-BE49-F238E27FC236}">
                <a16:creationId xmlns:a16="http://schemas.microsoft.com/office/drawing/2014/main" id="{900E46DC-BA13-4E36-84D0-B242E8394C57}"/>
              </a:ext>
            </a:extLst>
          </p:cNvPr>
          <p:cNvPicPr>
            <a:picLocks noChangeAspect="1"/>
          </p:cNvPicPr>
          <p:nvPr/>
        </p:nvPicPr>
        <p:blipFill>
          <a:blip r:embed="rId6"/>
          <a:stretch>
            <a:fillRect/>
          </a:stretch>
        </p:blipFill>
        <p:spPr>
          <a:xfrm>
            <a:off x="57817" y="3661880"/>
            <a:ext cx="2927018" cy="1828800"/>
          </a:xfrm>
          <a:prstGeom prst="rect">
            <a:avLst/>
          </a:prstGeom>
        </p:spPr>
      </p:pic>
      <p:cxnSp>
        <p:nvCxnSpPr>
          <p:cNvPr id="8" name="Straight Arrow Connector 7">
            <a:extLst>
              <a:ext uri="{FF2B5EF4-FFF2-40B4-BE49-F238E27FC236}">
                <a16:creationId xmlns:a16="http://schemas.microsoft.com/office/drawing/2014/main" id="{A3345493-52BB-46AA-B362-82621E390DD9}"/>
              </a:ext>
            </a:extLst>
          </p:cNvPr>
          <p:cNvCxnSpPr>
            <a:cxnSpLocks/>
          </p:cNvCxnSpPr>
          <p:nvPr/>
        </p:nvCxnSpPr>
        <p:spPr>
          <a:xfrm>
            <a:off x="646111" y="1580225"/>
            <a:ext cx="10504242" cy="0"/>
          </a:xfrm>
          <a:prstGeom prst="straightConnector1">
            <a:avLst/>
          </a:prstGeom>
          <a:ln w="571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C4703BC-1802-4916-96CD-32479279A82E}"/>
              </a:ext>
            </a:extLst>
          </p:cNvPr>
          <p:cNvSpPr txBox="1"/>
          <p:nvPr/>
        </p:nvSpPr>
        <p:spPr>
          <a:xfrm>
            <a:off x="9748121" y="1254414"/>
            <a:ext cx="1704945" cy="307777"/>
          </a:xfrm>
          <a:prstGeom prst="rect">
            <a:avLst/>
          </a:prstGeom>
          <a:noFill/>
        </p:spPr>
        <p:txBody>
          <a:bodyPr wrap="square" rtlCol="0">
            <a:spAutoFit/>
          </a:bodyPr>
          <a:lstStyle/>
          <a:p>
            <a:r>
              <a:rPr lang="en-US" sz="1400" dirty="0"/>
              <a:t>Higher Mean</a:t>
            </a:r>
          </a:p>
        </p:txBody>
      </p:sp>
      <p:pic>
        <p:nvPicPr>
          <p:cNvPr id="10" name="Picture 9">
            <a:extLst>
              <a:ext uri="{FF2B5EF4-FFF2-40B4-BE49-F238E27FC236}">
                <a16:creationId xmlns:a16="http://schemas.microsoft.com/office/drawing/2014/main" id="{2F82C4C3-3AFD-4F83-BEDF-CD205E45CC02}"/>
              </a:ext>
            </a:extLst>
          </p:cNvPr>
          <p:cNvPicPr>
            <a:picLocks noChangeAspect="1"/>
          </p:cNvPicPr>
          <p:nvPr/>
        </p:nvPicPr>
        <p:blipFill>
          <a:blip r:embed="rId7"/>
          <a:stretch>
            <a:fillRect/>
          </a:stretch>
        </p:blipFill>
        <p:spPr>
          <a:xfrm>
            <a:off x="9115090" y="2647774"/>
            <a:ext cx="2927017" cy="1828800"/>
          </a:xfrm>
          <a:prstGeom prst="rect">
            <a:avLst/>
          </a:prstGeom>
        </p:spPr>
      </p:pic>
    </p:spTree>
    <p:extLst>
      <p:ext uri="{BB962C8B-B14F-4D97-AF65-F5344CB8AC3E}">
        <p14:creationId xmlns:p14="http://schemas.microsoft.com/office/powerpoint/2010/main" val="679454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301F2-1BEE-4A2D-A52F-3AB9B75921F3}"/>
              </a:ext>
            </a:extLst>
          </p:cNvPr>
          <p:cNvSpPr>
            <a:spLocks noGrp="1"/>
          </p:cNvSpPr>
          <p:nvPr>
            <p:ph type="title"/>
          </p:nvPr>
        </p:nvSpPr>
        <p:spPr/>
        <p:txBody>
          <a:bodyPr/>
          <a:lstStyle/>
          <a:p>
            <a:r>
              <a:rPr lang="en-US" dirty="0"/>
              <a:t>Majority – Fundamental Awareness</a:t>
            </a:r>
          </a:p>
        </p:txBody>
      </p:sp>
      <p:pic>
        <p:nvPicPr>
          <p:cNvPr id="3" name="Picture 2">
            <a:extLst>
              <a:ext uri="{FF2B5EF4-FFF2-40B4-BE49-F238E27FC236}">
                <a16:creationId xmlns:a16="http://schemas.microsoft.com/office/drawing/2014/main" id="{3A4D7D3E-F2CC-4DF4-B5B0-7E5AC6325B37}"/>
              </a:ext>
            </a:extLst>
          </p:cNvPr>
          <p:cNvPicPr>
            <a:picLocks noChangeAspect="1"/>
          </p:cNvPicPr>
          <p:nvPr/>
        </p:nvPicPr>
        <p:blipFill>
          <a:blip r:embed="rId3"/>
          <a:stretch>
            <a:fillRect/>
          </a:stretch>
        </p:blipFill>
        <p:spPr>
          <a:xfrm>
            <a:off x="3333227" y="2146177"/>
            <a:ext cx="4390527" cy="2743200"/>
          </a:xfrm>
          <a:prstGeom prst="rect">
            <a:avLst/>
          </a:prstGeom>
        </p:spPr>
      </p:pic>
      <p:cxnSp>
        <p:nvCxnSpPr>
          <p:cNvPr id="5" name="Straight Arrow Connector 4">
            <a:extLst>
              <a:ext uri="{FF2B5EF4-FFF2-40B4-BE49-F238E27FC236}">
                <a16:creationId xmlns:a16="http://schemas.microsoft.com/office/drawing/2014/main" id="{BAB68884-2E64-4E73-A8FA-C0E17DAFC715}"/>
              </a:ext>
            </a:extLst>
          </p:cNvPr>
          <p:cNvCxnSpPr>
            <a:cxnSpLocks/>
          </p:cNvCxnSpPr>
          <p:nvPr/>
        </p:nvCxnSpPr>
        <p:spPr>
          <a:xfrm>
            <a:off x="646111" y="1580225"/>
            <a:ext cx="10504242" cy="0"/>
          </a:xfrm>
          <a:prstGeom prst="straightConnector1">
            <a:avLst/>
          </a:prstGeom>
          <a:ln w="571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9E2A733-7232-47B9-8663-D7AC1173D979}"/>
              </a:ext>
            </a:extLst>
          </p:cNvPr>
          <p:cNvSpPr txBox="1"/>
          <p:nvPr/>
        </p:nvSpPr>
        <p:spPr>
          <a:xfrm>
            <a:off x="9748121" y="1254414"/>
            <a:ext cx="1704945" cy="307777"/>
          </a:xfrm>
          <a:prstGeom prst="rect">
            <a:avLst/>
          </a:prstGeom>
          <a:noFill/>
        </p:spPr>
        <p:txBody>
          <a:bodyPr wrap="square" rtlCol="0">
            <a:spAutoFit/>
          </a:bodyPr>
          <a:lstStyle/>
          <a:p>
            <a:r>
              <a:rPr lang="en-US" sz="1400" dirty="0"/>
              <a:t>Higher Mean</a:t>
            </a:r>
          </a:p>
        </p:txBody>
      </p:sp>
    </p:spTree>
    <p:extLst>
      <p:ext uri="{BB962C8B-B14F-4D97-AF65-F5344CB8AC3E}">
        <p14:creationId xmlns:p14="http://schemas.microsoft.com/office/powerpoint/2010/main" val="1814325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BBB15-FC94-4C62-9820-CDA28DBD7CCF}"/>
              </a:ext>
            </a:extLst>
          </p:cNvPr>
          <p:cNvSpPr>
            <a:spLocks noGrp="1"/>
          </p:cNvSpPr>
          <p:nvPr>
            <p:ph type="title"/>
          </p:nvPr>
        </p:nvSpPr>
        <p:spPr>
          <a:xfrm>
            <a:off x="36828" y="83198"/>
            <a:ext cx="9404723" cy="1400530"/>
          </a:xfrm>
        </p:spPr>
        <p:txBody>
          <a:bodyPr/>
          <a:lstStyle/>
          <a:p>
            <a:r>
              <a:rPr lang="en-US" dirty="0"/>
              <a:t>Split, but grouped</a:t>
            </a:r>
          </a:p>
        </p:txBody>
      </p:sp>
      <p:pic>
        <p:nvPicPr>
          <p:cNvPr id="3" name="Picture 2">
            <a:extLst>
              <a:ext uri="{FF2B5EF4-FFF2-40B4-BE49-F238E27FC236}">
                <a16:creationId xmlns:a16="http://schemas.microsoft.com/office/drawing/2014/main" id="{C04AF233-F8BB-4B42-BB84-F24AC7932583}"/>
              </a:ext>
            </a:extLst>
          </p:cNvPr>
          <p:cNvPicPr>
            <a:picLocks noChangeAspect="1"/>
          </p:cNvPicPr>
          <p:nvPr/>
        </p:nvPicPr>
        <p:blipFill>
          <a:blip r:embed="rId3"/>
          <a:stretch>
            <a:fillRect/>
          </a:stretch>
        </p:blipFill>
        <p:spPr>
          <a:xfrm>
            <a:off x="6043051" y="2979885"/>
            <a:ext cx="2927017" cy="1828800"/>
          </a:xfrm>
          <a:prstGeom prst="rect">
            <a:avLst/>
          </a:prstGeom>
        </p:spPr>
      </p:pic>
      <p:pic>
        <p:nvPicPr>
          <p:cNvPr id="4" name="Picture 3">
            <a:extLst>
              <a:ext uri="{FF2B5EF4-FFF2-40B4-BE49-F238E27FC236}">
                <a16:creationId xmlns:a16="http://schemas.microsoft.com/office/drawing/2014/main" id="{F54BDDDA-960F-4C39-863B-523696422FC8}"/>
              </a:ext>
            </a:extLst>
          </p:cNvPr>
          <p:cNvPicPr>
            <a:picLocks noChangeAspect="1"/>
          </p:cNvPicPr>
          <p:nvPr/>
        </p:nvPicPr>
        <p:blipFill>
          <a:blip r:embed="rId4"/>
          <a:stretch>
            <a:fillRect/>
          </a:stretch>
        </p:blipFill>
        <p:spPr>
          <a:xfrm>
            <a:off x="9134981" y="1054588"/>
            <a:ext cx="2927017" cy="1828800"/>
          </a:xfrm>
          <a:prstGeom prst="rect">
            <a:avLst/>
          </a:prstGeom>
        </p:spPr>
      </p:pic>
      <p:pic>
        <p:nvPicPr>
          <p:cNvPr id="6" name="Graphic 5">
            <a:extLst>
              <a:ext uri="{FF2B5EF4-FFF2-40B4-BE49-F238E27FC236}">
                <a16:creationId xmlns:a16="http://schemas.microsoft.com/office/drawing/2014/main" id="{5FA97CFB-D5F1-4554-BFF9-8C68737CD9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887" y="2979885"/>
            <a:ext cx="2926080" cy="1828800"/>
          </a:xfrm>
          <a:prstGeom prst="rect">
            <a:avLst/>
          </a:prstGeom>
        </p:spPr>
      </p:pic>
      <p:pic>
        <p:nvPicPr>
          <p:cNvPr id="7" name="Graphic 6">
            <a:extLst>
              <a:ext uri="{FF2B5EF4-FFF2-40B4-BE49-F238E27FC236}">
                <a16:creationId xmlns:a16="http://schemas.microsoft.com/office/drawing/2014/main" id="{230B655D-E220-42E3-9239-29DED23701B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056469" y="2979885"/>
            <a:ext cx="2926080" cy="1828800"/>
          </a:xfrm>
          <a:prstGeom prst="rect">
            <a:avLst/>
          </a:prstGeom>
        </p:spPr>
      </p:pic>
      <p:pic>
        <p:nvPicPr>
          <p:cNvPr id="10" name="Picture 9">
            <a:extLst>
              <a:ext uri="{FF2B5EF4-FFF2-40B4-BE49-F238E27FC236}">
                <a16:creationId xmlns:a16="http://schemas.microsoft.com/office/drawing/2014/main" id="{DB4485BA-55FF-4426-999D-7504760AF6F1}"/>
              </a:ext>
            </a:extLst>
          </p:cNvPr>
          <p:cNvPicPr>
            <a:picLocks noChangeAspect="1"/>
          </p:cNvPicPr>
          <p:nvPr/>
        </p:nvPicPr>
        <p:blipFill>
          <a:blip r:embed="rId9"/>
          <a:stretch>
            <a:fillRect/>
          </a:stretch>
        </p:blipFill>
        <p:spPr>
          <a:xfrm>
            <a:off x="9145962" y="2979885"/>
            <a:ext cx="2927017" cy="1828800"/>
          </a:xfrm>
          <a:prstGeom prst="rect">
            <a:avLst/>
          </a:prstGeom>
        </p:spPr>
      </p:pic>
      <p:pic>
        <p:nvPicPr>
          <p:cNvPr id="11" name="Picture 10">
            <a:extLst>
              <a:ext uri="{FF2B5EF4-FFF2-40B4-BE49-F238E27FC236}">
                <a16:creationId xmlns:a16="http://schemas.microsoft.com/office/drawing/2014/main" id="{4120819F-E921-4473-9F69-65530D25BC49}"/>
              </a:ext>
            </a:extLst>
          </p:cNvPr>
          <p:cNvPicPr>
            <a:picLocks noChangeAspect="1"/>
          </p:cNvPicPr>
          <p:nvPr/>
        </p:nvPicPr>
        <p:blipFill>
          <a:blip r:embed="rId10"/>
          <a:stretch>
            <a:fillRect/>
          </a:stretch>
        </p:blipFill>
        <p:spPr>
          <a:xfrm>
            <a:off x="9134980" y="4905182"/>
            <a:ext cx="2927017" cy="1828800"/>
          </a:xfrm>
          <a:prstGeom prst="rect">
            <a:avLst/>
          </a:prstGeom>
        </p:spPr>
      </p:pic>
      <p:cxnSp>
        <p:nvCxnSpPr>
          <p:cNvPr id="12" name="Straight Arrow Connector 11">
            <a:extLst>
              <a:ext uri="{FF2B5EF4-FFF2-40B4-BE49-F238E27FC236}">
                <a16:creationId xmlns:a16="http://schemas.microsoft.com/office/drawing/2014/main" id="{921FC74F-1076-49C9-8F2F-802D97FC1095}"/>
              </a:ext>
            </a:extLst>
          </p:cNvPr>
          <p:cNvCxnSpPr>
            <a:cxnSpLocks/>
          </p:cNvCxnSpPr>
          <p:nvPr/>
        </p:nvCxnSpPr>
        <p:spPr>
          <a:xfrm>
            <a:off x="654989" y="879628"/>
            <a:ext cx="10504242" cy="0"/>
          </a:xfrm>
          <a:prstGeom prst="straightConnector1">
            <a:avLst/>
          </a:prstGeom>
          <a:ln w="571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0DF2D5F-6692-476A-BE68-0EDA021DA2FF}"/>
              </a:ext>
            </a:extLst>
          </p:cNvPr>
          <p:cNvSpPr txBox="1"/>
          <p:nvPr/>
        </p:nvSpPr>
        <p:spPr>
          <a:xfrm>
            <a:off x="9756999" y="553817"/>
            <a:ext cx="1704945" cy="307777"/>
          </a:xfrm>
          <a:prstGeom prst="rect">
            <a:avLst/>
          </a:prstGeom>
          <a:noFill/>
        </p:spPr>
        <p:txBody>
          <a:bodyPr wrap="square" rtlCol="0">
            <a:spAutoFit/>
          </a:bodyPr>
          <a:lstStyle/>
          <a:p>
            <a:r>
              <a:rPr lang="en-US" sz="1400" dirty="0"/>
              <a:t>Higher Mean</a:t>
            </a:r>
          </a:p>
        </p:txBody>
      </p:sp>
    </p:spTree>
    <p:extLst>
      <p:ext uri="{BB962C8B-B14F-4D97-AF65-F5344CB8AC3E}">
        <p14:creationId xmlns:p14="http://schemas.microsoft.com/office/powerpoint/2010/main" val="2713701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48D4-58DE-4F79-8139-D48D0898454A}"/>
              </a:ext>
            </a:extLst>
          </p:cNvPr>
          <p:cNvSpPr>
            <a:spLocks noGrp="1"/>
          </p:cNvSpPr>
          <p:nvPr>
            <p:ph type="title"/>
          </p:nvPr>
        </p:nvSpPr>
        <p:spPr/>
        <p:txBody>
          <a:bodyPr/>
          <a:lstStyle/>
          <a:p>
            <a:r>
              <a:rPr lang="en-US" dirty="0"/>
              <a:t>Split - Bi-modal</a:t>
            </a:r>
          </a:p>
        </p:txBody>
      </p:sp>
      <p:pic>
        <p:nvPicPr>
          <p:cNvPr id="3" name="Graphic 2">
            <a:extLst>
              <a:ext uri="{FF2B5EF4-FFF2-40B4-BE49-F238E27FC236}">
                <a16:creationId xmlns:a16="http://schemas.microsoft.com/office/drawing/2014/main" id="{964DCD2E-1424-4D4B-A91A-A7615B0AF3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4150" y="2038622"/>
            <a:ext cx="3364992" cy="2103120"/>
          </a:xfrm>
          <a:prstGeom prst="rect">
            <a:avLst/>
          </a:prstGeom>
        </p:spPr>
      </p:pic>
      <p:pic>
        <p:nvPicPr>
          <p:cNvPr id="6" name="Picture 5">
            <a:extLst>
              <a:ext uri="{FF2B5EF4-FFF2-40B4-BE49-F238E27FC236}">
                <a16:creationId xmlns:a16="http://schemas.microsoft.com/office/drawing/2014/main" id="{08B0FAB8-BD89-41CB-BE27-89B7AA791B59}"/>
              </a:ext>
            </a:extLst>
          </p:cNvPr>
          <p:cNvPicPr>
            <a:picLocks noChangeAspect="1"/>
          </p:cNvPicPr>
          <p:nvPr/>
        </p:nvPicPr>
        <p:blipFill>
          <a:blip r:embed="rId5"/>
          <a:stretch>
            <a:fillRect/>
          </a:stretch>
        </p:blipFill>
        <p:spPr>
          <a:xfrm>
            <a:off x="1411419" y="2007198"/>
            <a:ext cx="3366070" cy="2103120"/>
          </a:xfrm>
          <a:prstGeom prst="rect">
            <a:avLst/>
          </a:prstGeom>
        </p:spPr>
      </p:pic>
      <p:cxnSp>
        <p:nvCxnSpPr>
          <p:cNvPr id="7" name="Straight Arrow Connector 6">
            <a:extLst>
              <a:ext uri="{FF2B5EF4-FFF2-40B4-BE49-F238E27FC236}">
                <a16:creationId xmlns:a16="http://schemas.microsoft.com/office/drawing/2014/main" id="{7247F84A-62D2-4534-AC8B-D7C244C8FBCD}"/>
              </a:ext>
            </a:extLst>
          </p:cNvPr>
          <p:cNvCxnSpPr>
            <a:cxnSpLocks/>
          </p:cNvCxnSpPr>
          <p:nvPr/>
        </p:nvCxnSpPr>
        <p:spPr>
          <a:xfrm>
            <a:off x="646111" y="1580225"/>
            <a:ext cx="10504242" cy="0"/>
          </a:xfrm>
          <a:prstGeom prst="straightConnector1">
            <a:avLst/>
          </a:prstGeom>
          <a:ln w="571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D5124F4-D5AF-460C-A897-57B78EE0C2A5}"/>
              </a:ext>
            </a:extLst>
          </p:cNvPr>
          <p:cNvSpPr txBox="1"/>
          <p:nvPr/>
        </p:nvSpPr>
        <p:spPr>
          <a:xfrm>
            <a:off x="9748121" y="1254414"/>
            <a:ext cx="1704945" cy="307777"/>
          </a:xfrm>
          <a:prstGeom prst="rect">
            <a:avLst/>
          </a:prstGeom>
          <a:noFill/>
        </p:spPr>
        <p:txBody>
          <a:bodyPr wrap="square" rtlCol="0">
            <a:spAutoFit/>
          </a:bodyPr>
          <a:lstStyle/>
          <a:p>
            <a:r>
              <a:rPr lang="en-US" sz="1400" dirty="0"/>
              <a:t>Higher Mean</a:t>
            </a:r>
          </a:p>
        </p:txBody>
      </p:sp>
      <p:pic>
        <p:nvPicPr>
          <p:cNvPr id="9" name="Picture 8">
            <a:extLst>
              <a:ext uri="{FF2B5EF4-FFF2-40B4-BE49-F238E27FC236}">
                <a16:creationId xmlns:a16="http://schemas.microsoft.com/office/drawing/2014/main" id="{2F811342-EE99-4982-95B6-E57D349472B6}"/>
              </a:ext>
            </a:extLst>
          </p:cNvPr>
          <p:cNvPicPr>
            <a:picLocks noChangeAspect="1"/>
          </p:cNvPicPr>
          <p:nvPr/>
        </p:nvPicPr>
        <p:blipFill>
          <a:blip r:embed="rId6"/>
          <a:stretch>
            <a:fillRect/>
          </a:stretch>
        </p:blipFill>
        <p:spPr>
          <a:xfrm>
            <a:off x="1398688" y="4302162"/>
            <a:ext cx="3366069" cy="2103120"/>
          </a:xfrm>
          <a:prstGeom prst="rect">
            <a:avLst/>
          </a:prstGeom>
        </p:spPr>
      </p:pic>
    </p:spTree>
    <p:extLst>
      <p:ext uri="{BB962C8B-B14F-4D97-AF65-F5344CB8AC3E}">
        <p14:creationId xmlns:p14="http://schemas.microsoft.com/office/powerpoint/2010/main" val="4047742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C039-526C-4C02-AA4A-F3F715D35006}"/>
              </a:ext>
            </a:extLst>
          </p:cNvPr>
          <p:cNvSpPr>
            <a:spLocks noGrp="1"/>
          </p:cNvSpPr>
          <p:nvPr>
            <p:ph type="title"/>
          </p:nvPr>
        </p:nvSpPr>
        <p:spPr>
          <a:xfrm>
            <a:off x="0" y="35223"/>
            <a:ext cx="8604421" cy="458339"/>
          </a:xfrm>
        </p:spPr>
        <p:txBody>
          <a:bodyPr/>
          <a:lstStyle/>
          <a:p>
            <a:r>
              <a:rPr lang="en-US" dirty="0"/>
              <a:t>Split, inconsistency</a:t>
            </a:r>
          </a:p>
        </p:txBody>
      </p:sp>
      <p:pic>
        <p:nvPicPr>
          <p:cNvPr id="3" name="Picture 2">
            <a:extLst>
              <a:ext uri="{FF2B5EF4-FFF2-40B4-BE49-F238E27FC236}">
                <a16:creationId xmlns:a16="http://schemas.microsoft.com/office/drawing/2014/main" id="{02F7B4B6-FF8E-4193-A39F-60796D21DE6D}"/>
              </a:ext>
            </a:extLst>
          </p:cNvPr>
          <p:cNvPicPr>
            <a:picLocks noChangeAspect="1"/>
          </p:cNvPicPr>
          <p:nvPr/>
        </p:nvPicPr>
        <p:blipFill>
          <a:blip r:embed="rId3"/>
          <a:stretch>
            <a:fillRect/>
          </a:stretch>
        </p:blipFill>
        <p:spPr>
          <a:xfrm>
            <a:off x="6221840" y="3086762"/>
            <a:ext cx="2487964" cy="1554480"/>
          </a:xfrm>
          <a:prstGeom prst="rect">
            <a:avLst/>
          </a:prstGeom>
        </p:spPr>
      </p:pic>
      <p:pic>
        <p:nvPicPr>
          <p:cNvPr id="4" name="Graphic 3">
            <a:extLst>
              <a:ext uri="{FF2B5EF4-FFF2-40B4-BE49-F238E27FC236}">
                <a16:creationId xmlns:a16="http://schemas.microsoft.com/office/drawing/2014/main" id="{C738F1D1-5594-4494-88F5-6567984835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22636" y="4794718"/>
            <a:ext cx="2487168" cy="1554480"/>
          </a:xfrm>
          <a:prstGeom prst="rect">
            <a:avLst/>
          </a:prstGeom>
        </p:spPr>
      </p:pic>
      <p:pic>
        <p:nvPicPr>
          <p:cNvPr id="6" name="Graphic 5">
            <a:extLst>
              <a:ext uri="{FF2B5EF4-FFF2-40B4-BE49-F238E27FC236}">
                <a16:creationId xmlns:a16="http://schemas.microsoft.com/office/drawing/2014/main" id="{085F3D4C-7062-4CAD-9CA4-497DF2F003C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5264" y="3086762"/>
            <a:ext cx="2487168" cy="1554480"/>
          </a:xfrm>
          <a:prstGeom prst="rect">
            <a:avLst/>
          </a:prstGeom>
        </p:spPr>
      </p:pic>
      <p:pic>
        <p:nvPicPr>
          <p:cNvPr id="7" name="Graphic 6">
            <a:extLst>
              <a:ext uri="{FF2B5EF4-FFF2-40B4-BE49-F238E27FC236}">
                <a16:creationId xmlns:a16="http://schemas.microsoft.com/office/drawing/2014/main" id="{9DE2581B-F0C3-443A-8A46-91A66EC4F64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15264" y="4794718"/>
            <a:ext cx="2487168" cy="1554480"/>
          </a:xfrm>
          <a:prstGeom prst="rect">
            <a:avLst/>
          </a:prstGeom>
        </p:spPr>
      </p:pic>
      <p:pic>
        <p:nvPicPr>
          <p:cNvPr id="8" name="Graphic 7">
            <a:extLst>
              <a:ext uri="{FF2B5EF4-FFF2-40B4-BE49-F238E27FC236}">
                <a16:creationId xmlns:a16="http://schemas.microsoft.com/office/drawing/2014/main" id="{07A5C7B0-8266-4C8C-8268-B42E84DF41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5264" y="1389630"/>
            <a:ext cx="2487167" cy="1554480"/>
          </a:xfrm>
          <a:prstGeom prst="rect">
            <a:avLst/>
          </a:prstGeom>
        </p:spPr>
      </p:pic>
      <p:pic>
        <p:nvPicPr>
          <p:cNvPr id="9" name="Graphic 8">
            <a:extLst>
              <a:ext uri="{FF2B5EF4-FFF2-40B4-BE49-F238E27FC236}">
                <a16:creationId xmlns:a16="http://schemas.microsoft.com/office/drawing/2014/main" id="{6E75C5A7-110F-4536-88C7-73325987306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38968" y="3099338"/>
            <a:ext cx="2487168" cy="1554480"/>
          </a:xfrm>
          <a:prstGeom prst="rect">
            <a:avLst/>
          </a:prstGeom>
        </p:spPr>
      </p:pic>
      <p:pic>
        <p:nvPicPr>
          <p:cNvPr id="10" name="Graphic 9">
            <a:extLst>
              <a:ext uri="{FF2B5EF4-FFF2-40B4-BE49-F238E27FC236}">
                <a16:creationId xmlns:a16="http://schemas.microsoft.com/office/drawing/2014/main" id="{35CF6B21-651E-4467-828C-C18141E8364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338968" y="1346029"/>
            <a:ext cx="2487168" cy="1554480"/>
          </a:xfrm>
          <a:prstGeom prst="rect">
            <a:avLst/>
          </a:prstGeom>
        </p:spPr>
      </p:pic>
      <p:pic>
        <p:nvPicPr>
          <p:cNvPr id="11" name="Picture 10">
            <a:extLst>
              <a:ext uri="{FF2B5EF4-FFF2-40B4-BE49-F238E27FC236}">
                <a16:creationId xmlns:a16="http://schemas.microsoft.com/office/drawing/2014/main" id="{13CCA96A-5EBD-43DF-96F1-AA1BDB43AE09}"/>
              </a:ext>
            </a:extLst>
          </p:cNvPr>
          <p:cNvPicPr>
            <a:picLocks noChangeAspect="1"/>
          </p:cNvPicPr>
          <p:nvPr/>
        </p:nvPicPr>
        <p:blipFill>
          <a:blip r:embed="rId16"/>
          <a:stretch>
            <a:fillRect/>
          </a:stretch>
        </p:blipFill>
        <p:spPr>
          <a:xfrm>
            <a:off x="3338968" y="4794718"/>
            <a:ext cx="2487964" cy="1554480"/>
          </a:xfrm>
          <a:prstGeom prst="rect">
            <a:avLst/>
          </a:prstGeom>
        </p:spPr>
      </p:pic>
      <p:pic>
        <p:nvPicPr>
          <p:cNvPr id="12" name="Picture 11">
            <a:extLst>
              <a:ext uri="{FF2B5EF4-FFF2-40B4-BE49-F238E27FC236}">
                <a16:creationId xmlns:a16="http://schemas.microsoft.com/office/drawing/2014/main" id="{82FF816B-1A35-4C9A-9BC3-792A9FFE49D3}"/>
              </a:ext>
            </a:extLst>
          </p:cNvPr>
          <p:cNvPicPr>
            <a:picLocks noChangeAspect="1"/>
          </p:cNvPicPr>
          <p:nvPr/>
        </p:nvPicPr>
        <p:blipFill>
          <a:blip r:embed="rId17"/>
          <a:stretch>
            <a:fillRect/>
          </a:stretch>
        </p:blipFill>
        <p:spPr>
          <a:xfrm>
            <a:off x="9239809" y="3086762"/>
            <a:ext cx="2487964" cy="1554480"/>
          </a:xfrm>
          <a:prstGeom prst="rect">
            <a:avLst/>
          </a:prstGeom>
        </p:spPr>
      </p:pic>
      <p:pic>
        <p:nvPicPr>
          <p:cNvPr id="13" name="Picture 12">
            <a:extLst>
              <a:ext uri="{FF2B5EF4-FFF2-40B4-BE49-F238E27FC236}">
                <a16:creationId xmlns:a16="http://schemas.microsoft.com/office/drawing/2014/main" id="{A0592D6F-1037-457C-A10A-E15BD7714C24}"/>
              </a:ext>
            </a:extLst>
          </p:cNvPr>
          <p:cNvPicPr>
            <a:picLocks noChangeAspect="1"/>
          </p:cNvPicPr>
          <p:nvPr/>
        </p:nvPicPr>
        <p:blipFill>
          <a:blip r:embed="rId18"/>
          <a:stretch>
            <a:fillRect/>
          </a:stretch>
        </p:blipFill>
        <p:spPr>
          <a:xfrm>
            <a:off x="6221840" y="1339741"/>
            <a:ext cx="2487964" cy="1554480"/>
          </a:xfrm>
          <a:prstGeom prst="rect">
            <a:avLst/>
          </a:prstGeom>
        </p:spPr>
      </p:pic>
      <p:pic>
        <p:nvPicPr>
          <p:cNvPr id="15" name="Picture 14">
            <a:extLst>
              <a:ext uri="{FF2B5EF4-FFF2-40B4-BE49-F238E27FC236}">
                <a16:creationId xmlns:a16="http://schemas.microsoft.com/office/drawing/2014/main" id="{3F7C631F-68A1-4522-8334-D032A3EF6C72}"/>
              </a:ext>
            </a:extLst>
          </p:cNvPr>
          <p:cNvPicPr>
            <a:picLocks noChangeAspect="1"/>
          </p:cNvPicPr>
          <p:nvPr/>
        </p:nvPicPr>
        <p:blipFill>
          <a:blip r:embed="rId19"/>
          <a:stretch>
            <a:fillRect/>
          </a:stretch>
        </p:blipFill>
        <p:spPr>
          <a:xfrm>
            <a:off x="9239809" y="1339741"/>
            <a:ext cx="2487964" cy="1554480"/>
          </a:xfrm>
          <a:prstGeom prst="rect">
            <a:avLst/>
          </a:prstGeom>
        </p:spPr>
      </p:pic>
      <p:cxnSp>
        <p:nvCxnSpPr>
          <p:cNvPr id="16" name="Straight Arrow Connector 15">
            <a:extLst>
              <a:ext uri="{FF2B5EF4-FFF2-40B4-BE49-F238E27FC236}">
                <a16:creationId xmlns:a16="http://schemas.microsoft.com/office/drawing/2014/main" id="{7720391E-3FF8-4EC6-A42E-770FB9520111}"/>
              </a:ext>
            </a:extLst>
          </p:cNvPr>
          <p:cNvCxnSpPr>
            <a:cxnSpLocks/>
          </p:cNvCxnSpPr>
          <p:nvPr/>
        </p:nvCxnSpPr>
        <p:spPr>
          <a:xfrm>
            <a:off x="721291" y="1147199"/>
            <a:ext cx="10504242" cy="0"/>
          </a:xfrm>
          <a:prstGeom prst="straightConnector1">
            <a:avLst/>
          </a:prstGeom>
          <a:ln w="571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61EDA24-2E8D-40E6-9E08-5630C5ADAB4D}"/>
              </a:ext>
            </a:extLst>
          </p:cNvPr>
          <p:cNvSpPr txBox="1"/>
          <p:nvPr/>
        </p:nvSpPr>
        <p:spPr>
          <a:xfrm>
            <a:off x="9823301" y="821388"/>
            <a:ext cx="1704945" cy="307777"/>
          </a:xfrm>
          <a:prstGeom prst="rect">
            <a:avLst/>
          </a:prstGeom>
          <a:noFill/>
        </p:spPr>
        <p:txBody>
          <a:bodyPr wrap="square" rtlCol="0">
            <a:spAutoFit/>
          </a:bodyPr>
          <a:lstStyle/>
          <a:p>
            <a:r>
              <a:rPr lang="en-US" sz="1400" dirty="0"/>
              <a:t>Higher Mean</a:t>
            </a:r>
          </a:p>
        </p:txBody>
      </p:sp>
    </p:spTree>
    <p:extLst>
      <p:ext uri="{BB962C8B-B14F-4D97-AF65-F5344CB8AC3E}">
        <p14:creationId xmlns:p14="http://schemas.microsoft.com/office/powerpoint/2010/main" val="775626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50D4-E95A-48E8-A471-B32CE7421176}"/>
              </a:ext>
            </a:extLst>
          </p:cNvPr>
          <p:cNvSpPr>
            <a:spLocks noGrp="1"/>
          </p:cNvSpPr>
          <p:nvPr>
            <p:ph type="title"/>
          </p:nvPr>
        </p:nvSpPr>
        <p:spPr/>
        <p:txBody>
          <a:bodyPr/>
          <a:lstStyle/>
          <a:p>
            <a:r>
              <a:rPr lang="en-US" dirty="0"/>
              <a:t>Specific Testing Types</a:t>
            </a:r>
            <a:br>
              <a:rPr lang="en-US" dirty="0"/>
            </a:br>
            <a:endParaRPr lang="en-US" dirty="0"/>
          </a:p>
        </p:txBody>
      </p:sp>
      <p:pic>
        <p:nvPicPr>
          <p:cNvPr id="3" name="Picture 2">
            <a:extLst>
              <a:ext uri="{FF2B5EF4-FFF2-40B4-BE49-F238E27FC236}">
                <a16:creationId xmlns:a16="http://schemas.microsoft.com/office/drawing/2014/main" id="{C60E40F4-6D48-4792-B8A4-06814D013B09}"/>
              </a:ext>
            </a:extLst>
          </p:cNvPr>
          <p:cNvPicPr>
            <a:picLocks noChangeAspect="1"/>
          </p:cNvPicPr>
          <p:nvPr/>
        </p:nvPicPr>
        <p:blipFill>
          <a:blip r:embed="rId3"/>
          <a:stretch>
            <a:fillRect/>
          </a:stretch>
        </p:blipFill>
        <p:spPr>
          <a:xfrm>
            <a:off x="9113266" y="1715465"/>
            <a:ext cx="2487964" cy="1554480"/>
          </a:xfrm>
          <a:prstGeom prst="rect">
            <a:avLst/>
          </a:prstGeom>
        </p:spPr>
      </p:pic>
      <p:pic>
        <p:nvPicPr>
          <p:cNvPr id="4" name="Picture 3">
            <a:extLst>
              <a:ext uri="{FF2B5EF4-FFF2-40B4-BE49-F238E27FC236}">
                <a16:creationId xmlns:a16="http://schemas.microsoft.com/office/drawing/2014/main" id="{13DA7244-C17E-4471-ABBD-36DF5F7A0155}"/>
              </a:ext>
            </a:extLst>
          </p:cNvPr>
          <p:cNvPicPr>
            <a:picLocks noChangeAspect="1"/>
          </p:cNvPicPr>
          <p:nvPr/>
        </p:nvPicPr>
        <p:blipFill>
          <a:blip r:embed="rId4"/>
          <a:stretch>
            <a:fillRect/>
          </a:stretch>
        </p:blipFill>
        <p:spPr>
          <a:xfrm>
            <a:off x="9183465" y="3588798"/>
            <a:ext cx="2487964" cy="1554480"/>
          </a:xfrm>
          <a:prstGeom prst="rect">
            <a:avLst/>
          </a:prstGeom>
        </p:spPr>
      </p:pic>
      <p:pic>
        <p:nvPicPr>
          <p:cNvPr id="5" name="Picture 4">
            <a:extLst>
              <a:ext uri="{FF2B5EF4-FFF2-40B4-BE49-F238E27FC236}">
                <a16:creationId xmlns:a16="http://schemas.microsoft.com/office/drawing/2014/main" id="{4C71A251-6F32-4CA2-909D-3ACDDEA1B9E4}"/>
              </a:ext>
            </a:extLst>
          </p:cNvPr>
          <p:cNvPicPr>
            <a:picLocks noChangeAspect="1"/>
          </p:cNvPicPr>
          <p:nvPr/>
        </p:nvPicPr>
        <p:blipFill>
          <a:blip r:embed="rId5"/>
          <a:stretch>
            <a:fillRect/>
          </a:stretch>
        </p:blipFill>
        <p:spPr>
          <a:xfrm>
            <a:off x="6444425" y="3551678"/>
            <a:ext cx="2487964" cy="1554480"/>
          </a:xfrm>
          <a:prstGeom prst="rect">
            <a:avLst/>
          </a:prstGeom>
        </p:spPr>
      </p:pic>
      <p:pic>
        <p:nvPicPr>
          <p:cNvPr id="18" name="Picture 17">
            <a:extLst>
              <a:ext uri="{FF2B5EF4-FFF2-40B4-BE49-F238E27FC236}">
                <a16:creationId xmlns:a16="http://schemas.microsoft.com/office/drawing/2014/main" id="{D21300AE-FD9E-4ED3-93F9-111571E07F87}"/>
              </a:ext>
            </a:extLst>
          </p:cNvPr>
          <p:cNvPicPr>
            <a:picLocks noChangeAspect="1"/>
          </p:cNvPicPr>
          <p:nvPr/>
        </p:nvPicPr>
        <p:blipFill>
          <a:blip r:embed="rId6"/>
          <a:stretch>
            <a:fillRect/>
          </a:stretch>
        </p:blipFill>
        <p:spPr>
          <a:xfrm>
            <a:off x="3571498" y="1717107"/>
            <a:ext cx="2487964" cy="1554480"/>
          </a:xfrm>
          <a:prstGeom prst="rect">
            <a:avLst/>
          </a:prstGeom>
        </p:spPr>
      </p:pic>
      <p:pic>
        <p:nvPicPr>
          <p:cNvPr id="19" name="Picture 18">
            <a:extLst>
              <a:ext uri="{FF2B5EF4-FFF2-40B4-BE49-F238E27FC236}">
                <a16:creationId xmlns:a16="http://schemas.microsoft.com/office/drawing/2014/main" id="{83B2CB80-DF52-4358-AB62-A594EDF9CD4F}"/>
              </a:ext>
            </a:extLst>
          </p:cNvPr>
          <p:cNvPicPr>
            <a:picLocks noChangeAspect="1"/>
          </p:cNvPicPr>
          <p:nvPr/>
        </p:nvPicPr>
        <p:blipFill>
          <a:blip r:embed="rId7"/>
          <a:stretch>
            <a:fillRect/>
          </a:stretch>
        </p:blipFill>
        <p:spPr>
          <a:xfrm>
            <a:off x="832458" y="1717107"/>
            <a:ext cx="2487964" cy="1554480"/>
          </a:xfrm>
          <a:prstGeom prst="rect">
            <a:avLst/>
          </a:prstGeom>
        </p:spPr>
      </p:pic>
      <p:pic>
        <p:nvPicPr>
          <p:cNvPr id="20" name="Picture 19">
            <a:extLst>
              <a:ext uri="{FF2B5EF4-FFF2-40B4-BE49-F238E27FC236}">
                <a16:creationId xmlns:a16="http://schemas.microsoft.com/office/drawing/2014/main" id="{1E718DDA-811F-4563-B5C9-698FFA0300E7}"/>
              </a:ext>
            </a:extLst>
          </p:cNvPr>
          <p:cNvPicPr>
            <a:picLocks noChangeAspect="1"/>
          </p:cNvPicPr>
          <p:nvPr/>
        </p:nvPicPr>
        <p:blipFill>
          <a:blip r:embed="rId8"/>
          <a:stretch>
            <a:fillRect/>
          </a:stretch>
        </p:blipFill>
        <p:spPr>
          <a:xfrm>
            <a:off x="3571498" y="5143278"/>
            <a:ext cx="2487964" cy="1554480"/>
          </a:xfrm>
          <a:prstGeom prst="rect">
            <a:avLst/>
          </a:prstGeom>
        </p:spPr>
      </p:pic>
      <p:pic>
        <p:nvPicPr>
          <p:cNvPr id="21" name="Picture 20">
            <a:extLst>
              <a:ext uri="{FF2B5EF4-FFF2-40B4-BE49-F238E27FC236}">
                <a16:creationId xmlns:a16="http://schemas.microsoft.com/office/drawing/2014/main" id="{D5ED3C3A-A892-4FC8-8ECA-28F58B7351D7}"/>
              </a:ext>
            </a:extLst>
          </p:cNvPr>
          <p:cNvPicPr>
            <a:picLocks noChangeAspect="1"/>
          </p:cNvPicPr>
          <p:nvPr/>
        </p:nvPicPr>
        <p:blipFill>
          <a:blip r:embed="rId9"/>
          <a:stretch>
            <a:fillRect/>
          </a:stretch>
        </p:blipFill>
        <p:spPr>
          <a:xfrm>
            <a:off x="3571498" y="3444849"/>
            <a:ext cx="2487964" cy="1554480"/>
          </a:xfrm>
          <a:prstGeom prst="rect">
            <a:avLst/>
          </a:prstGeom>
        </p:spPr>
      </p:pic>
      <p:pic>
        <p:nvPicPr>
          <p:cNvPr id="22" name="Picture 21">
            <a:extLst>
              <a:ext uri="{FF2B5EF4-FFF2-40B4-BE49-F238E27FC236}">
                <a16:creationId xmlns:a16="http://schemas.microsoft.com/office/drawing/2014/main" id="{0CD28D0C-9AA0-42B3-AA41-87AE28C26384}"/>
              </a:ext>
            </a:extLst>
          </p:cNvPr>
          <p:cNvPicPr>
            <a:picLocks noChangeAspect="1"/>
          </p:cNvPicPr>
          <p:nvPr/>
        </p:nvPicPr>
        <p:blipFill>
          <a:blip r:embed="rId10"/>
          <a:stretch>
            <a:fillRect/>
          </a:stretch>
        </p:blipFill>
        <p:spPr>
          <a:xfrm>
            <a:off x="832458" y="5143278"/>
            <a:ext cx="2487964" cy="1554480"/>
          </a:xfrm>
          <a:prstGeom prst="rect">
            <a:avLst/>
          </a:prstGeom>
        </p:spPr>
      </p:pic>
      <p:pic>
        <p:nvPicPr>
          <p:cNvPr id="23" name="Picture 22">
            <a:extLst>
              <a:ext uri="{FF2B5EF4-FFF2-40B4-BE49-F238E27FC236}">
                <a16:creationId xmlns:a16="http://schemas.microsoft.com/office/drawing/2014/main" id="{83F4E0DB-9010-43BD-9D66-7F2152B8CDFD}"/>
              </a:ext>
            </a:extLst>
          </p:cNvPr>
          <p:cNvPicPr>
            <a:picLocks noChangeAspect="1"/>
          </p:cNvPicPr>
          <p:nvPr/>
        </p:nvPicPr>
        <p:blipFill>
          <a:blip r:embed="rId11"/>
          <a:stretch>
            <a:fillRect/>
          </a:stretch>
        </p:blipFill>
        <p:spPr>
          <a:xfrm>
            <a:off x="832458" y="3444849"/>
            <a:ext cx="2487964" cy="1554480"/>
          </a:xfrm>
          <a:prstGeom prst="rect">
            <a:avLst/>
          </a:prstGeom>
        </p:spPr>
      </p:pic>
      <p:sp>
        <p:nvSpPr>
          <p:cNvPr id="24" name="TextBox 23">
            <a:extLst>
              <a:ext uri="{FF2B5EF4-FFF2-40B4-BE49-F238E27FC236}">
                <a16:creationId xmlns:a16="http://schemas.microsoft.com/office/drawing/2014/main" id="{92602D6E-D429-4BDA-9CE5-7CCD668A743A}"/>
              </a:ext>
            </a:extLst>
          </p:cNvPr>
          <p:cNvSpPr txBox="1"/>
          <p:nvPr/>
        </p:nvSpPr>
        <p:spPr>
          <a:xfrm>
            <a:off x="3874778" y="1211780"/>
            <a:ext cx="3233044" cy="369332"/>
          </a:xfrm>
          <a:prstGeom prst="rect">
            <a:avLst/>
          </a:prstGeom>
          <a:noFill/>
        </p:spPr>
        <p:txBody>
          <a:bodyPr wrap="square" rtlCol="0">
            <a:spAutoFit/>
          </a:bodyPr>
          <a:lstStyle/>
          <a:p>
            <a:r>
              <a:rPr lang="en-US" dirty="0"/>
              <a:t>Higher Education</a:t>
            </a:r>
          </a:p>
        </p:txBody>
      </p:sp>
      <p:sp>
        <p:nvSpPr>
          <p:cNvPr id="25" name="TextBox 24">
            <a:extLst>
              <a:ext uri="{FF2B5EF4-FFF2-40B4-BE49-F238E27FC236}">
                <a16:creationId xmlns:a16="http://schemas.microsoft.com/office/drawing/2014/main" id="{100E2DB0-4FDC-41A3-B340-6CD99B528480}"/>
              </a:ext>
            </a:extLst>
          </p:cNvPr>
          <p:cNvSpPr txBox="1"/>
          <p:nvPr/>
        </p:nvSpPr>
        <p:spPr>
          <a:xfrm>
            <a:off x="1703900" y="1231496"/>
            <a:ext cx="1039300" cy="369332"/>
          </a:xfrm>
          <a:prstGeom prst="rect">
            <a:avLst/>
          </a:prstGeom>
          <a:noFill/>
        </p:spPr>
        <p:txBody>
          <a:bodyPr wrap="square" rtlCol="0">
            <a:spAutoFit/>
          </a:bodyPr>
          <a:lstStyle/>
          <a:p>
            <a:r>
              <a:rPr lang="en-US" dirty="0"/>
              <a:t>K-12</a:t>
            </a:r>
          </a:p>
        </p:txBody>
      </p:sp>
      <p:sp>
        <p:nvSpPr>
          <p:cNvPr id="26" name="TextBox 25">
            <a:extLst>
              <a:ext uri="{FF2B5EF4-FFF2-40B4-BE49-F238E27FC236}">
                <a16:creationId xmlns:a16="http://schemas.microsoft.com/office/drawing/2014/main" id="{58EADCFA-C7AD-4E79-8996-3FFE0E011EC2}"/>
              </a:ext>
            </a:extLst>
          </p:cNvPr>
          <p:cNvSpPr txBox="1"/>
          <p:nvPr/>
        </p:nvSpPr>
        <p:spPr>
          <a:xfrm>
            <a:off x="8756081" y="1202184"/>
            <a:ext cx="1294753" cy="369332"/>
          </a:xfrm>
          <a:prstGeom prst="rect">
            <a:avLst/>
          </a:prstGeom>
          <a:noFill/>
        </p:spPr>
        <p:txBody>
          <a:bodyPr wrap="square" rtlCol="0">
            <a:spAutoFit/>
          </a:bodyPr>
          <a:lstStyle/>
          <a:p>
            <a:r>
              <a:rPr lang="en-US" dirty="0"/>
              <a:t>Other</a:t>
            </a:r>
          </a:p>
        </p:txBody>
      </p:sp>
      <p:pic>
        <p:nvPicPr>
          <p:cNvPr id="27" name="Picture 26">
            <a:extLst>
              <a:ext uri="{FF2B5EF4-FFF2-40B4-BE49-F238E27FC236}">
                <a16:creationId xmlns:a16="http://schemas.microsoft.com/office/drawing/2014/main" id="{A551D510-5418-4FBE-B6A7-1B6EFDBBBF0D}"/>
              </a:ext>
            </a:extLst>
          </p:cNvPr>
          <p:cNvPicPr>
            <a:picLocks noChangeAspect="1"/>
          </p:cNvPicPr>
          <p:nvPr/>
        </p:nvPicPr>
        <p:blipFill>
          <a:blip r:embed="rId12"/>
          <a:stretch>
            <a:fillRect/>
          </a:stretch>
        </p:blipFill>
        <p:spPr>
          <a:xfrm>
            <a:off x="6444425" y="1784357"/>
            <a:ext cx="2487965" cy="1554480"/>
          </a:xfrm>
          <a:prstGeom prst="rect">
            <a:avLst/>
          </a:prstGeom>
        </p:spPr>
      </p:pic>
    </p:spTree>
    <p:extLst>
      <p:ext uri="{BB962C8B-B14F-4D97-AF65-F5344CB8AC3E}">
        <p14:creationId xmlns:p14="http://schemas.microsoft.com/office/powerpoint/2010/main" val="3244736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47C601-DECA-490E-8C0A-6AB679DD1C7C}"/>
              </a:ext>
            </a:extLst>
          </p:cNvPr>
          <p:cNvSpPr>
            <a:spLocks noGrp="1"/>
          </p:cNvSpPr>
          <p:nvPr>
            <p:ph type="title"/>
          </p:nvPr>
        </p:nvSpPr>
        <p:spPr/>
        <p:txBody>
          <a:bodyPr/>
          <a:lstStyle/>
          <a:p>
            <a:r>
              <a:rPr lang="en-US" dirty="0"/>
              <a:t>Discussion Questions </a:t>
            </a:r>
          </a:p>
        </p:txBody>
      </p:sp>
      <p:sp>
        <p:nvSpPr>
          <p:cNvPr id="4" name="Text Placeholder 3">
            <a:extLst>
              <a:ext uri="{FF2B5EF4-FFF2-40B4-BE49-F238E27FC236}">
                <a16:creationId xmlns:a16="http://schemas.microsoft.com/office/drawing/2014/main" id="{D7709C02-D870-4392-8417-C40A3089904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9935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A856D7-0C73-4ECA-BBB0-58CE703436D6}"/>
              </a:ext>
            </a:extLst>
          </p:cNvPr>
          <p:cNvSpPr>
            <a:spLocks noGrp="1"/>
          </p:cNvSpPr>
          <p:nvPr>
            <p:ph type="title"/>
          </p:nvPr>
        </p:nvSpPr>
        <p:spPr/>
        <p:txBody>
          <a:bodyPr/>
          <a:lstStyle/>
          <a:p>
            <a:r>
              <a:rPr lang="en-US" dirty="0"/>
              <a:t>Soft Skills</a:t>
            </a:r>
          </a:p>
        </p:txBody>
      </p:sp>
      <p:sp>
        <p:nvSpPr>
          <p:cNvPr id="4" name="Text Placeholder 3">
            <a:extLst>
              <a:ext uri="{FF2B5EF4-FFF2-40B4-BE49-F238E27FC236}">
                <a16:creationId xmlns:a16="http://schemas.microsoft.com/office/drawing/2014/main" id="{FF275D16-5A09-4565-84DD-435B3815077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6545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7ACC3A-F75F-4580-9236-5A41183078D6}"/>
              </a:ext>
            </a:extLst>
          </p:cNvPr>
          <p:cNvSpPr>
            <a:spLocks noGrp="1"/>
          </p:cNvSpPr>
          <p:nvPr>
            <p:ph type="title"/>
          </p:nvPr>
        </p:nvSpPr>
        <p:spPr/>
        <p:txBody>
          <a:bodyPr/>
          <a:lstStyle/>
          <a:p>
            <a:r>
              <a:rPr lang="en-US" dirty="0"/>
              <a:t>Communication</a:t>
            </a:r>
          </a:p>
        </p:txBody>
      </p:sp>
      <p:pic>
        <p:nvPicPr>
          <p:cNvPr id="5" name="Graphic 4">
            <a:extLst>
              <a:ext uri="{FF2B5EF4-FFF2-40B4-BE49-F238E27FC236}">
                <a16:creationId xmlns:a16="http://schemas.microsoft.com/office/drawing/2014/main" id="{659C7600-1D9B-4EE7-BAB6-9BBB947731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6478" y="1737265"/>
            <a:ext cx="3511296" cy="2194560"/>
          </a:xfrm>
          <a:prstGeom prst="rect">
            <a:avLst/>
          </a:prstGeom>
        </p:spPr>
      </p:pic>
      <p:pic>
        <p:nvPicPr>
          <p:cNvPr id="6" name="Graphic 5">
            <a:extLst>
              <a:ext uri="{FF2B5EF4-FFF2-40B4-BE49-F238E27FC236}">
                <a16:creationId xmlns:a16="http://schemas.microsoft.com/office/drawing/2014/main" id="{398E4AAE-0B34-432D-8F9E-925176D5F0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96478" y="4027894"/>
            <a:ext cx="3511296" cy="2194560"/>
          </a:xfrm>
          <a:prstGeom prst="rect">
            <a:avLst/>
          </a:prstGeom>
        </p:spPr>
      </p:pic>
      <p:pic>
        <p:nvPicPr>
          <p:cNvPr id="7" name="Graphic 6">
            <a:extLst>
              <a:ext uri="{FF2B5EF4-FFF2-40B4-BE49-F238E27FC236}">
                <a16:creationId xmlns:a16="http://schemas.microsoft.com/office/drawing/2014/main" id="{9776744B-9988-4556-8587-E3BB2F6C0C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10477" y="1737265"/>
            <a:ext cx="3511296" cy="2194560"/>
          </a:xfrm>
          <a:prstGeom prst="rect">
            <a:avLst/>
          </a:prstGeom>
        </p:spPr>
      </p:pic>
      <p:pic>
        <p:nvPicPr>
          <p:cNvPr id="8" name="Graphic 7">
            <a:extLst>
              <a:ext uri="{FF2B5EF4-FFF2-40B4-BE49-F238E27FC236}">
                <a16:creationId xmlns:a16="http://schemas.microsoft.com/office/drawing/2014/main" id="{341AEC2F-CC05-4015-A943-155A2557630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10477" y="4119092"/>
            <a:ext cx="3511296" cy="2194560"/>
          </a:xfrm>
          <a:prstGeom prst="rect">
            <a:avLst/>
          </a:prstGeom>
        </p:spPr>
      </p:pic>
      <p:sp>
        <p:nvSpPr>
          <p:cNvPr id="9" name="TextBox 8">
            <a:extLst>
              <a:ext uri="{FF2B5EF4-FFF2-40B4-BE49-F238E27FC236}">
                <a16:creationId xmlns:a16="http://schemas.microsoft.com/office/drawing/2014/main" id="{C33B0E78-8674-47D9-AAAF-810773A4FB3E}"/>
              </a:ext>
            </a:extLst>
          </p:cNvPr>
          <p:cNvSpPr txBox="1"/>
          <p:nvPr/>
        </p:nvSpPr>
        <p:spPr>
          <a:xfrm>
            <a:off x="1696478" y="1152983"/>
            <a:ext cx="3511296" cy="369332"/>
          </a:xfrm>
          <a:prstGeom prst="rect">
            <a:avLst/>
          </a:prstGeom>
          <a:noFill/>
        </p:spPr>
        <p:txBody>
          <a:bodyPr wrap="square" rtlCol="0">
            <a:spAutoFit/>
          </a:bodyPr>
          <a:lstStyle/>
          <a:p>
            <a:r>
              <a:rPr lang="en-US" dirty="0"/>
              <a:t>Written Communication</a:t>
            </a:r>
          </a:p>
        </p:txBody>
      </p:sp>
      <p:sp>
        <p:nvSpPr>
          <p:cNvPr id="10" name="TextBox 9">
            <a:extLst>
              <a:ext uri="{FF2B5EF4-FFF2-40B4-BE49-F238E27FC236}">
                <a16:creationId xmlns:a16="http://schemas.microsoft.com/office/drawing/2014/main" id="{F874F5C1-1D2F-4273-AB8B-65F607A208F2}"/>
              </a:ext>
            </a:extLst>
          </p:cNvPr>
          <p:cNvSpPr txBox="1"/>
          <p:nvPr/>
        </p:nvSpPr>
        <p:spPr>
          <a:xfrm>
            <a:off x="6873639" y="1180666"/>
            <a:ext cx="3511296" cy="369332"/>
          </a:xfrm>
          <a:prstGeom prst="rect">
            <a:avLst/>
          </a:prstGeom>
          <a:noFill/>
        </p:spPr>
        <p:txBody>
          <a:bodyPr wrap="square" rtlCol="0">
            <a:spAutoFit/>
          </a:bodyPr>
          <a:lstStyle/>
          <a:p>
            <a:r>
              <a:rPr lang="en-US" dirty="0"/>
              <a:t>Oral Communication</a:t>
            </a:r>
          </a:p>
        </p:txBody>
      </p:sp>
    </p:spTree>
    <p:extLst>
      <p:ext uri="{BB962C8B-B14F-4D97-AF65-F5344CB8AC3E}">
        <p14:creationId xmlns:p14="http://schemas.microsoft.com/office/powerpoint/2010/main" val="3547031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14FD97-DDDA-4AD5-8CEC-F826853D2692}"/>
              </a:ext>
            </a:extLst>
          </p:cNvPr>
          <p:cNvSpPr>
            <a:spLocks noGrp="1"/>
          </p:cNvSpPr>
          <p:nvPr>
            <p:ph type="title"/>
          </p:nvPr>
        </p:nvSpPr>
        <p:spPr/>
        <p:txBody>
          <a:bodyPr/>
          <a:lstStyle/>
          <a:p>
            <a:r>
              <a:rPr lang="en-US" dirty="0"/>
              <a:t>Educational Measurement Teaching Repository</a:t>
            </a:r>
          </a:p>
        </p:txBody>
      </p:sp>
      <p:sp>
        <p:nvSpPr>
          <p:cNvPr id="5" name="Content Placeholder 4">
            <a:extLst>
              <a:ext uri="{FF2B5EF4-FFF2-40B4-BE49-F238E27FC236}">
                <a16:creationId xmlns:a16="http://schemas.microsoft.com/office/drawing/2014/main" id="{8646BCC1-14FD-4545-8835-4AE02253C241}"/>
              </a:ext>
            </a:extLst>
          </p:cNvPr>
          <p:cNvSpPr>
            <a:spLocks noGrp="1"/>
          </p:cNvSpPr>
          <p:nvPr>
            <p:ph idx="1"/>
          </p:nvPr>
        </p:nvSpPr>
        <p:spPr/>
        <p:txBody>
          <a:bodyPr>
            <a:normAutofit/>
          </a:bodyPr>
          <a:lstStyle/>
          <a:p>
            <a:pPr marL="400050" lvl="1">
              <a:lnSpc>
                <a:spcPct val="107000"/>
              </a:lnSpc>
              <a:spcBef>
                <a:spcPts val="0"/>
              </a:spcBef>
              <a:spcAft>
                <a:spcPts val="800"/>
              </a:spcAft>
            </a:pPr>
            <a:r>
              <a:rPr lang="en-US" sz="1400" dirty="0">
                <a:latin typeface="+mn-lt"/>
              </a:rPr>
              <a:t>Phase 1: </a:t>
            </a:r>
            <a:r>
              <a:rPr lang="en-US" sz="1400" dirty="0">
                <a:latin typeface="+mn-lt"/>
                <a:cs typeface="Times New Roman" panose="02020603050405020304" pitchFamily="18" charset="0"/>
              </a:rPr>
              <a:t>s</a:t>
            </a:r>
            <a:r>
              <a:rPr lang="en-US" sz="1400" dirty="0">
                <a:effectLst/>
                <a:latin typeface="+mn-lt"/>
                <a:ea typeface="Calibri" panose="020F0502020204030204" pitchFamily="34" charset="0"/>
                <a:cs typeface="Times New Roman" panose="02020603050405020304" pitchFamily="18" charset="0"/>
              </a:rPr>
              <a:t>yllabi, reading lists, and links to publicly available measurement-related data sets.</a:t>
            </a:r>
          </a:p>
          <a:p>
            <a:pPr marL="800100" lvl="2">
              <a:lnSpc>
                <a:spcPct val="107000"/>
              </a:lnSpc>
              <a:spcBef>
                <a:spcPts val="0"/>
              </a:spcBef>
              <a:spcAft>
                <a:spcPts val="800"/>
              </a:spcAft>
            </a:pPr>
            <a:r>
              <a:rPr lang="en-US" sz="1400" dirty="0">
                <a:effectLst/>
                <a:latin typeface="+mn-lt"/>
                <a:ea typeface="Calibri" panose="020F0502020204030204" pitchFamily="34" charset="0"/>
                <a:cs typeface="Times New Roman" panose="02020603050405020304" pitchFamily="18" charset="0"/>
              </a:rPr>
              <a:t>Begin collection Summer 2021</a:t>
            </a:r>
          </a:p>
          <a:p>
            <a:pPr marL="800100" lvl="2">
              <a:lnSpc>
                <a:spcPct val="107000"/>
              </a:lnSpc>
              <a:spcBef>
                <a:spcPts val="0"/>
              </a:spcBef>
              <a:spcAft>
                <a:spcPts val="800"/>
              </a:spcAft>
            </a:pPr>
            <a:r>
              <a:rPr lang="en-US" sz="1400" dirty="0">
                <a:effectLst/>
                <a:latin typeface="+mn-lt"/>
                <a:ea typeface="Calibri" panose="020F0502020204030204" pitchFamily="34" charset="0"/>
                <a:cs typeface="Times New Roman" panose="02020603050405020304" pitchFamily="18" charset="0"/>
              </a:rPr>
              <a:t>Build/post repository early 2022</a:t>
            </a:r>
          </a:p>
          <a:p>
            <a:pPr marL="400050" lvl="1">
              <a:lnSpc>
                <a:spcPct val="107000"/>
              </a:lnSpc>
              <a:spcBef>
                <a:spcPts val="0"/>
              </a:spcBef>
              <a:spcAft>
                <a:spcPts val="800"/>
              </a:spcAft>
            </a:pPr>
            <a:r>
              <a:rPr lang="en-US" sz="1400" dirty="0">
                <a:effectLst/>
                <a:latin typeface="+mn-lt"/>
                <a:ea typeface="Calibri" panose="020F0502020204030204" pitchFamily="34" charset="0"/>
                <a:cs typeface="Times New Roman" panose="02020603050405020304" pitchFamily="18" charset="0"/>
              </a:rPr>
              <a:t>Phase 2 : General expansion of artifact types in the </a:t>
            </a:r>
            <a:r>
              <a:rPr lang="en-US" sz="1400" dirty="0" err="1">
                <a:effectLst/>
                <a:latin typeface="+mn-lt"/>
                <a:ea typeface="Calibri" panose="020F0502020204030204" pitchFamily="34" charset="0"/>
                <a:cs typeface="Times New Roman" panose="02020603050405020304" pitchFamily="18" charset="0"/>
              </a:rPr>
              <a:t>EoM</a:t>
            </a:r>
            <a:r>
              <a:rPr lang="en-US" sz="1400" dirty="0">
                <a:effectLst/>
                <a:latin typeface="+mn-lt"/>
                <a:ea typeface="Calibri" panose="020F0502020204030204" pitchFamily="34" charset="0"/>
                <a:cs typeface="Times New Roman" panose="02020603050405020304" pitchFamily="18" charset="0"/>
              </a:rPr>
              <a:t> Repository (e.g., lecture materials, assignments). </a:t>
            </a:r>
          </a:p>
          <a:p>
            <a:pPr marL="800100" lvl="2">
              <a:lnSpc>
                <a:spcPct val="107000"/>
              </a:lnSpc>
              <a:spcBef>
                <a:spcPts val="0"/>
              </a:spcBef>
              <a:spcAft>
                <a:spcPts val="800"/>
              </a:spcAft>
            </a:pPr>
            <a:r>
              <a:rPr lang="en-US" sz="1200" dirty="0">
                <a:latin typeface="+mn-lt"/>
                <a:ea typeface="Calibri" panose="020F0502020204030204" pitchFamily="34" charset="0"/>
                <a:cs typeface="Times New Roman" panose="02020603050405020304" pitchFamily="18" charset="0"/>
              </a:rPr>
              <a:t>TBD</a:t>
            </a:r>
            <a:endParaRPr lang="en-US" sz="12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9305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B5FE-ABC1-4FF6-9A6B-7FBB208FC42B}"/>
              </a:ext>
            </a:extLst>
          </p:cNvPr>
          <p:cNvSpPr>
            <a:spLocks noGrp="1"/>
          </p:cNvSpPr>
          <p:nvPr>
            <p:ph type="title"/>
          </p:nvPr>
        </p:nvSpPr>
        <p:spPr/>
        <p:txBody>
          <a:bodyPr/>
          <a:lstStyle/>
          <a:p>
            <a:r>
              <a:rPr lang="en-US" dirty="0"/>
              <a:t>Working Styles</a:t>
            </a:r>
          </a:p>
        </p:txBody>
      </p:sp>
      <p:pic>
        <p:nvPicPr>
          <p:cNvPr id="3" name="Graphic 2">
            <a:extLst>
              <a:ext uri="{FF2B5EF4-FFF2-40B4-BE49-F238E27FC236}">
                <a16:creationId xmlns:a16="http://schemas.microsoft.com/office/drawing/2014/main" id="{EC7CE392-DA73-4ABE-84EF-09172F3406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25020" y="4055200"/>
            <a:ext cx="3657600" cy="2286000"/>
          </a:xfrm>
          <a:prstGeom prst="rect">
            <a:avLst/>
          </a:prstGeom>
        </p:spPr>
      </p:pic>
      <p:pic>
        <p:nvPicPr>
          <p:cNvPr id="4" name="Graphic 3">
            <a:extLst>
              <a:ext uri="{FF2B5EF4-FFF2-40B4-BE49-F238E27FC236}">
                <a16:creationId xmlns:a16="http://schemas.microsoft.com/office/drawing/2014/main" id="{3F53C31A-01C9-4DA7-8678-560C331FA9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25020" y="1659800"/>
            <a:ext cx="3657600" cy="2286000"/>
          </a:xfrm>
          <a:prstGeom prst="rect">
            <a:avLst/>
          </a:prstGeom>
        </p:spPr>
      </p:pic>
      <p:pic>
        <p:nvPicPr>
          <p:cNvPr id="5" name="Graphic 4">
            <a:extLst>
              <a:ext uri="{FF2B5EF4-FFF2-40B4-BE49-F238E27FC236}">
                <a16:creationId xmlns:a16="http://schemas.microsoft.com/office/drawing/2014/main" id="{D3AD4291-3E68-4499-ABAA-D117067A8C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58010" y="1623190"/>
            <a:ext cx="3657600" cy="2286000"/>
          </a:xfrm>
          <a:prstGeom prst="rect">
            <a:avLst/>
          </a:prstGeom>
        </p:spPr>
      </p:pic>
      <p:pic>
        <p:nvPicPr>
          <p:cNvPr id="6" name="Graphic 5">
            <a:extLst>
              <a:ext uri="{FF2B5EF4-FFF2-40B4-BE49-F238E27FC236}">
                <a16:creationId xmlns:a16="http://schemas.microsoft.com/office/drawing/2014/main" id="{CB9AAFF8-8BEC-464E-B9C2-AF2AEEC8908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858010" y="4055200"/>
            <a:ext cx="3657600" cy="2286000"/>
          </a:xfrm>
          <a:prstGeom prst="rect">
            <a:avLst/>
          </a:prstGeom>
        </p:spPr>
      </p:pic>
    </p:spTree>
    <p:extLst>
      <p:ext uri="{BB962C8B-B14F-4D97-AF65-F5344CB8AC3E}">
        <p14:creationId xmlns:p14="http://schemas.microsoft.com/office/powerpoint/2010/main" val="3160316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79B8-5664-4D3C-BA6A-76D07F614410}"/>
              </a:ext>
            </a:extLst>
          </p:cNvPr>
          <p:cNvSpPr>
            <a:spLocks noGrp="1"/>
          </p:cNvSpPr>
          <p:nvPr>
            <p:ph type="title"/>
          </p:nvPr>
        </p:nvSpPr>
        <p:spPr/>
        <p:txBody>
          <a:bodyPr/>
          <a:lstStyle/>
          <a:p>
            <a:r>
              <a:rPr lang="en-US" dirty="0"/>
              <a:t>Teaching and Leadership</a:t>
            </a:r>
          </a:p>
        </p:txBody>
      </p:sp>
      <p:pic>
        <p:nvPicPr>
          <p:cNvPr id="3" name="Picture 2">
            <a:extLst>
              <a:ext uri="{FF2B5EF4-FFF2-40B4-BE49-F238E27FC236}">
                <a16:creationId xmlns:a16="http://schemas.microsoft.com/office/drawing/2014/main" id="{5D032C6B-E08B-4ABF-BF03-CC4941C5D237}"/>
              </a:ext>
            </a:extLst>
          </p:cNvPr>
          <p:cNvPicPr>
            <a:picLocks noChangeAspect="1"/>
          </p:cNvPicPr>
          <p:nvPr/>
        </p:nvPicPr>
        <p:blipFill>
          <a:blip r:embed="rId3"/>
          <a:stretch>
            <a:fillRect/>
          </a:stretch>
        </p:blipFill>
        <p:spPr>
          <a:xfrm>
            <a:off x="8310035" y="2718753"/>
            <a:ext cx="3658770" cy="2286000"/>
          </a:xfrm>
          <a:prstGeom prst="rect">
            <a:avLst/>
          </a:prstGeom>
        </p:spPr>
      </p:pic>
      <p:pic>
        <p:nvPicPr>
          <p:cNvPr id="4" name="Graphic 3">
            <a:extLst>
              <a:ext uri="{FF2B5EF4-FFF2-40B4-BE49-F238E27FC236}">
                <a16:creationId xmlns:a16="http://schemas.microsoft.com/office/drawing/2014/main" id="{5EE06284-C138-49F4-9F4D-4EBD3E293B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32425" y="2718753"/>
            <a:ext cx="3657600" cy="2286000"/>
          </a:xfrm>
          <a:prstGeom prst="rect">
            <a:avLst/>
          </a:prstGeom>
        </p:spPr>
      </p:pic>
      <p:pic>
        <p:nvPicPr>
          <p:cNvPr id="5" name="Graphic 4">
            <a:extLst>
              <a:ext uri="{FF2B5EF4-FFF2-40B4-BE49-F238E27FC236}">
                <a16:creationId xmlns:a16="http://schemas.microsoft.com/office/drawing/2014/main" id="{7763988A-51D6-41FD-A20E-A154BD92513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4377" y="2718753"/>
            <a:ext cx="3657600" cy="2286000"/>
          </a:xfrm>
          <a:prstGeom prst="rect">
            <a:avLst/>
          </a:prstGeom>
        </p:spPr>
      </p:pic>
    </p:spTree>
    <p:extLst>
      <p:ext uri="{BB962C8B-B14F-4D97-AF65-F5344CB8AC3E}">
        <p14:creationId xmlns:p14="http://schemas.microsoft.com/office/powerpoint/2010/main" val="1671298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B82AB63B-445D-45DB-BCD2-95F502AFBE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8263" y="1706046"/>
            <a:ext cx="3657600" cy="2286000"/>
          </a:xfrm>
          <a:prstGeom prst="rect">
            <a:avLst/>
          </a:prstGeom>
        </p:spPr>
      </p:pic>
      <p:pic>
        <p:nvPicPr>
          <p:cNvPr id="10" name="Graphic 9">
            <a:extLst>
              <a:ext uri="{FF2B5EF4-FFF2-40B4-BE49-F238E27FC236}">
                <a16:creationId xmlns:a16="http://schemas.microsoft.com/office/drawing/2014/main" id="{65733DAC-3032-4999-BA80-25087424D1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18928" y="1706046"/>
            <a:ext cx="3657600" cy="2286000"/>
          </a:xfrm>
          <a:prstGeom prst="rect">
            <a:avLst/>
          </a:prstGeom>
        </p:spPr>
      </p:pic>
      <p:pic>
        <p:nvPicPr>
          <p:cNvPr id="11" name="Graphic 10">
            <a:extLst>
              <a:ext uri="{FF2B5EF4-FFF2-40B4-BE49-F238E27FC236}">
                <a16:creationId xmlns:a16="http://schemas.microsoft.com/office/drawing/2014/main" id="{4F6993AC-3708-4788-8A5E-67165396B92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18928" y="4143719"/>
            <a:ext cx="3657600" cy="2286000"/>
          </a:xfrm>
          <a:prstGeom prst="rect">
            <a:avLst/>
          </a:prstGeom>
        </p:spPr>
      </p:pic>
      <p:pic>
        <p:nvPicPr>
          <p:cNvPr id="13" name="Graphic 12">
            <a:extLst>
              <a:ext uri="{FF2B5EF4-FFF2-40B4-BE49-F238E27FC236}">
                <a16:creationId xmlns:a16="http://schemas.microsoft.com/office/drawing/2014/main" id="{8C2AA59D-B6F0-45E5-A4AB-D6EFE7884EF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8263" y="4143719"/>
            <a:ext cx="3657600" cy="2286000"/>
          </a:xfrm>
          <a:prstGeom prst="rect">
            <a:avLst/>
          </a:prstGeom>
        </p:spPr>
      </p:pic>
      <p:pic>
        <p:nvPicPr>
          <p:cNvPr id="16" name="Graphic 15">
            <a:extLst>
              <a:ext uri="{FF2B5EF4-FFF2-40B4-BE49-F238E27FC236}">
                <a16:creationId xmlns:a16="http://schemas.microsoft.com/office/drawing/2014/main" id="{8B5F43D7-D6F9-4367-BE65-BA229F5AAD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79593" y="2631342"/>
            <a:ext cx="3657600" cy="2286000"/>
          </a:xfrm>
          <a:prstGeom prst="rect">
            <a:avLst/>
          </a:prstGeom>
        </p:spPr>
      </p:pic>
      <p:sp>
        <p:nvSpPr>
          <p:cNvPr id="20" name="Title 19">
            <a:extLst>
              <a:ext uri="{FF2B5EF4-FFF2-40B4-BE49-F238E27FC236}">
                <a16:creationId xmlns:a16="http://schemas.microsoft.com/office/drawing/2014/main" id="{5DEE421A-728F-4DD8-8B50-CF03BEDCCAA4}"/>
              </a:ext>
            </a:extLst>
          </p:cNvPr>
          <p:cNvSpPr>
            <a:spLocks noGrp="1"/>
          </p:cNvSpPr>
          <p:nvPr>
            <p:ph type="title"/>
          </p:nvPr>
        </p:nvSpPr>
        <p:spPr/>
        <p:txBody>
          <a:bodyPr/>
          <a:lstStyle/>
          <a:p>
            <a:r>
              <a:rPr lang="en-US" dirty="0"/>
              <a:t>Other ‘Soft’ Skills</a:t>
            </a:r>
          </a:p>
        </p:txBody>
      </p:sp>
    </p:spTree>
    <p:extLst>
      <p:ext uri="{BB962C8B-B14F-4D97-AF65-F5344CB8AC3E}">
        <p14:creationId xmlns:p14="http://schemas.microsoft.com/office/powerpoint/2010/main" val="1652890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47C601-DECA-490E-8C0A-6AB679DD1C7C}"/>
              </a:ext>
            </a:extLst>
          </p:cNvPr>
          <p:cNvSpPr>
            <a:spLocks noGrp="1"/>
          </p:cNvSpPr>
          <p:nvPr>
            <p:ph type="title"/>
          </p:nvPr>
        </p:nvSpPr>
        <p:spPr/>
        <p:txBody>
          <a:bodyPr/>
          <a:lstStyle/>
          <a:p>
            <a:r>
              <a:rPr lang="en-US" dirty="0"/>
              <a:t>Discussion Questions </a:t>
            </a:r>
          </a:p>
        </p:txBody>
      </p:sp>
      <p:sp>
        <p:nvSpPr>
          <p:cNvPr id="4" name="Text Placeholder 3">
            <a:extLst>
              <a:ext uri="{FF2B5EF4-FFF2-40B4-BE49-F238E27FC236}">
                <a16:creationId xmlns:a16="http://schemas.microsoft.com/office/drawing/2014/main" id="{D7709C02-D870-4392-8417-C40A3089904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76564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37049-F37A-4A09-991B-D1DD70E46D1D}"/>
              </a:ext>
            </a:extLst>
          </p:cNvPr>
          <p:cNvSpPr>
            <a:spLocks noGrp="1"/>
          </p:cNvSpPr>
          <p:nvPr>
            <p:ph type="title"/>
          </p:nvPr>
        </p:nvSpPr>
        <p:spPr/>
        <p:txBody>
          <a:bodyPr/>
          <a:lstStyle/>
          <a:p>
            <a:r>
              <a:rPr lang="en-US" sz="4400" dirty="0"/>
              <a:t>Debating the training of future measurement professionals</a:t>
            </a:r>
            <a:endParaRPr lang="en-US" dirty="0"/>
          </a:p>
        </p:txBody>
      </p:sp>
      <p:sp>
        <p:nvSpPr>
          <p:cNvPr id="3" name="Content Placeholder 2">
            <a:extLst>
              <a:ext uri="{FF2B5EF4-FFF2-40B4-BE49-F238E27FC236}">
                <a16:creationId xmlns:a16="http://schemas.microsoft.com/office/drawing/2014/main" id="{A179C963-A40A-48BA-9DB7-DA5C0FF3BDB7}"/>
              </a:ext>
            </a:extLst>
          </p:cNvPr>
          <p:cNvSpPr>
            <a:spLocks noGrp="1"/>
          </p:cNvSpPr>
          <p:nvPr>
            <p:ph idx="1"/>
          </p:nvPr>
        </p:nvSpPr>
        <p:spPr/>
        <p:txBody>
          <a:bodyPr/>
          <a:lstStyle/>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What are the substantive/technical skills measurement professionals would like emphasized in graduate training programs?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What are the soft skills measurement professionals would like emphasized in graduate training programs?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112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D552B-F4B0-4C92-9B5B-8E2DD147BB8D}"/>
              </a:ext>
            </a:extLst>
          </p:cNvPr>
          <p:cNvSpPr>
            <a:spLocks noGrp="1"/>
          </p:cNvSpPr>
          <p:nvPr>
            <p:ph type="title"/>
          </p:nvPr>
        </p:nvSpPr>
        <p:spPr/>
        <p:txBody>
          <a:bodyPr/>
          <a:lstStyle/>
          <a:p>
            <a:r>
              <a:rPr lang="en-US" dirty="0"/>
              <a:t>Survey Development</a:t>
            </a:r>
          </a:p>
        </p:txBody>
      </p:sp>
      <p:sp>
        <p:nvSpPr>
          <p:cNvPr id="3" name="Content Placeholder 2">
            <a:extLst>
              <a:ext uri="{FF2B5EF4-FFF2-40B4-BE49-F238E27FC236}">
                <a16:creationId xmlns:a16="http://schemas.microsoft.com/office/drawing/2014/main" id="{4AE38C5D-DAD5-4EDC-B1FE-95A12245641F}"/>
              </a:ext>
            </a:extLst>
          </p:cNvPr>
          <p:cNvSpPr>
            <a:spLocks noGrp="1"/>
          </p:cNvSpPr>
          <p:nvPr>
            <p:ph idx="1"/>
          </p:nvPr>
        </p:nvSpPr>
        <p:spPr/>
        <p:txBody>
          <a:bodyPr/>
          <a:lstStyle/>
          <a:p>
            <a:r>
              <a:rPr lang="en-US" dirty="0"/>
              <a:t>Development of the Survey</a:t>
            </a:r>
          </a:p>
          <a:p>
            <a:pPr lvl="1"/>
            <a:r>
              <a:rPr lang="en-US" dirty="0"/>
              <a:t>Topics Selection</a:t>
            </a:r>
          </a:p>
          <a:p>
            <a:pPr lvl="1"/>
            <a:r>
              <a:rPr lang="en-US" dirty="0"/>
              <a:t>Question Type</a:t>
            </a:r>
          </a:p>
          <a:p>
            <a:r>
              <a:rPr lang="en-US" dirty="0"/>
              <a:t>For the following skills, what level of expertise do you expect students to graduate from a PHD program with?</a:t>
            </a:r>
          </a:p>
          <a:p>
            <a:r>
              <a:rPr lang="en-US" dirty="0"/>
              <a:t>Technical skills: None, Fundamental Awareness, Novice, Intermediate, Advanced, or Expert</a:t>
            </a:r>
          </a:p>
          <a:p>
            <a:r>
              <a:rPr lang="en-US" dirty="0"/>
              <a:t>Soft skills: Fundamental Awareness, Novice, Intermediate, Advanced, or Expert</a:t>
            </a:r>
          </a:p>
        </p:txBody>
      </p:sp>
    </p:spTree>
    <p:extLst>
      <p:ext uri="{BB962C8B-B14F-4D97-AF65-F5344CB8AC3E}">
        <p14:creationId xmlns:p14="http://schemas.microsoft.com/office/powerpoint/2010/main" val="1678375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F6F0-4D03-4547-8245-33D4D9780560}"/>
              </a:ext>
            </a:extLst>
          </p:cNvPr>
          <p:cNvSpPr>
            <a:spLocks noGrp="1"/>
          </p:cNvSpPr>
          <p:nvPr>
            <p:ph type="title"/>
          </p:nvPr>
        </p:nvSpPr>
        <p:spPr/>
        <p:txBody>
          <a:bodyPr/>
          <a:lstStyle/>
          <a:p>
            <a:r>
              <a:rPr lang="en-US" dirty="0"/>
              <a:t>Survey</a:t>
            </a:r>
          </a:p>
        </p:txBody>
      </p:sp>
      <p:sp>
        <p:nvSpPr>
          <p:cNvPr id="3" name="Content Placeholder 2">
            <a:extLst>
              <a:ext uri="{FF2B5EF4-FFF2-40B4-BE49-F238E27FC236}">
                <a16:creationId xmlns:a16="http://schemas.microsoft.com/office/drawing/2014/main" id="{C9A074A7-BBEF-4D0E-A054-30786F345FFE}"/>
              </a:ext>
            </a:extLst>
          </p:cNvPr>
          <p:cNvSpPr>
            <a:spLocks noGrp="1"/>
          </p:cNvSpPr>
          <p:nvPr>
            <p:ph idx="1"/>
          </p:nvPr>
        </p:nvSpPr>
        <p:spPr/>
        <p:txBody>
          <a:bodyPr>
            <a:normAutofit fontScale="92500" lnSpcReduction="20000"/>
          </a:bodyPr>
          <a:lstStyle/>
          <a:p>
            <a:r>
              <a:rPr lang="en-US" dirty="0"/>
              <a:t>Copy of survey located under Files for the session </a:t>
            </a:r>
          </a:p>
          <a:p>
            <a:r>
              <a:rPr lang="en-US" dirty="0"/>
              <a:t>Core Competencies:</a:t>
            </a:r>
          </a:p>
          <a:p>
            <a:pPr lvl="1"/>
            <a:r>
              <a:rPr lang="en-US" dirty="0"/>
              <a:t>ANOVA</a:t>
            </a:r>
          </a:p>
          <a:p>
            <a:pPr lvl="1"/>
            <a:r>
              <a:rPr lang="en-US" dirty="0"/>
              <a:t>Regression</a:t>
            </a:r>
          </a:p>
          <a:p>
            <a:pPr lvl="1"/>
            <a:r>
              <a:rPr lang="en-US" dirty="0"/>
              <a:t>Classical test theory</a:t>
            </a:r>
          </a:p>
          <a:p>
            <a:pPr lvl="1"/>
            <a:r>
              <a:rPr lang="en-US" dirty="0"/>
              <a:t>Item response theory</a:t>
            </a:r>
          </a:p>
          <a:p>
            <a:pPr lvl="1"/>
            <a:r>
              <a:rPr lang="en-US" dirty="0"/>
              <a:t>Multivariate statistics (MANOVA, discriminate analysis, etc.)</a:t>
            </a:r>
          </a:p>
          <a:p>
            <a:pPr lvl="1"/>
            <a:r>
              <a:rPr lang="en-US" dirty="0"/>
              <a:t>Validity</a:t>
            </a:r>
          </a:p>
          <a:p>
            <a:pPr lvl="1"/>
            <a:r>
              <a:rPr lang="en-US" dirty="0"/>
              <a:t>Test Development</a:t>
            </a:r>
          </a:p>
          <a:p>
            <a:r>
              <a:rPr lang="en-US" dirty="0"/>
              <a:t>Six Sections</a:t>
            </a:r>
          </a:p>
          <a:p>
            <a:pPr lvl="1"/>
            <a:r>
              <a:rPr lang="en-US" dirty="0"/>
              <a:t>Statistics; Measurement; Policy and Assessment; Education and Psychology; Other Topics; Soft Skills</a:t>
            </a:r>
          </a:p>
        </p:txBody>
      </p:sp>
    </p:spTree>
    <p:extLst>
      <p:ext uri="{BB962C8B-B14F-4D97-AF65-F5344CB8AC3E}">
        <p14:creationId xmlns:p14="http://schemas.microsoft.com/office/powerpoint/2010/main" val="165061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F8FF9-FC0E-4665-9E2C-AD3EFA26D6E1}"/>
              </a:ext>
            </a:extLst>
          </p:cNvPr>
          <p:cNvSpPr>
            <a:spLocks noGrp="1"/>
          </p:cNvSpPr>
          <p:nvPr>
            <p:ph type="title"/>
          </p:nvPr>
        </p:nvSpPr>
        <p:spPr/>
        <p:txBody>
          <a:bodyPr/>
          <a:lstStyle/>
          <a:p>
            <a:r>
              <a:rPr lang="en-US" dirty="0"/>
              <a:t>Panel</a:t>
            </a:r>
          </a:p>
        </p:txBody>
      </p:sp>
      <p:sp>
        <p:nvSpPr>
          <p:cNvPr id="3" name="Content Placeholder 2">
            <a:extLst>
              <a:ext uri="{FF2B5EF4-FFF2-40B4-BE49-F238E27FC236}">
                <a16:creationId xmlns:a16="http://schemas.microsoft.com/office/drawing/2014/main" id="{F6E99E7F-C544-4DEA-AE12-942B452F727D}"/>
              </a:ext>
            </a:extLst>
          </p:cNvPr>
          <p:cNvSpPr>
            <a:spLocks noGrp="1"/>
          </p:cNvSpPr>
          <p:nvPr>
            <p:ph idx="1"/>
          </p:nvPr>
        </p:nvSpPr>
        <p:spPr>
          <a:xfrm>
            <a:off x="1104293" y="2052918"/>
            <a:ext cx="8946541" cy="4195481"/>
          </a:xfrm>
        </p:spPr>
        <p:txBody>
          <a:bodyPr/>
          <a:lstStyle/>
          <a:p>
            <a:r>
              <a:rPr lang="en-US" dirty="0"/>
              <a:t>Deborah Bandalos, James Madison University</a:t>
            </a:r>
          </a:p>
          <a:p>
            <a:r>
              <a:rPr lang="en-US" dirty="0"/>
              <a:t>Peggy Jones, Pasco County (FL) </a:t>
            </a:r>
            <a:r>
              <a:rPr lang="en-US" dirty="0" err="1"/>
              <a:t>Dist</a:t>
            </a:r>
            <a:r>
              <a:rPr lang="en-US" dirty="0"/>
              <a:t> School</a:t>
            </a:r>
          </a:p>
          <a:p>
            <a:r>
              <a:rPr lang="en-US" dirty="0"/>
              <a:t>Kavita Mittapalli, MN Associates, Inc.</a:t>
            </a:r>
          </a:p>
          <a:p>
            <a:r>
              <a:rPr lang="en-US" dirty="0"/>
              <a:t>Jonathan Rubright, National Board of Medical Examiners</a:t>
            </a:r>
          </a:p>
          <a:p>
            <a:r>
              <a:rPr lang="en-US" dirty="0"/>
              <a:t>Vince Verges, Florida Department of Education</a:t>
            </a:r>
          </a:p>
          <a:p>
            <a:endParaRPr lang="en-US" dirty="0"/>
          </a:p>
          <a:p>
            <a:endParaRPr lang="en-US" dirty="0"/>
          </a:p>
          <a:p>
            <a:endParaRPr lang="en-US" dirty="0"/>
          </a:p>
        </p:txBody>
      </p:sp>
    </p:spTree>
    <p:extLst>
      <p:ext uri="{BB962C8B-B14F-4D97-AF65-F5344CB8AC3E}">
        <p14:creationId xmlns:p14="http://schemas.microsoft.com/office/powerpoint/2010/main" val="1348877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B5BE-3D3A-4F21-A5AA-824962E42302}"/>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9E82446-A77B-4F2A-8658-FC82B8241C47}"/>
              </a:ext>
            </a:extLst>
          </p:cNvPr>
          <p:cNvSpPr>
            <a:spLocks noGrp="1"/>
          </p:cNvSpPr>
          <p:nvPr>
            <p:ph idx="1"/>
          </p:nvPr>
        </p:nvSpPr>
        <p:spPr/>
        <p:txBody>
          <a:bodyPr/>
          <a:lstStyle/>
          <a:p>
            <a:r>
              <a:rPr lang="en-US" dirty="0"/>
              <a:t>No panelist expects students to be an expert on any topic</a:t>
            </a:r>
          </a:p>
          <a:p>
            <a:pPr lvl="1"/>
            <a:r>
              <a:rPr lang="en-US" dirty="0"/>
              <a:t>However, some panelists expect students to be experts on soft skills</a:t>
            </a:r>
          </a:p>
          <a:p>
            <a:r>
              <a:rPr lang="en-US" dirty="0"/>
              <a:t>Different expectations of PhDs upon graduation among the panelists in different employment settings of measurement professionals. </a:t>
            </a:r>
          </a:p>
          <a:p>
            <a:r>
              <a:rPr lang="en-US" dirty="0"/>
              <a:t>Many topics had general consensus</a:t>
            </a:r>
          </a:p>
          <a:p>
            <a:pPr lvl="1"/>
            <a:r>
              <a:rPr lang="en-US" dirty="0"/>
              <a:t>Results organized by “Full Consensus”, Majority at each level, “Split”</a:t>
            </a:r>
          </a:p>
          <a:p>
            <a:endParaRPr lang="en-US" dirty="0"/>
          </a:p>
        </p:txBody>
      </p:sp>
    </p:spTree>
    <p:extLst>
      <p:ext uri="{BB962C8B-B14F-4D97-AF65-F5344CB8AC3E}">
        <p14:creationId xmlns:p14="http://schemas.microsoft.com/office/powerpoint/2010/main" val="4256026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3B5E0-10B7-44B4-9D33-AE6B42E04ADA}"/>
              </a:ext>
            </a:extLst>
          </p:cNvPr>
          <p:cNvSpPr>
            <a:spLocks noGrp="1"/>
          </p:cNvSpPr>
          <p:nvPr>
            <p:ph type="title"/>
          </p:nvPr>
        </p:nvSpPr>
        <p:spPr/>
        <p:txBody>
          <a:bodyPr/>
          <a:lstStyle/>
          <a:p>
            <a:r>
              <a:rPr lang="en-US" dirty="0"/>
              <a:t>Consensus</a:t>
            </a:r>
          </a:p>
        </p:txBody>
      </p:sp>
      <p:pic>
        <p:nvPicPr>
          <p:cNvPr id="4" name="Graphic 3">
            <a:extLst>
              <a:ext uri="{FF2B5EF4-FFF2-40B4-BE49-F238E27FC236}">
                <a16:creationId xmlns:a16="http://schemas.microsoft.com/office/drawing/2014/main" id="{6195E17B-B57F-498E-83CA-5C01D2CB6A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93469" y="2113804"/>
            <a:ext cx="3989928" cy="2493705"/>
          </a:xfrm>
          <a:prstGeom prst="rect">
            <a:avLst/>
          </a:prstGeom>
        </p:spPr>
      </p:pic>
      <p:pic>
        <p:nvPicPr>
          <p:cNvPr id="5" name="Picture 4">
            <a:extLst>
              <a:ext uri="{FF2B5EF4-FFF2-40B4-BE49-F238E27FC236}">
                <a16:creationId xmlns:a16="http://schemas.microsoft.com/office/drawing/2014/main" id="{10979D32-A865-4D8C-8DC9-2C8BE91DFAC4}"/>
              </a:ext>
            </a:extLst>
          </p:cNvPr>
          <p:cNvPicPr>
            <a:picLocks noChangeAspect="1"/>
          </p:cNvPicPr>
          <p:nvPr/>
        </p:nvPicPr>
        <p:blipFill>
          <a:blip r:embed="rId5"/>
          <a:stretch>
            <a:fillRect/>
          </a:stretch>
        </p:blipFill>
        <p:spPr>
          <a:xfrm>
            <a:off x="2054849" y="2113805"/>
            <a:ext cx="3991207" cy="2493706"/>
          </a:xfrm>
          <a:prstGeom prst="rect">
            <a:avLst/>
          </a:prstGeom>
        </p:spPr>
      </p:pic>
    </p:spTree>
    <p:extLst>
      <p:ext uri="{BB962C8B-B14F-4D97-AF65-F5344CB8AC3E}">
        <p14:creationId xmlns:p14="http://schemas.microsoft.com/office/powerpoint/2010/main" val="1860182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80D35-0844-4F58-930F-9FF78C9BA135}"/>
              </a:ext>
            </a:extLst>
          </p:cNvPr>
          <p:cNvSpPr>
            <a:spLocks noGrp="1"/>
          </p:cNvSpPr>
          <p:nvPr>
            <p:ph type="title"/>
          </p:nvPr>
        </p:nvSpPr>
        <p:spPr/>
        <p:txBody>
          <a:bodyPr/>
          <a:lstStyle/>
          <a:p>
            <a:r>
              <a:rPr lang="en-US" dirty="0"/>
              <a:t>Majority - Advanced</a:t>
            </a:r>
          </a:p>
        </p:txBody>
      </p:sp>
      <p:pic>
        <p:nvPicPr>
          <p:cNvPr id="3" name="Picture 2">
            <a:extLst>
              <a:ext uri="{FF2B5EF4-FFF2-40B4-BE49-F238E27FC236}">
                <a16:creationId xmlns:a16="http://schemas.microsoft.com/office/drawing/2014/main" id="{F34ECEB5-EA03-48FF-B65F-A6571DBCECDA}"/>
              </a:ext>
            </a:extLst>
          </p:cNvPr>
          <p:cNvPicPr>
            <a:picLocks noChangeAspect="1"/>
          </p:cNvPicPr>
          <p:nvPr/>
        </p:nvPicPr>
        <p:blipFill>
          <a:blip r:embed="rId3"/>
          <a:stretch>
            <a:fillRect/>
          </a:stretch>
        </p:blipFill>
        <p:spPr>
          <a:xfrm>
            <a:off x="557332" y="4252751"/>
            <a:ext cx="3658771" cy="2286000"/>
          </a:xfrm>
          <a:prstGeom prst="rect">
            <a:avLst/>
          </a:prstGeom>
        </p:spPr>
      </p:pic>
      <p:pic>
        <p:nvPicPr>
          <p:cNvPr id="4" name="Picture 3">
            <a:extLst>
              <a:ext uri="{FF2B5EF4-FFF2-40B4-BE49-F238E27FC236}">
                <a16:creationId xmlns:a16="http://schemas.microsoft.com/office/drawing/2014/main" id="{CCCC2923-F7E3-4A3F-8622-52EF23B7C670}"/>
              </a:ext>
            </a:extLst>
          </p:cNvPr>
          <p:cNvPicPr>
            <a:picLocks noChangeAspect="1"/>
          </p:cNvPicPr>
          <p:nvPr/>
        </p:nvPicPr>
        <p:blipFill>
          <a:blip r:embed="rId4"/>
          <a:stretch>
            <a:fillRect/>
          </a:stretch>
        </p:blipFill>
        <p:spPr>
          <a:xfrm>
            <a:off x="557335" y="1853248"/>
            <a:ext cx="3658769" cy="2286000"/>
          </a:xfrm>
          <a:prstGeom prst="rect">
            <a:avLst/>
          </a:prstGeom>
        </p:spPr>
      </p:pic>
      <p:pic>
        <p:nvPicPr>
          <p:cNvPr id="6" name="Picture 5">
            <a:extLst>
              <a:ext uri="{FF2B5EF4-FFF2-40B4-BE49-F238E27FC236}">
                <a16:creationId xmlns:a16="http://schemas.microsoft.com/office/drawing/2014/main" id="{C4F004F2-313E-49B5-B501-4B91840116B8}"/>
              </a:ext>
            </a:extLst>
          </p:cNvPr>
          <p:cNvPicPr>
            <a:picLocks noChangeAspect="1"/>
          </p:cNvPicPr>
          <p:nvPr/>
        </p:nvPicPr>
        <p:blipFill>
          <a:blip r:embed="rId5"/>
          <a:stretch>
            <a:fillRect/>
          </a:stretch>
        </p:blipFill>
        <p:spPr>
          <a:xfrm>
            <a:off x="8221448" y="4252751"/>
            <a:ext cx="3658771" cy="2286000"/>
          </a:xfrm>
          <a:prstGeom prst="rect">
            <a:avLst/>
          </a:prstGeom>
        </p:spPr>
      </p:pic>
      <p:pic>
        <p:nvPicPr>
          <p:cNvPr id="7" name="Picture 6">
            <a:extLst>
              <a:ext uri="{FF2B5EF4-FFF2-40B4-BE49-F238E27FC236}">
                <a16:creationId xmlns:a16="http://schemas.microsoft.com/office/drawing/2014/main" id="{1B99ECC3-30BA-40D4-AE6C-5F636BB7AB49}"/>
              </a:ext>
            </a:extLst>
          </p:cNvPr>
          <p:cNvPicPr>
            <a:picLocks noChangeAspect="1"/>
          </p:cNvPicPr>
          <p:nvPr/>
        </p:nvPicPr>
        <p:blipFill>
          <a:blip r:embed="rId6"/>
          <a:stretch>
            <a:fillRect/>
          </a:stretch>
        </p:blipFill>
        <p:spPr>
          <a:xfrm>
            <a:off x="8221448" y="1764471"/>
            <a:ext cx="3658771" cy="2286000"/>
          </a:xfrm>
          <a:prstGeom prst="rect">
            <a:avLst/>
          </a:prstGeom>
        </p:spPr>
      </p:pic>
      <p:pic>
        <p:nvPicPr>
          <p:cNvPr id="8" name="Graphic 7">
            <a:extLst>
              <a:ext uri="{FF2B5EF4-FFF2-40B4-BE49-F238E27FC236}">
                <a16:creationId xmlns:a16="http://schemas.microsoft.com/office/drawing/2014/main" id="{86C1CD86-70E9-42E8-BAAE-42EAFFACE4F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89976" y="2756518"/>
            <a:ext cx="3657599" cy="2286000"/>
          </a:xfrm>
          <a:prstGeom prst="rect">
            <a:avLst/>
          </a:prstGeom>
        </p:spPr>
      </p:pic>
      <p:cxnSp>
        <p:nvCxnSpPr>
          <p:cNvPr id="10" name="Straight Arrow Connector 9">
            <a:extLst>
              <a:ext uri="{FF2B5EF4-FFF2-40B4-BE49-F238E27FC236}">
                <a16:creationId xmlns:a16="http://schemas.microsoft.com/office/drawing/2014/main" id="{ED71CEE5-0505-4E9A-AA89-25CE64EEC346}"/>
              </a:ext>
            </a:extLst>
          </p:cNvPr>
          <p:cNvCxnSpPr>
            <a:cxnSpLocks/>
          </p:cNvCxnSpPr>
          <p:nvPr/>
        </p:nvCxnSpPr>
        <p:spPr>
          <a:xfrm>
            <a:off x="646111" y="1580225"/>
            <a:ext cx="10504242" cy="0"/>
          </a:xfrm>
          <a:prstGeom prst="straightConnector1">
            <a:avLst/>
          </a:prstGeom>
          <a:ln w="5715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51C2F86-B1F1-4FF1-8DDB-14C06276233D}"/>
              </a:ext>
            </a:extLst>
          </p:cNvPr>
          <p:cNvSpPr txBox="1"/>
          <p:nvPr/>
        </p:nvSpPr>
        <p:spPr>
          <a:xfrm>
            <a:off x="9748121" y="1254414"/>
            <a:ext cx="1704945" cy="307777"/>
          </a:xfrm>
          <a:prstGeom prst="rect">
            <a:avLst/>
          </a:prstGeom>
          <a:noFill/>
        </p:spPr>
        <p:txBody>
          <a:bodyPr wrap="square" rtlCol="0">
            <a:spAutoFit/>
          </a:bodyPr>
          <a:lstStyle/>
          <a:p>
            <a:r>
              <a:rPr lang="en-US" sz="1400" dirty="0"/>
              <a:t>Higher Mean</a:t>
            </a:r>
          </a:p>
        </p:txBody>
      </p:sp>
    </p:spTree>
    <p:extLst>
      <p:ext uri="{BB962C8B-B14F-4D97-AF65-F5344CB8AC3E}">
        <p14:creationId xmlns:p14="http://schemas.microsoft.com/office/powerpoint/2010/main" val="4142577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191</TotalTime>
  <Words>2513</Words>
  <Application>Microsoft Office PowerPoint</Application>
  <PresentationFormat>Widescreen</PresentationFormat>
  <Paragraphs>154</Paragraphs>
  <Slides>23</Slides>
  <Notes>18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Century Gothic</vt:lpstr>
      <vt:lpstr>FiraSans-Light</vt:lpstr>
      <vt:lpstr>FiraSans-Regular</vt:lpstr>
      <vt:lpstr>Times New Roman</vt:lpstr>
      <vt:lpstr>Wingdings 3</vt:lpstr>
      <vt:lpstr>Ion</vt:lpstr>
      <vt:lpstr>Debating the training of future measurement professionals</vt:lpstr>
      <vt:lpstr>Educational Measurement Teaching Repository</vt:lpstr>
      <vt:lpstr>Debating the training of future measurement professionals</vt:lpstr>
      <vt:lpstr>Survey Development</vt:lpstr>
      <vt:lpstr>Survey</vt:lpstr>
      <vt:lpstr>Panel</vt:lpstr>
      <vt:lpstr>Results</vt:lpstr>
      <vt:lpstr>Consensus</vt:lpstr>
      <vt:lpstr>Majority - Advanced</vt:lpstr>
      <vt:lpstr>Majority - Intermediate</vt:lpstr>
      <vt:lpstr>Majority - Novice</vt:lpstr>
      <vt:lpstr>Majority – Fundamental Awareness</vt:lpstr>
      <vt:lpstr>Split, but grouped</vt:lpstr>
      <vt:lpstr>Split - Bi-modal</vt:lpstr>
      <vt:lpstr>Split, inconsistency</vt:lpstr>
      <vt:lpstr>Specific Testing Types </vt:lpstr>
      <vt:lpstr>Discussion Questions </vt:lpstr>
      <vt:lpstr>Soft Skills</vt:lpstr>
      <vt:lpstr>Communication</vt:lpstr>
      <vt:lpstr>Working Styles</vt:lpstr>
      <vt:lpstr>Teaching and Leadership</vt:lpstr>
      <vt:lpstr>Other ‘Soft’ Skills</vt:lpstr>
      <vt:lpstr>Discussion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Educators of Measure SIGIMIE Session</dc:title>
  <dc:creator>Leventhal, Brian C - leventbc</dc:creator>
  <cp:lastModifiedBy>Leventhal, Brian C - leventbc</cp:lastModifiedBy>
  <cp:revision>1</cp:revision>
  <dcterms:created xsi:type="dcterms:W3CDTF">2021-04-14T16:16:12Z</dcterms:created>
  <dcterms:modified xsi:type="dcterms:W3CDTF">2021-05-26T10:29:57Z</dcterms:modified>
</cp:coreProperties>
</file>