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14CF-D2C8-4736-8A27-38696AD4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01ACD-E4B8-4FA2-AC48-D86540DF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46CBBC-CA3D-4B05-A743-C181EEB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7B8713-BB31-4661-A2A1-151AFBCF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166D35-694D-4514-ACBB-780E327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3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1A4D-FD15-486D-9119-AFD80C53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5A6E3BC-D0EA-48BD-9076-92AEDF25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06E11B-9F61-4E19-B064-C799C8C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13FCF0-132F-44F1-81A7-EB60990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678A41-23E2-44A0-8C70-AEEE69FD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078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BA9C8D-2A40-4288-8FBF-5C9BB63BB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FACBA6-B595-4DA2-9E09-DFB79B74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C7A185-CFB8-4F1B-8272-7CC0234D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9062C4-4069-4BA2-82BF-457FF48A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B5AE54-DCD9-4AF5-BCBF-3C302F22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31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47B8-581A-4F9E-88A8-858548F8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3CF205-93FA-41E2-B09B-E85FD666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DA4454-EA96-4E14-8118-87FF2C81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B8C592-BD48-447C-960E-847B64BC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697548-C247-4994-BFEB-90E1953A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8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133C8-0FBA-4245-A170-11067EA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365B4E-5E80-4D63-8AA4-F18A41AB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570949-B9DA-436E-A525-D7979786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3A74B4-A53E-417A-89AD-ADBF64AD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57C4C1-7FCB-4A24-B634-7B62E9C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09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D26DB-5ADA-41BF-B0E4-FCA01053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CC7F8-0AE1-471B-B8D5-4B41361F6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6C8103-B35F-44E1-A833-7C36FAAC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366EC5-33BF-41DC-95BD-6A6F4DB8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77145F-5E45-48C7-9414-100A4398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A6530C-302F-4150-9B57-F9D3C14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7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72D3B-A01F-4E83-8807-ECF3B0A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AE7DB7-8EAC-484F-9A08-F8151E9D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12B534-1C2A-45B3-BB6F-F9BADF0C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B1800B-ACAA-4683-8AD7-8D2B282F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68C2CAD-1282-4987-AF90-6263DAFE4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6D8ABC9-6D7F-427F-995A-FEE1FC2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5916DB3-5B3F-4524-B96D-D8229D45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44F8DA9-7167-4266-8FE4-4FAB7D05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09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096DD-B494-4B1D-9B41-FB6529B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83E29A2-4C88-44F0-B02D-4D12AED9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1851C78-2D29-480E-8F56-1AD437CE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119ECF-E3A6-462A-9093-12AB093B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73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DE4BCD-5B15-4487-BB35-6088F403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53B9034-7D69-4D3F-AE38-1ED97304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6B02DB-12A4-4426-8590-93B2A42A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47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0B23E-E697-442F-9EE6-788FFF37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E10EC9-B53E-4261-8F4C-729A3D5A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449EC2-E056-4EF3-801F-FBB9A9A6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6E69BF-9C91-40E0-B069-E105339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9650D5-559A-4F7F-A533-7D14CAE0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1B1684-FD40-4FD6-9938-FFA2923B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0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9305B-CCE4-4CDD-9229-72ADA04B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D2257A2-00C1-467B-9C52-F40FB33F9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1D3845-6D86-4958-92D1-7672DCE2B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41AC98-EDB0-464C-991D-506EB070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9D8116-0886-47E1-AE44-1C0AAC87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315971-580A-4A3F-BF2D-BC307349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029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026BB8B-BD61-4E00-93BD-1C7B845D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E0D45E-C05E-4C37-8425-8E7ADCB9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879777-A913-4370-9E0B-9D28AB37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FB51-0E97-488D-A7D7-A401C2263B3D}" type="datetimeFigureOut">
              <a:rPr lang="pt-PT" smtClean="0"/>
              <a:t>15/04/2022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16DEEC-6162-4534-A2DF-0D1E093E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A898E2-C71A-4B7F-ADAD-7B9E39EA2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FB6A-1B67-4FBB-8593-54A87F3AA7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27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m pessoa, criança, interior, chão&#10;&#10;Descrição gerada automaticamente">
            <a:extLst>
              <a:ext uri="{FF2B5EF4-FFF2-40B4-BE49-F238E27FC236}">
                <a16:creationId xmlns:a16="http://schemas.microsoft.com/office/drawing/2014/main" id="{8F021B9D-332D-4EAC-A3C5-9E45F8AF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2" r="24048" b="2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7" name="Imagem 6" descr="Uma imagem com pessoa, interior, rapaz, jovem&#10;&#10;Descrição gerada automaticamente">
            <a:extLst>
              <a:ext uri="{FF2B5EF4-FFF2-40B4-BE49-F238E27FC236}">
                <a16:creationId xmlns:a16="http://schemas.microsoft.com/office/drawing/2014/main" id="{611437D9-DD3F-4479-9FCC-82CC4DEA1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98"/>
          <a:stretch/>
        </p:blipFill>
        <p:spPr>
          <a:xfrm>
            <a:off x="6094476" y="10"/>
            <a:ext cx="609447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AF1420-C970-4EF2-8712-AEAEDC6D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9991" cy="2387600"/>
          </a:xfrm>
        </p:spPr>
        <p:txBody>
          <a:bodyPr>
            <a:normAutofit/>
          </a:bodyPr>
          <a:lstStyle/>
          <a:p>
            <a:pPr algn="l"/>
            <a:r>
              <a:rPr lang="pt-PT" sz="5000" dirty="0">
                <a:solidFill>
                  <a:schemeClr val="bg1"/>
                </a:solidFill>
              </a:rPr>
              <a:t>Estudo de Incorporação de Acessibilidade em Realidade Virtual e Aumentada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8391B-191D-43E6-9431-DF2851F5E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anchor="ctr">
            <a:normAutofit/>
          </a:bodyPr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Aplicação mobile de ensino da Língua Gestual Portuguesa para crianças</a:t>
            </a:r>
          </a:p>
        </p:txBody>
      </p:sp>
    </p:spTree>
    <p:extLst>
      <p:ext uri="{BB962C8B-B14F-4D97-AF65-F5344CB8AC3E}">
        <p14:creationId xmlns:p14="http://schemas.microsoft.com/office/powerpoint/2010/main" val="2633780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Tema do Office</vt:lpstr>
      <vt:lpstr>Estudo de Incorporação de Acessibilidade em Realidade Virtual e Aumentada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Incorporação de Acessibilidade em Realidade Virtual e Aumentada</dc:title>
  <dc:creator>EDUARDO MANUEL AFONSO CHAVES</dc:creator>
  <cp:lastModifiedBy>EDUARDO MANUEL AFONSO CHAVES</cp:lastModifiedBy>
  <cp:revision>2</cp:revision>
  <dcterms:created xsi:type="dcterms:W3CDTF">2022-04-15T09:20:57Z</dcterms:created>
  <dcterms:modified xsi:type="dcterms:W3CDTF">2022-04-15T09:30:04Z</dcterms:modified>
</cp:coreProperties>
</file>