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Fira Sans ExtraLight"/>
      <p:regular r:id="rId17"/>
      <p:bold r:id="rId18"/>
      <p:italic r:id="rId19"/>
      <p:boldItalic r:id="rId20"/>
    </p:embeddedFont>
    <p:embeddedFont>
      <p:font typeface="Fira Sans Extra Condensed Medium"/>
      <p:regular r:id="rId21"/>
      <p:bold r:id="rId22"/>
      <p:italic r:id="rId23"/>
      <p:boldItalic r:id="rId24"/>
    </p:embeddedFont>
    <p:embeddedFont>
      <p:font typeface="Fira Sans Medium"/>
      <p:regular r:id="rId25"/>
      <p:bold r:id="rId26"/>
      <p:italic r:id="rId27"/>
      <p:boldItalic r:id="rId28"/>
    </p:embeddedFont>
    <p:embeddedFont>
      <p:font typeface="Fira Sans"/>
      <p:regular r:id="rId29"/>
      <p:bold r:id="rId30"/>
      <p:italic r:id="rId31"/>
      <p:boldItalic r:id="rId32"/>
    </p:embeddedFont>
    <p:embeddedFont>
      <p:font typeface="Fira Sans Extra Condensed SemiBold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45FD6A-1DBB-4727-A7E8-730AD94C7B2E}">
  <a:tblStyle styleId="{D345FD6A-1DBB-4727-A7E8-730AD94C7B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9" orient="horz"/>
        <p:guide pos="288"/>
        <p:guide pos="5472"/>
        <p:guide pos="2984" orient="horz"/>
        <p:guide pos="50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Light-boldItalic.fntdata"/><Relationship Id="rId22" Type="http://schemas.openxmlformats.org/officeDocument/2006/relationships/font" Target="fonts/FiraSansExtraCondensedMedium-bold.fntdata"/><Relationship Id="rId21" Type="http://schemas.openxmlformats.org/officeDocument/2006/relationships/font" Target="fonts/FiraSansExtraCondensedMedium-regular.fntdata"/><Relationship Id="rId24" Type="http://schemas.openxmlformats.org/officeDocument/2006/relationships/font" Target="fonts/FiraSansExtraCondensedMedium-boldItalic.fntdata"/><Relationship Id="rId23" Type="http://schemas.openxmlformats.org/officeDocument/2006/relationships/font" Target="fonts/FiraSansExtraCondensed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FiraSansMedium-bold.fntdata"/><Relationship Id="rId25" Type="http://schemas.openxmlformats.org/officeDocument/2006/relationships/font" Target="fonts/FiraSansMedium-regular.fntdata"/><Relationship Id="rId28" Type="http://schemas.openxmlformats.org/officeDocument/2006/relationships/font" Target="fonts/FiraSansMedium-boldItalic.fntdata"/><Relationship Id="rId27" Type="http://schemas.openxmlformats.org/officeDocument/2006/relationships/font" Target="fonts/FiraSansMedium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iraSans-italic.fntdata"/><Relationship Id="rId30" Type="http://schemas.openxmlformats.org/officeDocument/2006/relationships/font" Target="fonts/FiraSans-bold.fntdata"/><Relationship Id="rId11" Type="http://schemas.openxmlformats.org/officeDocument/2006/relationships/slide" Target="slides/slide5.xml"/><Relationship Id="rId33" Type="http://schemas.openxmlformats.org/officeDocument/2006/relationships/font" Target="fonts/FiraSansExtraCondensedSemiBold-regular.fntdata"/><Relationship Id="rId10" Type="http://schemas.openxmlformats.org/officeDocument/2006/relationships/slide" Target="slides/slide4.xml"/><Relationship Id="rId32" Type="http://schemas.openxmlformats.org/officeDocument/2006/relationships/font" Target="fonts/FiraSans-boldItalic.fntdata"/><Relationship Id="rId13" Type="http://schemas.openxmlformats.org/officeDocument/2006/relationships/slide" Target="slides/slide7.xml"/><Relationship Id="rId35" Type="http://schemas.openxmlformats.org/officeDocument/2006/relationships/font" Target="fonts/FiraSansExtraCondensedSemiBold-italic.fntdata"/><Relationship Id="rId12" Type="http://schemas.openxmlformats.org/officeDocument/2006/relationships/slide" Target="slides/slide6.xml"/><Relationship Id="rId34" Type="http://schemas.openxmlformats.org/officeDocument/2006/relationships/font" Target="fonts/FiraSansExtraCondensedSemiBold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FiraSansExtraCondensedSemiBold-boldItalic.fntdata"/><Relationship Id="rId17" Type="http://schemas.openxmlformats.org/officeDocument/2006/relationships/font" Target="fonts/FiraSansExtraLight-regular.fntdata"/><Relationship Id="rId16" Type="http://schemas.openxmlformats.org/officeDocument/2006/relationships/slide" Target="slides/slide10.xml"/><Relationship Id="rId19" Type="http://schemas.openxmlformats.org/officeDocument/2006/relationships/font" Target="fonts/FiraSansExtraLight-italic.fntdata"/><Relationship Id="rId18" Type="http://schemas.openxmlformats.org/officeDocument/2006/relationships/font" Target="fonts/FiraSansExtra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ee5068c742_1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ee5068c742_1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e5068c6b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e5068c6b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026751953_0_1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026751953_0_1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ee5068c6bf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ee5068c6b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ee5068c6bf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ee5068c6bf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ee5068c742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ee5068c742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algorithms: Dijkstra and A*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ee5068c6bf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ee5068c6bf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ee5068c6bf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ee5068c6bf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ee5068c742_1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ee5068c742_1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Y7l3KtltBg9jRHK0YW4XFpLv1xMwIgsz/view" TargetMode="External"/><Relationship Id="rId4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859244">
            <a:off x="-3248003" y="-283230"/>
            <a:ext cx="7678603" cy="6135111"/>
          </a:xfrm>
          <a:prstGeom prst="parallelogram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4671731" y="1888195"/>
            <a:ext cx="4207415" cy="2966160"/>
            <a:chOff x="2523825" y="1354400"/>
            <a:chExt cx="4476450" cy="3155825"/>
          </a:xfrm>
        </p:grpSpPr>
        <p:sp>
          <p:nvSpPr>
            <p:cNvPr id="56" name="Google Shape;56;p13"/>
            <p:cNvSpPr/>
            <p:nvPr/>
          </p:nvSpPr>
          <p:spPr>
            <a:xfrm>
              <a:off x="5135725" y="2136600"/>
              <a:ext cx="424400" cy="668250"/>
            </a:xfrm>
            <a:custGeom>
              <a:rect b="b" l="l" r="r" t="t"/>
              <a:pathLst>
                <a:path extrusionOk="0" h="26730" w="16976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908450" y="1686925"/>
              <a:ext cx="424400" cy="544725"/>
            </a:xfrm>
            <a:custGeom>
              <a:rect b="b" l="l" r="r" t="t"/>
              <a:pathLst>
                <a:path extrusionOk="0" h="21789" w="16976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649575" y="1566175"/>
              <a:ext cx="265250" cy="530875"/>
            </a:xfrm>
            <a:custGeom>
              <a:rect b="b" l="l" r="r" t="t"/>
              <a:pathLst>
                <a:path extrusionOk="0" h="21235" w="1061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23925" y="1354400"/>
              <a:ext cx="266825" cy="266825"/>
            </a:xfrm>
            <a:custGeom>
              <a:rect b="b" l="l" r="r" t="t"/>
              <a:pathLst>
                <a:path extrusionOk="0" h="10673" w="10673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5454000" y="1392975"/>
              <a:ext cx="206675" cy="188875"/>
            </a:xfrm>
            <a:custGeom>
              <a:rect b="b" l="l" r="r" t="t"/>
              <a:pathLst>
                <a:path extrusionOk="0" h="7555" w="8267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750250" y="4349475"/>
              <a:ext cx="4052875" cy="160750"/>
            </a:xfrm>
            <a:custGeom>
              <a:rect b="b" l="l" r="r" t="t"/>
              <a:pathLst>
                <a:path extrusionOk="0" h="6430" w="162115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523825" y="3132600"/>
              <a:ext cx="443400" cy="216175"/>
            </a:xfrm>
            <a:custGeom>
              <a:rect b="b" l="l" r="r" t="t"/>
              <a:pathLst>
                <a:path extrusionOk="0" h="8647" w="17736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632300" y="3202275"/>
              <a:ext cx="124325" cy="24575"/>
            </a:xfrm>
            <a:custGeom>
              <a:rect b="b" l="l" r="r" t="t"/>
              <a:pathLst>
                <a:path extrusionOk="0" h="983" w="4973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88275" y="3202275"/>
              <a:ext cx="68900" cy="24575"/>
            </a:xfrm>
            <a:custGeom>
              <a:rect b="b" l="l" r="r" t="t"/>
              <a:pathLst>
                <a:path extrusionOk="0" h="983" w="2756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2703550" y="3253725"/>
              <a:ext cx="153625" cy="25375"/>
            </a:xfrm>
            <a:custGeom>
              <a:rect b="b" l="l" r="r" t="t"/>
              <a:pathLst>
                <a:path extrusionOk="0" h="1015" w="6145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697075" y="2062200"/>
              <a:ext cx="443375" cy="215375"/>
            </a:xfrm>
            <a:custGeom>
              <a:rect b="b" l="l" r="r" t="t"/>
              <a:pathLst>
                <a:path extrusionOk="0" h="8615" w="17735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754075" y="2127100"/>
              <a:ext cx="99775" cy="25375"/>
            </a:xfrm>
            <a:custGeom>
              <a:rect b="b" l="l" r="r" t="t"/>
              <a:pathLst>
                <a:path extrusionOk="0" h="1015" w="3991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5879175" y="2127100"/>
              <a:ext cx="63350" cy="25375"/>
            </a:xfrm>
            <a:custGeom>
              <a:rect b="b" l="l" r="r" t="t"/>
              <a:pathLst>
                <a:path extrusionOk="0" h="1015" w="2534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6028800" y="2127100"/>
              <a:ext cx="53875" cy="25375"/>
            </a:xfrm>
            <a:custGeom>
              <a:rect b="b" l="l" r="r" t="t"/>
              <a:pathLst>
                <a:path extrusionOk="0" h="1015" w="2155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5879175" y="2186500"/>
              <a:ext cx="136200" cy="25350"/>
            </a:xfrm>
            <a:custGeom>
              <a:rect b="b" l="l" r="r" t="t"/>
              <a:pathLst>
                <a:path extrusionOk="0" h="1014" w="5448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475475" y="2363050"/>
              <a:ext cx="443400" cy="215375"/>
            </a:xfrm>
            <a:custGeom>
              <a:rect b="b" l="l" r="r" t="t"/>
              <a:pathLst>
                <a:path extrusionOk="0" h="8615" w="17736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568125" y="2419250"/>
              <a:ext cx="64150" cy="25375"/>
            </a:xfrm>
            <a:custGeom>
              <a:rect b="b" l="l" r="r" t="t"/>
              <a:pathLst>
                <a:path extrusionOk="0" h="1015" w="2566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71050" y="2419250"/>
              <a:ext cx="45925" cy="25375"/>
            </a:xfrm>
            <a:custGeom>
              <a:rect b="b" l="l" r="r" t="t"/>
              <a:pathLst>
                <a:path extrusionOk="0" h="1015" w="1837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663125" y="2476250"/>
              <a:ext cx="119575" cy="25375"/>
            </a:xfrm>
            <a:custGeom>
              <a:rect b="b" l="l" r="r" t="t"/>
              <a:pathLst>
                <a:path extrusionOk="0" h="1015" w="4783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3815925" y="2476250"/>
              <a:ext cx="52275" cy="25375"/>
            </a:xfrm>
            <a:custGeom>
              <a:rect b="b" l="l" r="r" t="t"/>
              <a:pathLst>
                <a:path extrusionOk="0" h="1015" w="2091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309925" y="2437475"/>
              <a:ext cx="1383150" cy="1963475"/>
            </a:xfrm>
            <a:custGeom>
              <a:rect b="b" l="l" r="r" t="t"/>
              <a:pathLst>
                <a:path extrusionOk="0" h="78539" w="55326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08875" y="2618775"/>
              <a:ext cx="1170200" cy="1618300"/>
            </a:xfrm>
            <a:custGeom>
              <a:rect b="b" l="l" r="r" t="t"/>
              <a:pathLst>
                <a:path extrusionOk="0" h="64732" w="46808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4100" y="2655975"/>
              <a:ext cx="1052225" cy="1524900"/>
            </a:xfrm>
            <a:custGeom>
              <a:rect b="b" l="l" r="r" t="t"/>
              <a:pathLst>
                <a:path extrusionOk="0" h="60996" w="42089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919575"/>
              <a:ext cx="1043525" cy="8725"/>
            </a:xfrm>
            <a:custGeom>
              <a:rect b="b" l="l" r="r" t="t"/>
              <a:pathLst>
                <a:path extrusionOk="0" h="349" w="41741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667000"/>
              <a:ext cx="1043525" cy="7950"/>
            </a:xfrm>
            <a:custGeom>
              <a:rect b="b" l="l" r="r" t="t"/>
              <a:pathLst>
                <a:path extrusionOk="0" h="318" w="41741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413650"/>
              <a:ext cx="1043525" cy="8750"/>
            </a:xfrm>
            <a:custGeom>
              <a:rect b="b" l="l" r="r" t="t"/>
              <a:pathLst>
                <a:path extrusionOk="0" h="350" w="41741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3161100"/>
              <a:ext cx="1043525" cy="8725"/>
            </a:xfrm>
            <a:custGeom>
              <a:rect b="b" l="l" r="r" t="t"/>
              <a:pathLst>
                <a:path extrusionOk="0" h="349" w="41741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5488050" y="2908550"/>
              <a:ext cx="1043525" cy="7925"/>
            </a:xfrm>
            <a:custGeom>
              <a:rect b="b" l="l" r="r" t="t"/>
              <a:pathLst>
                <a:path extrusionOk="0" h="317" w="41741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353400" y="2659950"/>
              <a:ext cx="8750" cy="1516950"/>
            </a:xfrm>
            <a:custGeom>
              <a:rect b="b" l="l" r="r" t="t"/>
              <a:pathLst>
                <a:path extrusionOk="0" h="60678" w="35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179225" y="2659950"/>
              <a:ext cx="9525" cy="1516950"/>
            </a:xfrm>
            <a:custGeom>
              <a:rect b="b" l="l" r="r" t="t"/>
              <a:pathLst>
                <a:path extrusionOk="0" h="60678" w="381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6005850" y="2659950"/>
              <a:ext cx="8725" cy="1516950"/>
            </a:xfrm>
            <a:custGeom>
              <a:rect b="b" l="l" r="r" t="t"/>
              <a:pathLst>
                <a:path extrusionOk="0" h="60678" w="349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831650" y="2659950"/>
              <a:ext cx="8750" cy="1516950"/>
            </a:xfrm>
            <a:custGeom>
              <a:rect b="b" l="l" r="r" t="t"/>
              <a:pathLst>
                <a:path extrusionOk="0" h="60678" w="35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57475" y="2659950"/>
              <a:ext cx="9525" cy="1516950"/>
            </a:xfrm>
            <a:custGeom>
              <a:rect b="b" l="l" r="r" t="t"/>
              <a:pathLst>
                <a:path extrusionOk="0" h="60678" w="381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665400" y="3611600"/>
              <a:ext cx="104525" cy="212200"/>
            </a:xfrm>
            <a:custGeom>
              <a:rect b="b" l="l" r="r" t="t"/>
              <a:pathLst>
                <a:path extrusionOk="0" h="8488" w="4181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814250" y="3442950"/>
              <a:ext cx="104525" cy="380850"/>
            </a:xfrm>
            <a:custGeom>
              <a:rect b="b" l="l" r="r" t="t"/>
              <a:pathLst>
                <a:path extrusionOk="0" h="15234" w="4181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5962300" y="3735900"/>
              <a:ext cx="104525" cy="87900"/>
            </a:xfrm>
            <a:custGeom>
              <a:rect b="b" l="l" r="r" t="t"/>
              <a:pathLst>
                <a:path extrusionOk="0" h="3516" w="4181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110350" y="3544300"/>
              <a:ext cx="104525" cy="279500"/>
            </a:xfrm>
            <a:custGeom>
              <a:rect b="b" l="l" r="r" t="t"/>
              <a:pathLst>
                <a:path extrusionOk="0" h="11180" w="4181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259200" y="3648800"/>
              <a:ext cx="104525" cy="175000"/>
            </a:xfrm>
            <a:custGeom>
              <a:rect b="b" l="l" r="r" t="t"/>
              <a:pathLst>
                <a:path extrusionOk="0" h="7000" w="4181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089775" y="3891850"/>
              <a:ext cx="138575" cy="24575"/>
            </a:xfrm>
            <a:custGeom>
              <a:rect b="b" l="l" r="r" t="t"/>
              <a:pathLst>
                <a:path extrusionOk="0" h="983" w="5543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324125" y="3891850"/>
              <a:ext cx="53050" cy="24575"/>
            </a:xfrm>
            <a:custGeom>
              <a:rect b="b" l="l" r="r" t="t"/>
              <a:pathLst>
                <a:path extrusionOk="0" h="983" w="2122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146775" y="3936200"/>
              <a:ext cx="60200" cy="25350"/>
            </a:xfrm>
            <a:custGeom>
              <a:rect b="b" l="l" r="r" t="t"/>
              <a:pathLst>
                <a:path extrusionOk="0" h="1014" w="2408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43350" y="3936200"/>
              <a:ext cx="106125" cy="25350"/>
            </a:xfrm>
            <a:custGeom>
              <a:rect b="b" l="l" r="r" t="t"/>
              <a:pathLst>
                <a:path extrusionOk="0" h="1014" w="4245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271850" y="3225225"/>
              <a:ext cx="137800" cy="25375"/>
            </a:xfrm>
            <a:custGeom>
              <a:rect b="b" l="l" r="r" t="t"/>
              <a:pathLst>
                <a:path extrusionOk="0" h="1015" w="5512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6328075" y="3270350"/>
              <a:ext cx="60975" cy="25375"/>
            </a:xfrm>
            <a:custGeom>
              <a:rect b="b" l="l" r="r" t="t"/>
              <a:pathLst>
                <a:path extrusionOk="0" h="1015" w="2439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649575" y="3891850"/>
              <a:ext cx="113225" cy="24575"/>
            </a:xfrm>
            <a:custGeom>
              <a:rect b="b" l="l" r="r" t="t"/>
              <a:pathLst>
                <a:path extrusionOk="0" h="983" w="4529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94450" y="3891850"/>
              <a:ext cx="58625" cy="24575"/>
            </a:xfrm>
            <a:custGeom>
              <a:rect b="b" l="l" r="r" t="t"/>
              <a:pathLst>
                <a:path extrusionOk="0" h="983" w="2345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746150" y="3936200"/>
              <a:ext cx="121950" cy="25350"/>
            </a:xfrm>
            <a:custGeom>
              <a:rect b="b" l="l" r="r" t="t"/>
              <a:pathLst>
                <a:path extrusionOk="0" h="1014" w="4878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552175" y="2762075"/>
              <a:ext cx="113250" cy="24575"/>
            </a:xfrm>
            <a:custGeom>
              <a:rect b="b" l="l" r="r" t="t"/>
              <a:pathLst>
                <a:path extrusionOk="0" h="983" w="453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97075" y="2762075"/>
              <a:ext cx="58600" cy="24575"/>
            </a:xfrm>
            <a:custGeom>
              <a:rect b="b" l="l" r="r" t="t"/>
              <a:pathLst>
                <a:path extrusionOk="0" h="983" w="2344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647975" y="2806400"/>
              <a:ext cx="122750" cy="25375"/>
            </a:xfrm>
            <a:custGeom>
              <a:rect b="b" l="l" r="r" t="t"/>
              <a:pathLst>
                <a:path extrusionOk="0" h="1015" w="491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5753275" y="2773150"/>
              <a:ext cx="547125" cy="547100"/>
            </a:xfrm>
            <a:custGeom>
              <a:rect b="b" l="l" r="r" t="t"/>
              <a:pathLst>
                <a:path extrusionOk="0" h="21884" w="21885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6012975" y="2804200"/>
              <a:ext cx="202700" cy="448775"/>
            </a:xfrm>
            <a:custGeom>
              <a:rect b="b" l="l" r="r" t="t"/>
              <a:pathLst>
                <a:path extrusionOk="0" h="17951" w="8108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752500" y="3033625"/>
              <a:ext cx="287400" cy="38025"/>
            </a:xfrm>
            <a:custGeom>
              <a:rect b="b" l="l" r="r" t="t"/>
              <a:pathLst>
                <a:path extrusionOk="0" h="1521" w="11496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5476175" y="4097700"/>
              <a:ext cx="1068075" cy="25375"/>
            </a:xfrm>
            <a:custGeom>
              <a:rect b="b" l="l" r="r" t="t"/>
              <a:pathLst>
                <a:path extrusionOk="0" h="1015" w="42723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6432575" y="2697950"/>
              <a:ext cx="70500" cy="69700"/>
            </a:xfrm>
            <a:custGeom>
              <a:rect b="b" l="l" r="r" t="t"/>
              <a:pathLst>
                <a:path extrusionOk="0" h="2788" w="282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5565650" y="3215725"/>
              <a:ext cx="68100" cy="68125"/>
            </a:xfrm>
            <a:custGeom>
              <a:rect b="b" l="l" r="r" t="t"/>
              <a:pathLst>
                <a:path extrusionOk="0" h="2725" w="2724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6265525" y="3410500"/>
              <a:ext cx="182125" cy="75225"/>
            </a:xfrm>
            <a:custGeom>
              <a:rect b="b" l="l" r="r" t="t"/>
              <a:pathLst>
                <a:path extrusionOk="0" h="3009" w="7285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517350" y="4004275"/>
              <a:ext cx="148875" cy="74450"/>
            </a:xfrm>
            <a:custGeom>
              <a:rect b="b" l="l" r="r" t="t"/>
              <a:pathLst>
                <a:path extrusionOk="0" h="2978" w="5955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5697850" y="4004275"/>
              <a:ext cx="87125" cy="74450"/>
            </a:xfrm>
            <a:custGeom>
              <a:rect b="b" l="l" r="r" t="t"/>
              <a:pathLst>
                <a:path extrusionOk="0" h="2978" w="3485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6430200" y="4004275"/>
              <a:ext cx="57825" cy="57050"/>
            </a:xfrm>
            <a:custGeom>
              <a:rect b="b" l="l" r="r" t="t"/>
              <a:pathLst>
                <a:path extrusionOk="0" h="2282" w="2313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3838025"/>
              <a:ext cx="2062475" cy="228050"/>
            </a:xfrm>
            <a:custGeom>
              <a:rect b="b" l="l" r="r" t="t"/>
              <a:pathLst>
                <a:path extrusionOk="0" h="9122" w="82499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3492900" y="2784250"/>
              <a:ext cx="2061675" cy="1053800"/>
            </a:xfrm>
            <a:custGeom>
              <a:rect b="b" l="l" r="r" t="t"/>
              <a:pathLst>
                <a:path extrusionOk="0" h="42152" w="82467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313125" y="4066050"/>
              <a:ext cx="437850" cy="106900"/>
            </a:xfrm>
            <a:custGeom>
              <a:rect b="b" l="l" r="r" t="t"/>
              <a:pathLst>
                <a:path extrusionOk="0" h="4276" w="17514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103325" y="4066050"/>
              <a:ext cx="841625" cy="291375"/>
            </a:xfrm>
            <a:custGeom>
              <a:rect b="b" l="l" r="r" t="t"/>
              <a:pathLst>
                <a:path extrusionOk="0" h="11655" w="33665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4098575" y="4344725"/>
              <a:ext cx="850325" cy="71275"/>
            </a:xfrm>
            <a:custGeom>
              <a:rect b="b" l="l" r="r" t="t"/>
              <a:pathLst>
                <a:path extrusionOk="0" h="2851" w="34013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780350" y="3284150"/>
              <a:ext cx="666650" cy="397925"/>
            </a:xfrm>
            <a:custGeom>
              <a:rect b="b" l="l" r="r" t="t"/>
              <a:pathLst>
                <a:path extrusionOk="0" h="15917" w="26666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2823100" y="3373275"/>
              <a:ext cx="950100" cy="969100"/>
            </a:xfrm>
            <a:custGeom>
              <a:rect b="b" l="l" r="r" t="t"/>
              <a:pathLst>
                <a:path extrusionOk="0" h="38764" w="38004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149300" y="4032775"/>
              <a:ext cx="674575" cy="414925"/>
            </a:xfrm>
            <a:custGeom>
              <a:rect b="b" l="l" r="r" t="t"/>
              <a:pathLst>
                <a:path extrusionOk="0" h="16597" w="26983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043200" y="3436475"/>
              <a:ext cx="129075" cy="73150"/>
            </a:xfrm>
            <a:custGeom>
              <a:rect b="b" l="l" r="r" t="t"/>
              <a:pathLst>
                <a:path extrusionOk="0" h="2926" w="5163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424825" y="4200850"/>
              <a:ext cx="148075" cy="97975"/>
            </a:xfrm>
            <a:custGeom>
              <a:rect b="b" l="l" r="r" t="t"/>
              <a:pathLst>
                <a:path extrusionOk="0" h="3919" w="5923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085150" y="3823775"/>
              <a:ext cx="149675" cy="126700"/>
            </a:xfrm>
            <a:custGeom>
              <a:rect b="b" l="l" r="r" t="t"/>
              <a:pathLst>
                <a:path extrusionOk="0" h="5068" w="5987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259350" y="3683625"/>
              <a:ext cx="58600" cy="311975"/>
            </a:xfrm>
            <a:custGeom>
              <a:rect b="b" l="l" r="r" t="t"/>
              <a:pathLst>
                <a:path extrusionOk="0" h="12479" w="2344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342475" y="3728775"/>
              <a:ext cx="149650" cy="126700"/>
            </a:xfrm>
            <a:custGeom>
              <a:rect b="b" l="l" r="r" t="t"/>
              <a:pathLst>
                <a:path extrusionOk="0" h="5068" w="5986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3644925" y="3248200"/>
              <a:ext cx="1771100" cy="341250"/>
            </a:xfrm>
            <a:custGeom>
              <a:rect b="b" l="l" r="r" t="t"/>
              <a:pathLst>
                <a:path extrusionOk="0" h="13650" w="70844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161125" y="3203850"/>
              <a:ext cx="114025" cy="114025"/>
            </a:xfrm>
            <a:custGeom>
              <a:rect b="b" l="l" r="r" t="t"/>
              <a:pathLst>
                <a:path extrusionOk="0" h="4561" w="4561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4571225" y="3445325"/>
              <a:ext cx="75250" cy="76025"/>
            </a:xfrm>
            <a:custGeom>
              <a:rect b="b" l="l" r="r" t="t"/>
              <a:pathLst>
                <a:path extrusionOk="0" h="3041" w="301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119100" y="3445325"/>
              <a:ext cx="105325" cy="105325"/>
            </a:xfrm>
            <a:custGeom>
              <a:rect b="b" l="l" r="r" t="t"/>
              <a:pathLst>
                <a:path extrusionOk="0" h="4213" w="4213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55050" y="3305975"/>
              <a:ext cx="105325" cy="105325"/>
            </a:xfrm>
            <a:custGeom>
              <a:rect b="b" l="l" r="r" t="t"/>
              <a:pathLst>
                <a:path extrusionOk="0" h="4213" w="4213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5377200" y="3328150"/>
              <a:ext cx="61000" cy="61000"/>
            </a:xfrm>
            <a:custGeom>
              <a:rect b="b" l="l" r="r" t="t"/>
              <a:pathLst>
                <a:path extrusionOk="0" h="2440" w="244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592650" y="3524500"/>
              <a:ext cx="104550" cy="105325"/>
            </a:xfrm>
            <a:custGeom>
              <a:rect b="b" l="l" r="r" t="t"/>
              <a:pathLst>
                <a:path extrusionOk="0" h="4213" w="4182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3614825" y="3546675"/>
              <a:ext cx="61000" cy="60975"/>
            </a:xfrm>
            <a:custGeom>
              <a:rect b="b" l="l" r="r" t="t"/>
              <a:pathLst>
                <a:path extrusionOk="0" h="2439" w="244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4880000" y="2948925"/>
              <a:ext cx="173425" cy="24550"/>
            </a:xfrm>
            <a:custGeom>
              <a:rect b="b" l="l" r="r" t="t"/>
              <a:pathLst>
                <a:path extrusionOk="0" h="982" w="6937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108025" y="2948925"/>
              <a:ext cx="81575" cy="24550"/>
            </a:xfrm>
            <a:custGeom>
              <a:rect b="b" l="l" r="r" t="t"/>
              <a:pathLst>
                <a:path extrusionOk="0" h="982" w="3263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300425" y="2948925"/>
              <a:ext cx="58600" cy="24550"/>
            </a:xfrm>
            <a:custGeom>
              <a:rect b="b" l="l" r="r" t="t"/>
              <a:pathLst>
                <a:path extrusionOk="0" h="982" w="2344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5127025" y="3021750"/>
              <a:ext cx="197950" cy="25375"/>
            </a:xfrm>
            <a:custGeom>
              <a:rect b="b" l="l" r="r" t="t"/>
              <a:pathLst>
                <a:path extrusionOk="0" h="1015" w="7918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3979025" y="3617125"/>
              <a:ext cx="119575" cy="24575"/>
            </a:xfrm>
            <a:custGeom>
              <a:rect b="b" l="l" r="r" t="t"/>
              <a:pathLst>
                <a:path extrusionOk="0" h="983" w="4783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148450" y="3617125"/>
              <a:ext cx="50700" cy="24575"/>
            </a:xfrm>
            <a:custGeom>
              <a:rect b="b" l="l" r="r" t="t"/>
              <a:pathLst>
                <a:path extrusionOk="0" h="983" w="2028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750175" y="3617125"/>
              <a:ext cx="136975" cy="24575"/>
            </a:xfrm>
            <a:custGeom>
              <a:rect b="b" l="l" r="r" t="t"/>
              <a:pathLst>
                <a:path extrusionOk="0" h="983" w="5479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4933850" y="3617125"/>
              <a:ext cx="58600" cy="24575"/>
            </a:xfrm>
            <a:custGeom>
              <a:rect b="b" l="l" r="r" t="t"/>
              <a:pathLst>
                <a:path extrusionOk="0" h="983" w="2344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5163450" y="3617125"/>
              <a:ext cx="73650" cy="24575"/>
            </a:xfrm>
            <a:custGeom>
              <a:rect b="b" l="l" r="r" t="t"/>
              <a:pathLst>
                <a:path extrusionOk="0" h="983" w="2946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676575" y="2937825"/>
              <a:ext cx="139375" cy="25375"/>
            </a:xfrm>
            <a:custGeom>
              <a:rect b="b" l="l" r="r" t="t"/>
              <a:pathLst>
                <a:path extrusionOk="0" h="1015" w="5575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3852350" y="2937825"/>
              <a:ext cx="68100" cy="25375"/>
            </a:xfrm>
            <a:custGeom>
              <a:rect b="b" l="l" r="r" t="t"/>
              <a:pathLst>
                <a:path extrusionOk="0" h="1015" w="2724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966400" y="2846400"/>
              <a:ext cx="266050" cy="531650"/>
            </a:xfrm>
            <a:custGeom>
              <a:rect b="b" l="l" r="r" t="t"/>
              <a:pathLst>
                <a:path extrusionOk="0" h="21266" w="10642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41550" y="2634600"/>
              <a:ext cx="266850" cy="266850"/>
            </a:xfrm>
            <a:custGeom>
              <a:rect b="b" l="l" r="r" t="t"/>
              <a:pathLst>
                <a:path extrusionOk="0" h="10674" w="10674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2770850" y="2673800"/>
              <a:ext cx="207450" cy="188450"/>
            </a:xfrm>
            <a:custGeom>
              <a:rect b="b" l="l" r="r" t="t"/>
              <a:pathLst>
                <a:path extrusionOk="0" h="7538" w="8298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3700325" y="2547525"/>
              <a:ext cx="8750" cy="292150"/>
            </a:xfrm>
            <a:custGeom>
              <a:rect b="b" l="l" r="r" t="t"/>
              <a:pathLst>
                <a:path extrusionOk="0" h="11686" w="35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2598250" y="3306775"/>
              <a:ext cx="424400" cy="669025"/>
            </a:xfrm>
            <a:custGeom>
              <a:rect b="b" l="l" r="r" t="t"/>
              <a:pathLst>
                <a:path extrusionOk="0" h="26761" w="16976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5914000" y="2241900"/>
              <a:ext cx="8725" cy="249425"/>
            </a:xfrm>
            <a:custGeom>
              <a:rect b="b" l="l" r="r" t="t"/>
              <a:pathLst>
                <a:path extrusionOk="0" h="9977" w="349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92800" y="2458050"/>
              <a:ext cx="240700" cy="240700"/>
            </a:xfrm>
            <a:custGeom>
              <a:rect b="b" l="l" r="r" t="t"/>
              <a:pathLst>
                <a:path extrusionOk="0" h="9628" w="9628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4135000" y="1664750"/>
              <a:ext cx="438625" cy="438625"/>
            </a:xfrm>
            <a:custGeom>
              <a:rect b="b" l="l" r="r" t="t"/>
              <a:pathLst>
                <a:path extrusionOk="0" h="17545" w="17545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3285475" y="2764450"/>
              <a:ext cx="172625" cy="172625"/>
            </a:xfrm>
            <a:custGeom>
              <a:rect b="b" l="l" r="r" t="t"/>
              <a:pathLst>
                <a:path extrusionOk="0" h="6905" w="6905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5016975" y="1886425"/>
              <a:ext cx="254950" cy="254950"/>
            </a:xfrm>
            <a:custGeom>
              <a:rect b="b" l="l" r="r" t="t"/>
              <a:pathLst>
                <a:path extrusionOk="0" h="10198" w="10198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183975" y="1449400"/>
              <a:ext cx="254975" cy="254950"/>
            </a:xfrm>
            <a:custGeom>
              <a:rect b="b" l="l" r="r" t="t"/>
              <a:pathLst>
                <a:path extrusionOk="0" h="10198" w="10199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05975" y="3315475"/>
              <a:ext cx="394300" cy="394325"/>
            </a:xfrm>
            <a:custGeom>
              <a:rect b="b" l="l" r="r" t="t"/>
              <a:pathLst>
                <a:path extrusionOk="0" h="15773" w="15772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6647150" y="2157200"/>
              <a:ext cx="178150" cy="178150"/>
            </a:xfrm>
            <a:custGeom>
              <a:rect b="b" l="l" r="r" t="t"/>
              <a:pathLst>
                <a:path extrusionOk="0" h="7126" w="7126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4713750" y="2228450"/>
              <a:ext cx="91850" cy="91075"/>
            </a:xfrm>
            <a:custGeom>
              <a:rect b="b" l="l" r="r" t="t"/>
              <a:pathLst>
                <a:path extrusionOk="0" h="3643" w="3674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3606900" y="2093075"/>
              <a:ext cx="152850" cy="153600"/>
            </a:xfrm>
            <a:custGeom>
              <a:rect b="b" l="l" r="r" t="t"/>
              <a:pathLst>
                <a:path extrusionOk="0" h="6144" w="6114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4774700" y="1416150"/>
              <a:ext cx="152825" cy="152825"/>
            </a:xfrm>
            <a:custGeom>
              <a:rect b="b" l="l" r="r" t="t"/>
              <a:pathLst>
                <a:path extrusionOk="0" h="6113" w="6113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2681375" y="4073950"/>
              <a:ext cx="197975" cy="197175"/>
            </a:xfrm>
            <a:custGeom>
              <a:rect b="b" l="l" r="r" t="t"/>
              <a:pathLst>
                <a:path extrusionOk="0" h="7887" w="7919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13"/>
          <p:cNvSpPr txBox="1"/>
          <p:nvPr/>
        </p:nvSpPr>
        <p:spPr>
          <a:xfrm>
            <a:off x="457200" y="670125"/>
            <a:ext cx="4817700" cy="18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Public</a:t>
            </a:r>
            <a:endParaRPr sz="50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Transit</a:t>
            </a:r>
            <a:endParaRPr sz="50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Stations</a:t>
            </a:r>
            <a:endParaRPr sz="5000">
              <a:solidFill>
                <a:schemeClr val="lt1"/>
              </a:solidFill>
              <a:highlight>
                <a:srgbClr val="FFFFFF"/>
              </a:highlight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6" name="Google Shape;166;p13"/>
          <p:cNvSpPr txBox="1"/>
          <p:nvPr/>
        </p:nvSpPr>
        <p:spPr>
          <a:xfrm>
            <a:off x="5119575" y="261600"/>
            <a:ext cx="37011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Fira Sans"/>
                <a:ea typeface="Fira Sans"/>
                <a:cs typeface="Fira Sans"/>
                <a:sym typeface="Fira Sans"/>
              </a:rPr>
              <a:t>Group 6</a:t>
            </a:r>
            <a:endParaRPr b="1" sz="15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"/>
                <a:ea typeface="Fira Sans"/>
                <a:cs typeface="Fira Sans"/>
                <a:sym typeface="Fira Sans"/>
              </a:rPr>
              <a:t>Eduardo Correia</a:t>
            </a:r>
            <a:endParaRPr sz="15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"/>
                <a:ea typeface="Fira Sans"/>
                <a:cs typeface="Fira Sans"/>
                <a:sym typeface="Fira Sans"/>
              </a:rPr>
              <a:t>Henrique Sousa</a:t>
            </a:r>
            <a:endParaRPr sz="15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"/>
                <a:ea typeface="Fira Sans"/>
                <a:cs typeface="Fira Sans"/>
                <a:sym typeface="Fira Sans"/>
              </a:rPr>
              <a:t>Mª Francisca Almeida</a:t>
            </a:r>
            <a:endParaRPr sz="15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7" name="Google Shape;167;p13"/>
          <p:cNvSpPr txBox="1"/>
          <p:nvPr/>
        </p:nvSpPr>
        <p:spPr>
          <a:xfrm>
            <a:off x="457200" y="3042323"/>
            <a:ext cx="39219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Fira Sans ExtraLight"/>
                <a:ea typeface="Fira Sans ExtraLight"/>
                <a:cs typeface="Fira Sans ExtraLight"/>
                <a:sym typeface="Fira Sans ExtraLight"/>
              </a:rPr>
              <a:t>A NetLogo approach</a:t>
            </a:r>
            <a:endParaRPr sz="1500">
              <a:solidFill>
                <a:schemeClr val="lt1"/>
              </a:solidFill>
              <a:latin typeface="Fira Sans ExtraLight"/>
              <a:ea typeface="Fira Sans ExtraLight"/>
              <a:cs typeface="Fira Sans ExtraLight"/>
              <a:sym typeface="Fira Sa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Fira Sans ExtraLight"/>
                <a:ea typeface="Fira Sans ExtraLight"/>
                <a:cs typeface="Fira Sans ExtraLight"/>
                <a:sym typeface="Fira Sans ExtraLight"/>
              </a:rPr>
              <a:t>and methodology</a:t>
            </a:r>
            <a:endParaRPr sz="1500">
              <a:solidFill>
                <a:schemeClr val="lt1"/>
              </a:solidFill>
              <a:latin typeface="Fira Sans ExtraLight"/>
              <a:ea typeface="Fira Sans ExtraLight"/>
              <a:cs typeface="Fira Sans ExtraLight"/>
              <a:sym typeface="Fira Sans Extra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2"/>
          <p:cNvSpPr txBox="1"/>
          <p:nvPr/>
        </p:nvSpPr>
        <p:spPr>
          <a:xfrm>
            <a:off x="678100" y="4125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Conclusion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86" name="Google Shape;486;p22"/>
          <p:cNvSpPr/>
          <p:nvPr/>
        </p:nvSpPr>
        <p:spPr>
          <a:xfrm>
            <a:off x="5319300" y="-69400"/>
            <a:ext cx="6965400" cy="6135000"/>
          </a:xfrm>
          <a:prstGeom prst="parallelogram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7" name="Google Shape;4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7300" y="1772150"/>
            <a:ext cx="4899511" cy="23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22"/>
          <p:cNvSpPr txBox="1"/>
          <p:nvPr/>
        </p:nvSpPr>
        <p:spPr>
          <a:xfrm>
            <a:off x="186650" y="933675"/>
            <a:ext cx="88428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Char char="●"/>
            </a:pP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We are satisfied with our final results. We were able to achieve most of our goals but for the ideation of solutions that could be applied to the scenario;</a:t>
            </a:r>
            <a:endParaRPr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89" name="Google Shape;489;p22"/>
          <p:cNvSpPr txBox="1"/>
          <p:nvPr/>
        </p:nvSpPr>
        <p:spPr>
          <a:xfrm>
            <a:off x="186650" y="1614450"/>
            <a:ext cx="3342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Char char="●"/>
            </a:pP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Though we’ve acquired new skills, we have to point out how flawed Netlogo is:</a:t>
            </a:r>
            <a:endParaRPr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Char char="○"/>
            </a:pP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Very hard to work with different files;</a:t>
            </a:r>
            <a:endParaRPr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Char char="○"/>
            </a:pP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Less flexibility than standard programming languages;</a:t>
            </a:r>
            <a:endParaRPr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Char char="○"/>
            </a:pP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Idiosyncrasies (time).</a:t>
            </a:r>
            <a:endParaRPr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Char char="●"/>
            </a:pP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Nonetheless, we were able to overcome the adversity and deliver what we believe to be a successful project.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/>
          <p:nvPr/>
        </p:nvSpPr>
        <p:spPr>
          <a:xfrm rot="5400000">
            <a:off x="816638" y="2451775"/>
            <a:ext cx="7555500" cy="92019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"/>
          <p:cNvSpPr/>
          <p:nvPr/>
        </p:nvSpPr>
        <p:spPr>
          <a:xfrm>
            <a:off x="3948036" y="1225326"/>
            <a:ext cx="1292714" cy="897365"/>
          </a:xfrm>
          <a:custGeom>
            <a:rect b="b" l="l" r="r" t="t"/>
            <a:pathLst>
              <a:path extrusionOk="0" h="27964" w="40284">
                <a:moveTo>
                  <a:pt x="21061" y="0"/>
                </a:moveTo>
                <a:cubicBezTo>
                  <a:pt x="20776" y="0"/>
                  <a:pt x="20522" y="222"/>
                  <a:pt x="20522" y="538"/>
                </a:cubicBezTo>
                <a:lnTo>
                  <a:pt x="20522" y="26887"/>
                </a:lnTo>
                <a:lnTo>
                  <a:pt x="539" y="26887"/>
                </a:lnTo>
                <a:cubicBezTo>
                  <a:pt x="254" y="26887"/>
                  <a:pt x="1" y="27140"/>
                  <a:pt x="1" y="27425"/>
                </a:cubicBezTo>
                <a:cubicBezTo>
                  <a:pt x="1" y="27742"/>
                  <a:pt x="254" y="27964"/>
                  <a:pt x="539" y="27964"/>
                </a:cubicBezTo>
                <a:lnTo>
                  <a:pt x="21061" y="27964"/>
                </a:lnTo>
                <a:cubicBezTo>
                  <a:pt x="21377" y="27964"/>
                  <a:pt x="21631" y="27742"/>
                  <a:pt x="21631" y="27425"/>
                </a:cubicBezTo>
                <a:lnTo>
                  <a:pt x="21631" y="1077"/>
                </a:lnTo>
                <a:lnTo>
                  <a:pt x="39745" y="1077"/>
                </a:lnTo>
                <a:cubicBezTo>
                  <a:pt x="40062" y="1077"/>
                  <a:pt x="40284" y="823"/>
                  <a:pt x="40284" y="538"/>
                </a:cubicBezTo>
                <a:cubicBezTo>
                  <a:pt x="40284" y="222"/>
                  <a:pt x="40062" y="0"/>
                  <a:pt x="39745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"/>
          <p:cNvSpPr/>
          <p:nvPr/>
        </p:nvSpPr>
        <p:spPr>
          <a:xfrm>
            <a:off x="3948036" y="2011884"/>
            <a:ext cx="1292714" cy="466492"/>
          </a:xfrm>
          <a:custGeom>
            <a:rect b="b" l="l" r="r" t="t"/>
            <a:pathLst>
              <a:path extrusionOk="0" h="14537" w="40284">
                <a:moveTo>
                  <a:pt x="28344" y="1"/>
                </a:moveTo>
                <a:cubicBezTo>
                  <a:pt x="28059" y="1"/>
                  <a:pt x="27806" y="222"/>
                  <a:pt x="27806" y="539"/>
                </a:cubicBezTo>
                <a:lnTo>
                  <a:pt x="27806" y="13460"/>
                </a:lnTo>
                <a:lnTo>
                  <a:pt x="539" y="13460"/>
                </a:lnTo>
                <a:cubicBezTo>
                  <a:pt x="254" y="13460"/>
                  <a:pt x="1" y="13713"/>
                  <a:pt x="1" y="13998"/>
                </a:cubicBezTo>
                <a:cubicBezTo>
                  <a:pt x="1" y="14315"/>
                  <a:pt x="254" y="14537"/>
                  <a:pt x="539" y="14537"/>
                </a:cubicBezTo>
                <a:lnTo>
                  <a:pt x="28344" y="14537"/>
                </a:lnTo>
                <a:cubicBezTo>
                  <a:pt x="28661" y="14537"/>
                  <a:pt x="28915" y="14315"/>
                  <a:pt x="28915" y="13998"/>
                </a:cubicBezTo>
                <a:lnTo>
                  <a:pt x="28915" y="1077"/>
                </a:lnTo>
                <a:lnTo>
                  <a:pt x="39745" y="1077"/>
                </a:lnTo>
                <a:cubicBezTo>
                  <a:pt x="40062" y="1077"/>
                  <a:pt x="40284" y="824"/>
                  <a:pt x="40284" y="539"/>
                </a:cubicBezTo>
                <a:cubicBezTo>
                  <a:pt x="40284" y="222"/>
                  <a:pt x="40062" y="1"/>
                  <a:pt x="3974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"/>
          <p:cNvSpPr/>
          <p:nvPr/>
        </p:nvSpPr>
        <p:spPr>
          <a:xfrm>
            <a:off x="3948036" y="2797448"/>
            <a:ext cx="1292714" cy="35620"/>
          </a:xfrm>
          <a:custGeom>
            <a:rect b="b" l="l" r="r" t="t"/>
            <a:pathLst>
              <a:path extrusionOk="0" h="1110" w="40284">
                <a:moveTo>
                  <a:pt x="539" y="1"/>
                </a:moveTo>
                <a:cubicBezTo>
                  <a:pt x="254" y="1"/>
                  <a:pt x="1" y="254"/>
                  <a:pt x="1" y="571"/>
                </a:cubicBezTo>
                <a:cubicBezTo>
                  <a:pt x="1" y="856"/>
                  <a:pt x="254" y="1109"/>
                  <a:pt x="539" y="1109"/>
                </a:cubicBezTo>
                <a:lnTo>
                  <a:pt x="39745" y="1109"/>
                </a:lnTo>
                <a:cubicBezTo>
                  <a:pt x="40062" y="1109"/>
                  <a:pt x="40284" y="856"/>
                  <a:pt x="40284" y="571"/>
                </a:cubicBezTo>
                <a:cubicBezTo>
                  <a:pt x="40284" y="254"/>
                  <a:pt x="40062" y="1"/>
                  <a:pt x="39745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"/>
          <p:cNvSpPr/>
          <p:nvPr/>
        </p:nvSpPr>
        <p:spPr>
          <a:xfrm>
            <a:off x="3948036" y="3505802"/>
            <a:ext cx="1292714" cy="900413"/>
          </a:xfrm>
          <a:custGeom>
            <a:rect b="b" l="l" r="r" t="t"/>
            <a:pathLst>
              <a:path extrusionOk="0" h="28059" w="40284">
                <a:moveTo>
                  <a:pt x="539" y="0"/>
                </a:moveTo>
                <a:cubicBezTo>
                  <a:pt x="254" y="0"/>
                  <a:pt x="1" y="253"/>
                  <a:pt x="1" y="570"/>
                </a:cubicBezTo>
                <a:cubicBezTo>
                  <a:pt x="1" y="855"/>
                  <a:pt x="254" y="1108"/>
                  <a:pt x="539" y="1108"/>
                </a:cubicBezTo>
                <a:lnTo>
                  <a:pt x="20522" y="1108"/>
                </a:lnTo>
                <a:lnTo>
                  <a:pt x="20522" y="27489"/>
                </a:lnTo>
                <a:cubicBezTo>
                  <a:pt x="20522" y="27805"/>
                  <a:pt x="20776" y="28059"/>
                  <a:pt x="21061" y="28059"/>
                </a:cubicBezTo>
                <a:lnTo>
                  <a:pt x="39745" y="28059"/>
                </a:lnTo>
                <a:cubicBezTo>
                  <a:pt x="40062" y="28059"/>
                  <a:pt x="40284" y="27805"/>
                  <a:pt x="40284" y="27489"/>
                </a:cubicBezTo>
                <a:cubicBezTo>
                  <a:pt x="40284" y="27204"/>
                  <a:pt x="40062" y="26950"/>
                  <a:pt x="39745" y="26950"/>
                </a:cubicBezTo>
                <a:lnTo>
                  <a:pt x="21631" y="26950"/>
                </a:lnTo>
                <a:lnTo>
                  <a:pt x="21631" y="570"/>
                </a:lnTo>
                <a:cubicBezTo>
                  <a:pt x="21631" y="253"/>
                  <a:pt x="21377" y="0"/>
                  <a:pt x="2106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"/>
          <p:cNvSpPr/>
          <p:nvPr/>
        </p:nvSpPr>
        <p:spPr>
          <a:xfrm>
            <a:off x="3948036" y="3152138"/>
            <a:ext cx="1292714" cy="467487"/>
          </a:xfrm>
          <a:custGeom>
            <a:rect b="b" l="l" r="r" t="t"/>
            <a:pathLst>
              <a:path extrusionOk="0" h="14568" w="40284">
                <a:moveTo>
                  <a:pt x="539" y="0"/>
                </a:moveTo>
                <a:cubicBezTo>
                  <a:pt x="254" y="0"/>
                  <a:pt x="1" y="254"/>
                  <a:pt x="1" y="539"/>
                </a:cubicBezTo>
                <a:cubicBezTo>
                  <a:pt x="1" y="855"/>
                  <a:pt x="254" y="1077"/>
                  <a:pt x="539" y="1077"/>
                </a:cubicBezTo>
                <a:lnTo>
                  <a:pt x="27806" y="1077"/>
                </a:lnTo>
                <a:lnTo>
                  <a:pt x="27806" y="14030"/>
                </a:lnTo>
                <a:cubicBezTo>
                  <a:pt x="27806" y="14315"/>
                  <a:pt x="28059" y="14568"/>
                  <a:pt x="28344" y="14568"/>
                </a:cubicBezTo>
                <a:lnTo>
                  <a:pt x="39745" y="14568"/>
                </a:lnTo>
                <a:cubicBezTo>
                  <a:pt x="40062" y="14568"/>
                  <a:pt x="40284" y="14315"/>
                  <a:pt x="40284" y="14030"/>
                </a:cubicBezTo>
                <a:cubicBezTo>
                  <a:pt x="40284" y="13713"/>
                  <a:pt x="40062" y="13460"/>
                  <a:pt x="39745" y="13460"/>
                </a:cubicBezTo>
                <a:lnTo>
                  <a:pt x="28915" y="13460"/>
                </a:lnTo>
                <a:lnTo>
                  <a:pt x="28915" y="539"/>
                </a:lnTo>
                <a:cubicBezTo>
                  <a:pt x="28915" y="254"/>
                  <a:pt x="28661" y="0"/>
                  <a:pt x="28344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"/>
          <p:cNvSpPr/>
          <p:nvPr/>
        </p:nvSpPr>
        <p:spPr>
          <a:xfrm>
            <a:off x="5223453" y="893997"/>
            <a:ext cx="3464468" cy="697187"/>
          </a:xfrm>
          <a:custGeom>
            <a:rect b="b" l="l" r="r" t="t"/>
            <a:pathLst>
              <a:path extrusionOk="0" h="21726" w="107961">
                <a:moveTo>
                  <a:pt x="10863" y="1"/>
                </a:moveTo>
                <a:cubicBezTo>
                  <a:pt x="4877" y="1"/>
                  <a:pt x="0" y="4878"/>
                  <a:pt x="0" y="10863"/>
                </a:cubicBezTo>
                <a:cubicBezTo>
                  <a:pt x="0" y="16849"/>
                  <a:pt x="4877" y="21726"/>
                  <a:pt x="10863" y="21726"/>
                </a:cubicBezTo>
                <a:lnTo>
                  <a:pt x="107960" y="21726"/>
                </a:lnTo>
                <a:lnTo>
                  <a:pt x="107960" y="1"/>
                </a:lnTo>
                <a:close/>
              </a:path>
            </a:pathLst>
          </a:custGeom>
          <a:solidFill>
            <a:srgbClr val="FFFFFF"/>
          </a:solidFill>
          <a:ln cap="flat" cmpd="sng" w="10300">
            <a:solidFill>
              <a:srgbClr val="C4C4C4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"/>
          <p:cNvSpPr/>
          <p:nvPr/>
        </p:nvSpPr>
        <p:spPr>
          <a:xfrm>
            <a:off x="5223453" y="1680587"/>
            <a:ext cx="3464468" cy="697187"/>
          </a:xfrm>
          <a:custGeom>
            <a:rect b="b" l="l" r="r" t="t"/>
            <a:pathLst>
              <a:path extrusionOk="0" h="21726" w="107961">
                <a:moveTo>
                  <a:pt x="10863" y="1"/>
                </a:moveTo>
                <a:cubicBezTo>
                  <a:pt x="4877" y="1"/>
                  <a:pt x="0" y="4878"/>
                  <a:pt x="0" y="10863"/>
                </a:cubicBezTo>
                <a:cubicBezTo>
                  <a:pt x="0" y="16849"/>
                  <a:pt x="4877" y="21726"/>
                  <a:pt x="10863" y="21726"/>
                </a:cubicBezTo>
                <a:lnTo>
                  <a:pt x="107960" y="21726"/>
                </a:lnTo>
                <a:lnTo>
                  <a:pt x="107960" y="1"/>
                </a:lnTo>
                <a:close/>
              </a:path>
            </a:pathLst>
          </a:custGeom>
          <a:solidFill>
            <a:srgbClr val="FFFFFF"/>
          </a:solidFill>
          <a:ln cap="flat" cmpd="sng" w="10300">
            <a:solidFill>
              <a:srgbClr val="C4C4C4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"/>
          <p:cNvSpPr/>
          <p:nvPr/>
        </p:nvSpPr>
        <p:spPr>
          <a:xfrm>
            <a:off x="5223453" y="2467177"/>
            <a:ext cx="3464468" cy="696160"/>
          </a:xfrm>
          <a:custGeom>
            <a:rect b="b" l="l" r="r" t="t"/>
            <a:pathLst>
              <a:path extrusionOk="0" h="21694" w="107961">
                <a:moveTo>
                  <a:pt x="10863" y="0"/>
                </a:moveTo>
                <a:cubicBezTo>
                  <a:pt x="4877" y="0"/>
                  <a:pt x="0" y="4846"/>
                  <a:pt x="0" y="10863"/>
                </a:cubicBezTo>
                <a:cubicBezTo>
                  <a:pt x="0" y="16848"/>
                  <a:pt x="4877" y="21694"/>
                  <a:pt x="10863" y="21694"/>
                </a:cubicBezTo>
                <a:lnTo>
                  <a:pt x="107960" y="21694"/>
                </a:lnTo>
                <a:lnTo>
                  <a:pt x="107960" y="0"/>
                </a:lnTo>
                <a:close/>
              </a:path>
            </a:pathLst>
          </a:custGeom>
          <a:solidFill>
            <a:srgbClr val="FFFFFF"/>
          </a:solidFill>
          <a:ln cap="flat" cmpd="sng" w="10300">
            <a:solidFill>
              <a:srgbClr val="C4C4C4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"/>
          <p:cNvSpPr/>
          <p:nvPr/>
        </p:nvSpPr>
        <p:spPr>
          <a:xfrm>
            <a:off x="5223453" y="3253767"/>
            <a:ext cx="3464468" cy="696160"/>
          </a:xfrm>
          <a:custGeom>
            <a:rect b="b" l="l" r="r" t="t"/>
            <a:pathLst>
              <a:path extrusionOk="0" h="21694" w="107961">
                <a:moveTo>
                  <a:pt x="10863" y="0"/>
                </a:moveTo>
                <a:cubicBezTo>
                  <a:pt x="4877" y="0"/>
                  <a:pt x="0" y="4845"/>
                  <a:pt x="0" y="10831"/>
                </a:cubicBezTo>
                <a:cubicBezTo>
                  <a:pt x="0" y="16848"/>
                  <a:pt x="4877" y="21693"/>
                  <a:pt x="10863" y="21693"/>
                </a:cubicBezTo>
                <a:lnTo>
                  <a:pt x="107960" y="21693"/>
                </a:lnTo>
                <a:lnTo>
                  <a:pt x="107960" y="0"/>
                </a:lnTo>
                <a:close/>
              </a:path>
            </a:pathLst>
          </a:custGeom>
          <a:solidFill>
            <a:srgbClr val="FFFFFF"/>
          </a:solidFill>
          <a:ln cap="flat" cmpd="sng" w="10300">
            <a:solidFill>
              <a:srgbClr val="C4C4C4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4"/>
          <p:cNvSpPr/>
          <p:nvPr/>
        </p:nvSpPr>
        <p:spPr>
          <a:xfrm>
            <a:off x="5223453" y="4040325"/>
            <a:ext cx="3464468" cy="696193"/>
          </a:xfrm>
          <a:custGeom>
            <a:rect b="b" l="l" r="r" t="t"/>
            <a:pathLst>
              <a:path extrusionOk="0" h="21695" w="107961">
                <a:moveTo>
                  <a:pt x="10863" y="1"/>
                </a:moveTo>
                <a:cubicBezTo>
                  <a:pt x="4877" y="1"/>
                  <a:pt x="0" y="4846"/>
                  <a:pt x="0" y="10832"/>
                </a:cubicBezTo>
                <a:cubicBezTo>
                  <a:pt x="0" y="16849"/>
                  <a:pt x="4877" y="21694"/>
                  <a:pt x="10863" y="21694"/>
                </a:cubicBezTo>
                <a:lnTo>
                  <a:pt x="107960" y="21694"/>
                </a:lnTo>
                <a:lnTo>
                  <a:pt x="107960" y="1"/>
                </a:lnTo>
                <a:close/>
              </a:path>
            </a:pathLst>
          </a:custGeom>
          <a:solidFill>
            <a:srgbClr val="FFFFFF"/>
          </a:solidFill>
          <a:ln cap="flat" cmpd="sng" w="10300">
            <a:solidFill>
              <a:srgbClr val="C4C4C4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"/>
          <p:cNvSpPr/>
          <p:nvPr/>
        </p:nvSpPr>
        <p:spPr>
          <a:xfrm>
            <a:off x="457189" y="1838117"/>
            <a:ext cx="3506121" cy="2422763"/>
          </a:xfrm>
          <a:custGeom>
            <a:rect b="b" l="l" r="r" t="t"/>
            <a:pathLst>
              <a:path extrusionOk="0" h="75499" w="109259">
                <a:moveTo>
                  <a:pt x="3167" y="0"/>
                </a:moveTo>
                <a:cubicBezTo>
                  <a:pt x="1426" y="0"/>
                  <a:pt x="0" y="1425"/>
                  <a:pt x="0" y="3167"/>
                </a:cubicBezTo>
                <a:lnTo>
                  <a:pt x="0" y="72332"/>
                </a:lnTo>
                <a:cubicBezTo>
                  <a:pt x="0" y="74074"/>
                  <a:pt x="1426" y="75499"/>
                  <a:pt x="3167" y="75499"/>
                </a:cubicBezTo>
                <a:lnTo>
                  <a:pt x="106092" y="75499"/>
                </a:lnTo>
                <a:cubicBezTo>
                  <a:pt x="107834" y="75499"/>
                  <a:pt x="109259" y="74074"/>
                  <a:pt x="109259" y="72332"/>
                </a:cubicBezTo>
                <a:lnTo>
                  <a:pt x="109259" y="3167"/>
                </a:lnTo>
                <a:cubicBezTo>
                  <a:pt x="109259" y="1425"/>
                  <a:pt x="107834" y="0"/>
                  <a:pt x="106092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"/>
          <p:cNvSpPr/>
          <p:nvPr/>
        </p:nvSpPr>
        <p:spPr>
          <a:xfrm>
            <a:off x="457189" y="3804560"/>
            <a:ext cx="3506121" cy="456320"/>
          </a:xfrm>
          <a:custGeom>
            <a:rect b="b" l="l" r="r" t="t"/>
            <a:pathLst>
              <a:path extrusionOk="0" h="14220" w="109259">
                <a:moveTo>
                  <a:pt x="0" y="1"/>
                </a:moveTo>
                <a:lnTo>
                  <a:pt x="0" y="11053"/>
                </a:lnTo>
                <a:cubicBezTo>
                  <a:pt x="0" y="12795"/>
                  <a:pt x="1426" y="14220"/>
                  <a:pt x="3167" y="14220"/>
                </a:cubicBezTo>
                <a:lnTo>
                  <a:pt x="106092" y="14220"/>
                </a:lnTo>
                <a:cubicBezTo>
                  <a:pt x="107834" y="14220"/>
                  <a:pt x="109259" y="12795"/>
                  <a:pt x="109259" y="11053"/>
                </a:cubicBezTo>
                <a:lnTo>
                  <a:pt x="109259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4"/>
          <p:cNvSpPr/>
          <p:nvPr/>
        </p:nvSpPr>
        <p:spPr>
          <a:xfrm>
            <a:off x="559813" y="1929574"/>
            <a:ext cx="3300874" cy="1771368"/>
          </a:xfrm>
          <a:custGeom>
            <a:rect b="b" l="l" r="r" t="t"/>
            <a:pathLst>
              <a:path extrusionOk="0" h="55200" w="102863">
                <a:moveTo>
                  <a:pt x="1" y="1"/>
                </a:moveTo>
                <a:lnTo>
                  <a:pt x="1" y="55199"/>
                </a:lnTo>
                <a:lnTo>
                  <a:pt x="102862" y="55199"/>
                </a:lnTo>
                <a:lnTo>
                  <a:pt x="1028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4"/>
          <p:cNvSpPr/>
          <p:nvPr/>
        </p:nvSpPr>
        <p:spPr>
          <a:xfrm>
            <a:off x="1792550" y="4260848"/>
            <a:ext cx="835399" cy="176880"/>
          </a:xfrm>
          <a:custGeom>
            <a:rect b="b" l="l" r="r" t="t"/>
            <a:pathLst>
              <a:path extrusionOk="0" h="5512" w="26033">
                <a:moveTo>
                  <a:pt x="1" y="1"/>
                </a:moveTo>
                <a:lnTo>
                  <a:pt x="1" y="5511"/>
                </a:lnTo>
                <a:lnTo>
                  <a:pt x="26033" y="5511"/>
                </a:lnTo>
                <a:lnTo>
                  <a:pt x="26033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"/>
          <p:cNvSpPr/>
          <p:nvPr/>
        </p:nvSpPr>
        <p:spPr>
          <a:xfrm>
            <a:off x="1380964" y="4437696"/>
            <a:ext cx="1658572" cy="140265"/>
          </a:xfrm>
          <a:custGeom>
            <a:rect b="b" l="l" r="r" t="t"/>
            <a:pathLst>
              <a:path extrusionOk="0" h="4371" w="51685">
                <a:moveTo>
                  <a:pt x="4371" y="0"/>
                </a:moveTo>
                <a:cubicBezTo>
                  <a:pt x="1964" y="0"/>
                  <a:pt x="1" y="1932"/>
                  <a:pt x="1" y="4371"/>
                </a:cubicBezTo>
                <a:lnTo>
                  <a:pt x="51685" y="4371"/>
                </a:lnTo>
                <a:cubicBezTo>
                  <a:pt x="51685" y="1932"/>
                  <a:pt x="49721" y="0"/>
                  <a:pt x="47314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"/>
          <p:cNvSpPr/>
          <p:nvPr/>
        </p:nvSpPr>
        <p:spPr>
          <a:xfrm>
            <a:off x="1792550" y="4260848"/>
            <a:ext cx="835399" cy="51890"/>
          </a:xfrm>
          <a:custGeom>
            <a:rect b="b" l="l" r="r" t="t"/>
            <a:pathLst>
              <a:path extrusionOk="0" h="1617" w="26033">
                <a:moveTo>
                  <a:pt x="1" y="1"/>
                </a:moveTo>
                <a:lnTo>
                  <a:pt x="1" y="1616"/>
                </a:lnTo>
                <a:lnTo>
                  <a:pt x="26033" y="1616"/>
                </a:lnTo>
                <a:lnTo>
                  <a:pt x="26033" y="1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4"/>
          <p:cNvSpPr/>
          <p:nvPr/>
        </p:nvSpPr>
        <p:spPr>
          <a:xfrm>
            <a:off x="559813" y="1929574"/>
            <a:ext cx="3300874" cy="354691"/>
          </a:xfrm>
          <a:custGeom>
            <a:rect b="b" l="l" r="r" t="t"/>
            <a:pathLst>
              <a:path extrusionOk="0" h="11053" w="102863">
                <a:moveTo>
                  <a:pt x="1" y="1"/>
                </a:moveTo>
                <a:lnTo>
                  <a:pt x="1" y="11053"/>
                </a:lnTo>
                <a:lnTo>
                  <a:pt x="102862" y="11053"/>
                </a:lnTo>
                <a:lnTo>
                  <a:pt x="102862" y="1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Objective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0" name="Google Shape;190;p14"/>
          <p:cNvSpPr/>
          <p:nvPr/>
        </p:nvSpPr>
        <p:spPr>
          <a:xfrm>
            <a:off x="559813" y="2284264"/>
            <a:ext cx="3300874" cy="353664"/>
          </a:xfrm>
          <a:custGeom>
            <a:rect b="b" l="l" r="r" t="t"/>
            <a:pathLst>
              <a:path extrusionOk="0" h="11021" w="102863">
                <a:moveTo>
                  <a:pt x="1" y="0"/>
                </a:moveTo>
                <a:lnTo>
                  <a:pt x="1" y="11021"/>
                </a:lnTo>
                <a:lnTo>
                  <a:pt x="102862" y="11021"/>
                </a:lnTo>
                <a:lnTo>
                  <a:pt x="10286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Environment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1" name="Google Shape;191;p14"/>
          <p:cNvSpPr/>
          <p:nvPr/>
        </p:nvSpPr>
        <p:spPr>
          <a:xfrm>
            <a:off x="559813" y="2637896"/>
            <a:ext cx="3300874" cy="354723"/>
          </a:xfrm>
          <a:custGeom>
            <a:rect b="b" l="l" r="r" t="t"/>
            <a:pathLst>
              <a:path extrusionOk="0" h="11054" w="102863">
                <a:moveTo>
                  <a:pt x="1" y="1"/>
                </a:moveTo>
                <a:lnTo>
                  <a:pt x="1" y="11053"/>
                </a:lnTo>
                <a:lnTo>
                  <a:pt x="102862" y="11053"/>
                </a:lnTo>
                <a:lnTo>
                  <a:pt x="102862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Entities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2" name="Google Shape;192;p14"/>
          <p:cNvSpPr/>
          <p:nvPr/>
        </p:nvSpPr>
        <p:spPr>
          <a:xfrm>
            <a:off x="559813" y="2992587"/>
            <a:ext cx="3300874" cy="353664"/>
          </a:xfrm>
          <a:custGeom>
            <a:rect b="b" l="l" r="r" t="t"/>
            <a:pathLst>
              <a:path extrusionOk="0" h="11021" w="102863">
                <a:moveTo>
                  <a:pt x="1" y="0"/>
                </a:moveTo>
                <a:lnTo>
                  <a:pt x="1" y="11021"/>
                </a:lnTo>
                <a:lnTo>
                  <a:pt x="102862" y="11021"/>
                </a:lnTo>
                <a:lnTo>
                  <a:pt x="102862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Data sources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3" name="Google Shape;193;p14"/>
          <p:cNvSpPr/>
          <p:nvPr/>
        </p:nvSpPr>
        <p:spPr>
          <a:xfrm>
            <a:off x="559813" y="3346219"/>
            <a:ext cx="3300874" cy="354723"/>
          </a:xfrm>
          <a:custGeom>
            <a:rect b="b" l="l" r="r" t="t"/>
            <a:pathLst>
              <a:path extrusionOk="0" h="11054" w="102863">
                <a:moveTo>
                  <a:pt x="1" y="1"/>
                </a:moveTo>
                <a:lnTo>
                  <a:pt x="1" y="11053"/>
                </a:lnTo>
                <a:lnTo>
                  <a:pt x="102862" y="11053"/>
                </a:lnTo>
                <a:lnTo>
                  <a:pt x="10286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Tools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4" name="Google Shape;194;p14"/>
          <p:cNvSpPr txBox="1"/>
          <p:nvPr/>
        </p:nvSpPr>
        <p:spPr>
          <a:xfrm>
            <a:off x="457200" y="411475"/>
            <a:ext cx="48615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Fira Sans Medium"/>
                <a:ea typeface="Fira Sans Medium"/>
                <a:cs typeface="Fira Sans Medium"/>
                <a:sym typeface="Fira Sans Medium"/>
              </a:rPr>
              <a:t>Problem Formalisation</a:t>
            </a:r>
            <a:endParaRPr sz="29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95" name="Google Shape;195;p14"/>
          <p:cNvSpPr txBox="1"/>
          <p:nvPr/>
        </p:nvSpPr>
        <p:spPr>
          <a:xfrm>
            <a:off x="5779450" y="895025"/>
            <a:ext cx="29073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Simulate a multimodal transit station.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6" name="Google Shape;196;p14"/>
          <p:cNvSpPr txBox="1"/>
          <p:nvPr/>
        </p:nvSpPr>
        <p:spPr>
          <a:xfrm>
            <a:off x="5779375" y="1680575"/>
            <a:ext cx="29073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Floors; Platforms; Trains;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Entries/exits; Elevators; Stairs.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7" name="Google Shape;197;p14"/>
          <p:cNvSpPr txBox="1"/>
          <p:nvPr/>
        </p:nvSpPr>
        <p:spPr>
          <a:xfrm>
            <a:off x="5779450" y="2478375"/>
            <a:ext cx="29073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Passengers.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8" name="Google Shape;198;p14"/>
          <p:cNvSpPr txBox="1"/>
          <p:nvPr/>
        </p:nvSpPr>
        <p:spPr>
          <a:xfrm>
            <a:off x="5779450" y="3253775"/>
            <a:ext cx="29073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Pictures of the layout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of various stations.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9" name="Google Shape;199;p14"/>
          <p:cNvSpPr txBox="1"/>
          <p:nvPr/>
        </p:nvSpPr>
        <p:spPr>
          <a:xfrm>
            <a:off x="5779450" y="4040325"/>
            <a:ext cx="29073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Netlogo.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0" name="Google Shape;200;p14"/>
          <p:cNvSpPr txBox="1"/>
          <p:nvPr/>
        </p:nvSpPr>
        <p:spPr>
          <a:xfrm>
            <a:off x="5376475" y="1075625"/>
            <a:ext cx="5151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300">
              <a:solidFill>
                <a:srgbClr val="CCCCCC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1" name="Google Shape;201;p14"/>
          <p:cNvSpPr txBox="1"/>
          <p:nvPr/>
        </p:nvSpPr>
        <p:spPr>
          <a:xfrm>
            <a:off x="5376475" y="4210325"/>
            <a:ext cx="478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05</a:t>
            </a:r>
            <a:endParaRPr sz="23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2" name="Google Shape;202;p14"/>
          <p:cNvSpPr txBox="1"/>
          <p:nvPr/>
        </p:nvSpPr>
        <p:spPr>
          <a:xfrm>
            <a:off x="5376475" y="1851575"/>
            <a:ext cx="5151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30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3" name="Google Shape;203;p14"/>
          <p:cNvSpPr txBox="1"/>
          <p:nvPr/>
        </p:nvSpPr>
        <p:spPr>
          <a:xfrm>
            <a:off x="5376475" y="2638175"/>
            <a:ext cx="5151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300">
              <a:solidFill>
                <a:srgbClr val="F2A3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5376475" y="3424225"/>
            <a:ext cx="5151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30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5" name="Google Shape;205;p14"/>
          <p:cNvSpPr txBox="1"/>
          <p:nvPr/>
        </p:nvSpPr>
        <p:spPr>
          <a:xfrm>
            <a:off x="457200" y="918076"/>
            <a:ext cx="39219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"/>
                <a:ea typeface="Fira Sans"/>
                <a:cs typeface="Fira Sans"/>
                <a:sym typeface="Fira Sans"/>
              </a:rPr>
              <a:t>Simulate and draw conclusions from the passengers’ behavior in a multimodal transit station.</a:t>
            </a:r>
            <a:endParaRPr sz="15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/>
          <p:nvPr/>
        </p:nvSpPr>
        <p:spPr>
          <a:xfrm>
            <a:off x="2175" y="15200"/>
            <a:ext cx="3736500" cy="5143500"/>
          </a:xfrm>
          <a:prstGeom prst="rect">
            <a:avLst/>
          </a:pr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5"/>
          <p:cNvSpPr txBox="1"/>
          <p:nvPr/>
        </p:nvSpPr>
        <p:spPr>
          <a:xfrm>
            <a:off x="457200" y="1334275"/>
            <a:ext cx="2228100" cy="24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Motivation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2" name="Google Shape;212;p15"/>
          <p:cNvSpPr txBox="1"/>
          <p:nvPr/>
        </p:nvSpPr>
        <p:spPr>
          <a:xfrm>
            <a:off x="6008575" y="744725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3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3" name="Google Shape;213;p15"/>
          <p:cNvSpPr txBox="1"/>
          <p:nvPr/>
        </p:nvSpPr>
        <p:spPr>
          <a:xfrm>
            <a:off x="6008575" y="1088125"/>
            <a:ext cx="28734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Interest in public transportation.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4" name="Google Shape;214;p15"/>
          <p:cNvSpPr txBox="1"/>
          <p:nvPr/>
        </p:nvSpPr>
        <p:spPr>
          <a:xfrm>
            <a:off x="6008582" y="1454963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30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5" name="Google Shape;215;p15"/>
          <p:cNvSpPr txBox="1"/>
          <p:nvPr/>
        </p:nvSpPr>
        <p:spPr>
          <a:xfrm>
            <a:off x="6008575" y="1810175"/>
            <a:ext cx="2412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Learning a new technology and programming paradigm.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6" name="Google Shape;216;p15"/>
          <p:cNvSpPr txBox="1"/>
          <p:nvPr/>
        </p:nvSpPr>
        <p:spPr>
          <a:xfrm>
            <a:off x="6008582" y="2379038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300">
              <a:solidFill>
                <a:srgbClr val="F2A3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7" name="Google Shape;217;p15"/>
          <p:cNvSpPr txBox="1"/>
          <p:nvPr/>
        </p:nvSpPr>
        <p:spPr>
          <a:xfrm>
            <a:off x="6008575" y="2734252"/>
            <a:ext cx="2678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Improvements by considering other environments, scenarios or passenger behavior.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8" name="Google Shape;218;p15"/>
          <p:cNvSpPr txBox="1"/>
          <p:nvPr/>
        </p:nvSpPr>
        <p:spPr>
          <a:xfrm>
            <a:off x="6008575" y="3454300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300">
              <a:solidFill>
                <a:srgbClr val="22283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9" name="Google Shape;219;p15"/>
          <p:cNvSpPr txBox="1"/>
          <p:nvPr/>
        </p:nvSpPr>
        <p:spPr>
          <a:xfrm>
            <a:off x="6008575" y="3885725"/>
            <a:ext cx="2633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Conclusions, including practical, real-world applications.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220" name="Google Shape;220;p15"/>
          <p:cNvCxnSpPr/>
          <p:nvPr/>
        </p:nvCxnSpPr>
        <p:spPr>
          <a:xfrm>
            <a:off x="6079325" y="1088125"/>
            <a:ext cx="2976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15"/>
          <p:cNvCxnSpPr/>
          <p:nvPr/>
        </p:nvCxnSpPr>
        <p:spPr>
          <a:xfrm>
            <a:off x="6079325" y="1827750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15"/>
          <p:cNvCxnSpPr/>
          <p:nvPr/>
        </p:nvCxnSpPr>
        <p:spPr>
          <a:xfrm>
            <a:off x="6079325" y="2735800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15"/>
          <p:cNvCxnSpPr/>
          <p:nvPr/>
        </p:nvCxnSpPr>
        <p:spPr>
          <a:xfrm>
            <a:off x="6079325" y="3809500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4" name="Google Shape;22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8122" y="1767194"/>
            <a:ext cx="512064" cy="557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5300" y="3606200"/>
            <a:ext cx="557784" cy="5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8113" y="2828263"/>
            <a:ext cx="512064" cy="512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48150" y="986838"/>
            <a:ext cx="512064" cy="55778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5"/>
          <p:cNvSpPr/>
          <p:nvPr/>
        </p:nvSpPr>
        <p:spPr>
          <a:xfrm>
            <a:off x="3732225" y="539925"/>
            <a:ext cx="1406808" cy="783002"/>
          </a:xfrm>
          <a:custGeom>
            <a:rect b="b" l="l" r="r" t="t"/>
            <a:pathLst>
              <a:path extrusionOk="0" h="17672" w="32399">
                <a:moveTo>
                  <a:pt x="1" y="0"/>
                </a:moveTo>
                <a:lnTo>
                  <a:pt x="1" y="5985"/>
                </a:lnTo>
                <a:cubicBezTo>
                  <a:pt x="10990" y="5985"/>
                  <a:pt x="20966" y="10451"/>
                  <a:pt x="28186" y="17671"/>
                </a:cubicBezTo>
                <a:lnTo>
                  <a:pt x="32398" y="13459"/>
                </a:lnTo>
                <a:cubicBezTo>
                  <a:pt x="24101" y="5162"/>
                  <a:pt x="12637" y="0"/>
                  <a:pt x="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"/>
          <p:cNvSpPr/>
          <p:nvPr/>
        </p:nvSpPr>
        <p:spPr>
          <a:xfrm>
            <a:off x="2675619" y="1546033"/>
            <a:ext cx="2051526" cy="2051482"/>
          </a:xfrm>
          <a:custGeom>
            <a:rect b="b" l="l" r="r" t="t"/>
            <a:pathLst>
              <a:path extrusionOk="0" h="46301" w="46302">
                <a:moveTo>
                  <a:pt x="23151" y="1"/>
                </a:moveTo>
                <a:cubicBezTo>
                  <a:pt x="10357" y="1"/>
                  <a:pt x="1" y="10356"/>
                  <a:pt x="1" y="23151"/>
                </a:cubicBezTo>
                <a:cubicBezTo>
                  <a:pt x="1" y="35945"/>
                  <a:pt x="10357" y="46301"/>
                  <a:pt x="23151" y="46301"/>
                </a:cubicBezTo>
                <a:cubicBezTo>
                  <a:pt x="35945" y="46301"/>
                  <a:pt x="46301" y="35945"/>
                  <a:pt x="46301" y="23151"/>
                </a:cubicBezTo>
                <a:cubicBezTo>
                  <a:pt x="46301" y="10356"/>
                  <a:pt x="35945" y="1"/>
                  <a:pt x="23151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5"/>
          <p:cNvSpPr/>
          <p:nvPr/>
        </p:nvSpPr>
        <p:spPr>
          <a:xfrm>
            <a:off x="2735954" y="1684545"/>
            <a:ext cx="1949087" cy="1774382"/>
          </a:xfrm>
          <a:custGeom>
            <a:rect b="b" l="l" r="r" t="t"/>
            <a:pathLst>
              <a:path extrusionOk="0" h="40047" w="43990">
                <a:moveTo>
                  <a:pt x="21995" y="1"/>
                </a:moveTo>
                <a:cubicBezTo>
                  <a:pt x="16865" y="1"/>
                  <a:pt x="11734" y="1957"/>
                  <a:pt x="7823" y="5868"/>
                </a:cubicBezTo>
                <a:cubicBezTo>
                  <a:pt x="1" y="13690"/>
                  <a:pt x="1" y="26357"/>
                  <a:pt x="7823" y="34180"/>
                </a:cubicBezTo>
                <a:cubicBezTo>
                  <a:pt x="11734" y="38091"/>
                  <a:pt x="16865" y="40046"/>
                  <a:pt x="21995" y="40046"/>
                </a:cubicBezTo>
                <a:cubicBezTo>
                  <a:pt x="27126" y="40046"/>
                  <a:pt x="32256" y="38091"/>
                  <a:pt x="36167" y="34180"/>
                </a:cubicBezTo>
                <a:cubicBezTo>
                  <a:pt x="43989" y="26357"/>
                  <a:pt x="43989" y="13690"/>
                  <a:pt x="36167" y="5868"/>
                </a:cubicBezTo>
                <a:cubicBezTo>
                  <a:pt x="32256" y="1957"/>
                  <a:pt x="27126" y="1"/>
                  <a:pt x="219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5"/>
          <p:cNvSpPr/>
          <p:nvPr/>
        </p:nvSpPr>
        <p:spPr>
          <a:xfrm>
            <a:off x="3126037" y="2167585"/>
            <a:ext cx="1168920" cy="697444"/>
          </a:xfrm>
          <a:custGeom>
            <a:rect b="b" l="l" r="r" t="t"/>
            <a:pathLst>
              <a:path extrusionOk="0" h="15741" w="26382">
                <a:moveTo>
                  <a:pt x="23499" y="983"/>
                </a:moveTo>
                <a:cubicBezTo>
                  <a:pt x="24544" y="983"/>
                  <a:pt x="25400" y="1838"/>
                  <a:pt x="25400" y="2883"/>
                </a:cubicBezTo>
                <a:lnTo>
                  <a:pt x="25400" y="12859"/>
                </a:lnTo>
                <a:cubicBezTo>
                  <a:pt x="25400" y="13904"/>
                  <a:pt x="24544" y="14759"/>
                  <a:pt x="23499" y="14759"/>
                </a:cubicBezTo>
                <a:lnTo>
                  <a:pt x="2883" y="14759"/>
                </a:lnTo>
                <a:cubicBezTo>
                  <a:pt x="1838" y="14759"/>
                  <a:pt x="983" y="13904"/>
                  <a:pt x="983" y="12859"/>
                </a:cubicBezTo>
                <a:lnTo>
                  <a:pt x="983" y="2883"/>
                </a:lnTo>
                <a:cubicBezTo>
                  <a:pt x="983" y="1838"/>
                  <a:pt x="1838" y="983"/>
                  <a:pt x="2883" y="983"/>
                </a:cubicBezTo>
                <a:close/>
                <a:moveTo>
                  <a:pt x="2883" y="1"/>
                </a:moveTo>
                <a:cubicBezTo>
                  <a:pt x="1299" y="1"/>
                  <a:pt x="1" y="1299"/>
                  <a:pt x="1" y="2883"/>
                </a:cubicBezTo>
                <a:lnTo>
                  <a:pt x="1" y="12859"/>
                </a:lnTo>
                <a:cubicBezTo>
                  <a:pt x="1" y="14442"/>
                  <a:pt x="1299" y="15740"/>
                  <a:pt x="2883" y="15740"/>
                </a:cubicBezTo>
                <a:lnTo>
                  <a:pt x="23499" y="15740"/>
                </a:lnTo>
                <a:cubicBezTo>
                  <a:pt x="25083" y="15740"/>
                  <a:pt x="26381" y="14442"/>
                  <a:pt x="26381" y="12859"/>
                </a:cubicBezTo>
                <a:lnTo>
                  <a:pt x="26381" y="2883"/>
                </a:lnTo>
                <a:cubicBezTo>
                  <a:pt x="26381" y="1299"/>
                  <a:pt x="25083" y="1"/>
                  <a:pt x="2349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3154128" y="2747127"/>
            <a:ext cx="1119783" cy="96856"/>
          </a:xfrm>
          <a:custGeom>
            <a:rect b="b" l="l" r="r" t="t"/>
            <a:pathLst>
              <a:path extrusionOk="0" h="2186" w="25273">
                <a:moveTo>
                  <a:pt x="0" y="0"/>
                </a:moveTo>
                <a:lnTo>
                  <a:pt x="0" y="285"/>
                </a:lnTo>
                <a:cubicBezTo>
                  <a:pt x="0" y="1330"/>
                  <a:pt x="855" y="2185"/>
                  <a:pt x="1900" y="2185"/>
                </a:cubicBezTo>
                <a:lnTo>
                  <a:pt x="23372" y="2185"/>
                </a:lnTo>
                <a:cubicBezTo>
                  <a:pt x="24417" y="2185"/>
                  <a:pt x="25272" y="1330"/>
                  <a:pt x="25272" y="285"/>
                </a:cubicBezTo>
                <a:lnTo>
                  <a:pt x="2527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/>
          <p:nvPr/>
        </p:nvSpPr>
        <p:spPr>
          <a:xfrm>
            <a:off x="3632605" y="2756919"/>
            <a:ext cx="197877" cy="197922"/>
          </a:xfrm>
          <a:custGeom>
            <a:rect b="b" l="l" r="r" t="t"/>
            <a:pathLst>
              <a:path extrusionOk="0" h="4467" w="4466">
                <a:moveTo>
                  <a:pt x="0" y="1"/>
                </a:moveTo>
                <a:lnTo>
                  <a:pt x="0" y="4466"/>
                </a:lnTo>
                <a:lnTo>
                  <a:pt x="4466" y="4466"/>
                </a:lnTo>
                <a:lnTo>
                  <a:pt x="4466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5"/>
          <p:cNvSpPr/>
          <p:nvPr/>
        </p:nvSpPr>
        <p:spPr>
          <a:xfrm>
            <a:off x="3461401" y="2925332"/>
            <a:ext cx="551495" cy="50555"/>
          </a:xfrm>
          <a:custGeom>
            <a:rect b="b" l="l" r="r" t="t"/>
            <a:pathLst>
              <a:path extrusionOk="0" h="1141" w="12447">
                <a:moveTo>
                  <a:pt x="1" y="0"/>
                </a:moveTo>
                <a:lnTo>
                  <a:pt x="1" y="1140"/>
                </a:lnTo>
                <a:lnTo>
                  <a:pt x="12447" y="1140"/>
                </a:lnTo>
                <a:lnTo>
                  <a:pt x="12447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5"/>
          <p:cNvSpPr/>
          <p:nvPr/>
        </p:nvSpPr>
        <p:spPr>
          <a:xfrm>
            <a:off x="3378635" y="2484738"/>
            <a:ext cx="168413" cy="169831"/>
          </a:xfrm>
          <a:custGeom>
            <a:rect b="b" l="l" r="r" t="t"/>
            <a:pathLst>
              <a:path extrusionOk="0" h="3833" w="3801">
                <a:moveTo>
                  <a:pt x="0" y="0"/>
                </a:moveTo>
                <a:lnTo>
                  <a:pt x="0" y="3832"/>
                </a:lnTo>
                <a:lnTo>
                  <a:pt x="3801" y="3832"/>
                </a:lnTo>
                <a:lnTo>
                  <a:pt x="380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5"/>
          <p:cNvSpPr/>
          <p:nvPr/>
        </p:nvSpPr>
        <p:spPr>
          <a:xfrm>
            <a:off x="3617186" y="2403345"/>
            <a:ext cx="168413" cy="249806"/>
          </a:xfrm>
          <a:custGeom>
            <a:rect b="b" l="l" r="r" t="t"/>
            <a:pathLst>
              <a:path extrusionOk="0" h="5638" w="3801">
                <a:moveTo>
                  <a:pt x="0" y="0"/>
                </a:moveTo>
                <a:lnTo>
                  <a:pt x="0" y="5637"/>
                </a:lnTo>
                <a:lnTo>
                  <a:pt x="3800" y="5637"/>
                </a:lnTo>
                <a:lnTo>
                  <a:pt x="38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5"/>
          <p:cNvSpPr/>
          <p:nvPr/>
        </p:nvSpPr>
        <p:spPr>
          <a:xfrm>
            <a:off x="3854320" y="2317743"/>
            <a:ext cx="168413" cy="335408"/>
          </a:xfrm>
          <a:custGeom>
            <a:rect b="b" l="l" r="r" t="t"/>
            <a:pathLst>
              <a:path extrusionOk="0" h="7570" w="3801">
                <a:moveTo>
                  <a:pt x="0" y="1"/>
                </a:moveTo>
                <a:lnTo>
                  <a:pt x="0" y="7569"/>
                </a:lnTo>
                <a:lnTo>
                  <a:pt x="3800" y="7569"/>
                </a:lnTo>
                <a:lnTo>
                  <a:pt x="380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5"/>
          <p:cNvSpPr/>
          <p:nvPr/>
        </p:nvSpPr>
        <p:spPr>
          <a:xfrm flipH="1">
            <a:off x="3742427" y="3579724"/>
            <a:ext cx="26375" cy="1023818"/>
          </a:xfrm>
          <a:custGeom>
            <a:rect b="b" l="l" r="r" t="t"/>
            <a:pathLst>
              <a:path extrusionOk="0" fill="none" h="18686" w="1">
                <a:moveTo>
                  <a:pt x="1" y="18686"/>
                </a:moveTo>
                <a:lnTo>
                  <a:pt x="1" y="1"/>
                </a:lnTo>
              </a:path>
            </a:pathLst>
          </a:custGeom>
          <a:noFill/>
          <a:ln cap="flat" cmpd="sng" w="10300">
            <a:solidFill>
              <a:srgbClr val="CECECE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5"/>
          <p:cNvSpPr/>
          <p:nvPr/>
        </p:nvSpPr>
        <p:spPr>
          <a:xfrm>
            <a:off x="4673003" y="2568069"/>
            <a:ext cx="827930" cy="44"/>
          </a:xfrm>
          <a:custGeom>
            <a:rect b="b" l="l" r="r" t="t"/>
            <a:pathLst>
              <a:path extrusionOk="0" fill="none" h="1" w="18686">
                <a:moveTo>
                  <a:pt x="18685" y="0"/>
                </a:moveTo>
                <a:lnTo>
                  <a:pt x="0" y="0"/>
                </a:lnTo>
              </a:path>
            </a:pathLst>
          </a:custGeom>
          <a:noFill/>
          <a:ln cap="flat" cmpd="sng" w="10300">
            <a:solidFill>
              <a:srgbClr val="CECECE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5"/>
          <p:cNvSpPr/>
          <p:nvPr/>
        </p:nvSpPr>
        <p:spPr>
          <a:xfrm flipH="1">
            <a:off x="3732235" y="539923"/>
            <a:ext cx="39875" cy="1048766"/>
          </a:xfrm>
          <a:custGeom>
            <a:rect b="b" l="l" r="r" t="t"/>
            <a:pathLst>
              <a:path extrusionOk="0" fill="none" h="18685" w="1">
                <a:moveTo>
                  <a:pt x="1" y="18685"/>
                </a:moveTo>
                <a:lnTo>
                  <a:pt x="1" y="0"/>
                </a:lnTo>
              </a:path>
            </a:pathLst>
          </a:custGeom>
          <a:noFill/>
          <a:ln cap="flat" cmpd="sng" w="10300">
            <a:solidFill>
              <a:srgbClr val="CECECE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5"/>
          <p:cNvSpPr/>
          <p:nvPr/>
        </p:nvSpPr>
        <p:spPr>
          <a:xfrm>
            <a:off x="4434650" y="3269664"/>
            <a:ext cx="552913" cy="552869"/>
          </a:xfrm>
          <a:custGeom>
            <a:rect b="b" l="l" r="r" t="t"/>
            <a:pathLst>
              <a:path extrusionOk="0" fill="none" h="12478" w="12479">
                <a:moveTo>
                  <a:pt x="12478" y="12478"/>
                </a:moveTo>
                <a:lnTo>
                  <a:pt x="0" y="0"/>
                </a:lnTo>
              </a:path>
            </a:pathLst>
          </a:custGeom>
          <a:noFill/>
          <a:ln cap="flat" cmpd="sng" w="10300">
            <a:solidFill>
              <a:srgbClr val="CECECE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5"/>
          <p:cNvSpPr/>
          <p:nvPr/>
        </p:nvSpPr>
        <p:spPr>
          <a:xfrm>
            <a:off x="4987575" y="2571700"/>
            <a:ext cx="746391" cy="1443331"/>
          </a:xfrm>
          <a:custGeom>
            <a:rect b="b" l="l" r="r" t="t"/>
            <a:pathLst>
              <a:path extrusionOk="0" h="32398" w="17641">
                <a:moveTo>
                  <a:pt x="11686" y="1"/>
                </a:moveTo>
                <a:cubicBezTo>
                  <a:pt x="11686" y="10990"/>
                  <a:pt x="7221" y="20965"/>
                  <a:pt x="0" y="28186"/>
                </a:cubicBezTo>
                <a:lnTo>
                  <a:pt x="4212" y="32398"/>
                </a:lnTo>
                <a:cubicBezTo>
                  <a:pt x="12510" y="24101"/>
                  <a:pt x="17640" y="12636"/>
                  <a:pt x="17640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5"/>
          <p:cNvSpPr/>
          <p:nvPr/>
        </p:nvSpPr>
        <p:spPr>
          <a:xfrm>
            <a:off x="4987575" y="1157425"/>
            <a:ext cx="746400" cy="1414373"/>
          </a:xfrm>
          <a:custGeom>
            <a:rect b="b" l="l" r="r" t="t"/>
            <a:pathLst>
              <a:path extrusionOk="0" h="32398" w="17673">
                <a:moveTo>
                  <a:pt x="4244" y="0"/>
                </a:moveTo>
                <a:lnTo>
                  <a:pt x="1" y="4212"/>
                </a:lnTo>
                <a:cubicBezTo>
                  <a:pt x="7253" y="11433"/>
                  <a:pt x="11718" y="21409"/>
                  <a:pt x="11718" y="32398"/>
                </a:cubicBezTo>
                <a:lnTo>
                  <a:pt x="17672" y="32398"/>
                </a:lnTo>
                <a:cubicBezTo>
                  <a:pt x="17672" y="19762"/>
                  <a:pt x="12542" y="8298"/>
                  <a:pt x="4244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5"/>
          <p:cNvSpPr/>
          <p:nvPr/>
        </p:nvSpPr>
        <p:spPr>
          <a:xfrm>
            <a:off x="3732275" y="3820500"/>
            <a:ext cx="1434304" cy="822678"/>
          </a:xfrm>
          <a:custGeom>
            <a:rect b="b" l="l" r="r" t="t"/>
            <a:pathLst>
              <a:path extrusionOk="0" h="17673" w="32399">
                <a:moveTo>
                  <a:pt x="28186" y="1"/>
                </a:moveTo>
                <a:cubicBezTo>
                  <a:pt x="20966" y="7221"/>
                  <a:pt x="10990" y="11687"/>
                  <a:pt x="1" y="11687"/>
                </a:cubicBezTo>
                <a:lnTo>
                  <a:pt x="1" y="17672"/>
                </a:lnTo>
                <a:cubicBezTo>
                  <a:pt x="12637" y="17672"/>
                  <a:pt x="24101" y="12510"/>
                  <a:pt x="32398" y="4213"/>
                </a:cubicBezTo>
                <a:lnTo>
                  <a:pt x="28186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5"/>
          <p:cNvSpPr/>
          <p:nvPr/>
        </p:nvSpPr>
        <p:spPr>
          <a:xfrm>
            <a:off x="4441650" y="1157425"/>
            <a:ext cx="724936" cy="709119"/>
          </a:xfrm>
          <a:custGeom>
            <a:rect b="b" l="l" r="r" t="t"/>
            <a:pathLst>
              <a:path extrusionOk="0" fill="none" h="12479" w="12479">
                <a:moveTo>
                  <a:pt x="1" y="12478"/>
                </a:moveTo>
                <a:lnTo>
                  <a:pt x="12478" y="1"/>
                </a:lnTo>
              </a:path>
            </a:pathLst>
          </a:custGeom>
          <a:noFill/>
          <a:ln cap="flat" cmpd="sng" w="114300">
            <a:solidFill>
              <a:srgbClr val="CECECE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5"/>
          <p:cNvSpPr/>
          <p:nvPr/>
        </p:nvSpPr>
        <p:spPr>
          <a:xfrm rot="2700000">
            <a:off x="4809536" y="2200265"/>
            <a:ext cx="774658" cy="745274"/>
          </a:xfrm>
          <a:custGeom>
            <a:rect b="b" l="l" r="r" t="t"/>
            <a:pathLst>
              <a:path extrusionOk="0" fill="none" h="12479" w="12479">
                <a:moveTo>
                  <a:pt x="1" y="12478"/>
                </a:moveTo>
                <a:lnTo>
                  <a:pt x="12478" y="1"/>
                </a:lnTo>
              </a:path>
            </a:pathLst>
          </a:custGeom>
          <a:noFill/>
          <a:ln cap="flat" cmpd="sng" w="114300">
            <a:solidFill>
              <a:srgbClr val="CECECE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5"/>
          <p:cNvSpPr/>
          <p:nvPr/>
        </p:nvSpPr>
        <p:spPr>
          <a:xfrm rot="5400000">
            <a:off x="4413614" y="3241004"/>
            <a:ext cx="726215" cy="798157"/>
          </a:xfrm>
          <a:custGeom>
            <a:rect b="b" l="l" r="r" t="t"/>
            <a:pathLst>
              <a:path extrusionOk="0" fill="none" h="12479" w="12479">
                <a:moveTo>
                  <a:pt x="1" y="12478"/>
                </a:moveTo>
                <a:lnTo>
                  <a:pt x="12478" y="1"/>
                </a:lnTo>
              </a:path>
            </a:pathLst>
          </a:custGeom>
          <a:noFill/>
          <a:ln cap="flat" cmpd="sng" w="114300">
            <a:solidFill>
              <a:srgbClr val="CECECE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5"/>
          <p:cNvSpPr/>
          <p:nvPr/>
        </p:nvSpPr>
        <p:spPr>
          <a:xfrm rot="5400000">
            <a:off x="5206913" y="3972081"/>
            <a:ext cx="735918" cy="798157"/>
          </a:xfrm>
          <a:custGeom>
            <a:rect b="b" l="l" r="r" t="t"/>
            <a:pathLst>
              <a:path extrusionOk="0" fill="none" h="12479" w="12479">
                <a:moveTo>
                  <a:pt x="1" y="12478"/>
                </a:moveTo>
                <a:lnTo>
                  <a:pt x="12478" y="1"/>
                </a:lnTo>
              </a:path>
            </a:pathLst>
          </a:custGeom>
          <a:noFill/>
          <a:ln cap="flat" cmpd="sng" w="114300">
            <a:solidFill>
              <a:schemeClr val="lt1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"/>
          <p:cNvSpPr/>
          <p:nvPr/>
        </p:nvSpPr>
        <p:spPr>
          <a:xfrm rot="3892839">
            <a:off x="572820" y="-6918538"/>
            <a:ext cx="8928510" cy="11232176"/>
          </a:xfrm>
          <a:prstGeom prst="parallelogram">
            <a:avLst>
              <a:gd fmla="val 25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6"/>
          <p:cNvSpPr txBox="1"/>
          <p:nvPr/>
        </p:nvSpPr>
        <p:spPr>
          <a:xfrm>
            <a:off x="2508200" y="349125"/>
            <a:ext cx="3961800" cy="11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Fira Sans Medium"/>
                <a:ea typeface="Fira Sans Medium"/>
                <a:cs typeface="Fira Sans Medium"/>
                <a:sym typeface="Fira Sans Medium"/>
              </a:rPr>
              <a:t>Goals</a:t>
            </a:r>
            <a:endParaRPr sz="3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5" name="Google Shape;255;p16"/>
          <p:cNvSpPr txBox="1"/>
          <p:nvPr/>
        </p:nvSpPr>
        <p:spPr>
          <a:xfrm>
            <a:off x="1072564" y="3968775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	Education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6" name="Google Shape;256;p16"/>
          <p:cNvSpPr txBox="1"/>
          <p:nvPr/>
        </p:nvSpPr>
        <p:spPr>
          <a:xfrm>
            <a:off x="1072564" y="4255024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Gain knowledge on simulation paradigms.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7" name="Google Shape;257;p16"/>
          <p:cNvSpPr txBox="1"/>
          <p:nvPr/>
        </p:nvSpPr>
        <p:spPr>
          <a:xfrm>
            <a:off x="4557975" y="2813496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Solutions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8" name="Google Shape;258;p16"/>
          <p:cNvSpPr txBox="1"/>
          <p:nvPr/>
        </p:nvSpPr>
        <p:spPr>
          <a:xfrm>
            <a:off x="4557975" y="3098537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Ideate solutions to possible problems.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" name="Google Shape;259;p16"/>
          <p:cNvSpPr txBox="1"/>
          <p:nvPr/>
        </p:nvSpPr>
        <p:spPr>
          <a:xfrm>
            <a:off x="2788113" y="2850826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Framework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60" name="Google Shape;260;p16"/>
          <p:cNvSpPr txBox="1"/>
          <p:nvPr/>
        </p:nvSpPr>
        <p:spPr>
          <a:xfrm>
            <a:off x="2788113" y="3187746"/>
            <a:ext cx="17652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Develop a NetLogo methodology that can be expanded by the community.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1" name="Google Shape;261;p16"/>
          <p:cNvSpPr txBox="1"/>
          <p:nvPr/>
        </p:nvSpPr>
        <p:spPr>
          <a:xfrm>
            <a:off x="6254474" y="3967575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Data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62" name="Google Shape;262;p16"/>
          <p:cNvSpPr txBox="1"/>
          <p:nvPr/>
        </p:nvSpPr>
        <p:spPr>
          <a:xfrm>
            <a:off x="6202725" y="4176426"/>
            <a:ext cx="18687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Gather knowledge from the data, specifically behavior patterns.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63" name="Google Shape;263;p16"/>
          <p:cNvGrpSpPr/>
          <p:nvPr/>
        </p:nvGrpSpPr>
        <p:grpSpPr>
          <a:xfrm>
            <a:off x="3403705" y="2122780"/>
            <a:ext cx="489203" cy="490279"/>
            <a:chOff x="2689612" y="2753460"/>
            <a:chExt cx="352350" cy="353125"/>
          </a:xfrm>
        </p:grpSpPr>
        <p:sp>
          <p:nvSpPr>
            <p:cNvPr id="264" name="Google Shape;264;p16"/>
            <p:cNvSpPr/>
            <p:nvPr/>
          </p:nvSpPr>
          <p:spPr>
            <a:xfrm>
              <a:off x="2689612" y="2753460"/>
              <a:ext cx="352350" cy="353125"/>
            </a:xfrm>
            <a:custGeom>
              <a:rect b="b" l="l" r="r" t="t"/>
              <a:pathLst>
                <a:path extrusionOk="0" h="14125" w="14094">
                  <a:moveTo>
                    <a:pt x="7982" y="634"/>
                  </a:moveTo>
                  <a:lnTo>
                    <a:pt x="7982" y="1774"/>
                  </a:lnTo>
                  <a:cubicBezTo>
                    <a:pt x="7982" y="2186"/>
                    <a:pt x="8235" y="2566"/>
                    <a:pt x="8647" y="2692"/>
                  </a:cubicBezTo>
                  <a:cubicBezTo>
                    <a:pt x="8773" y="2724"/>
                    <a:pt x="8900" y="2787"/>
                    <a:pt x="9027" y="2851"/>
                  </a:cubicBezTo>
                  <a:cubicBezTo>
                    <a:pt x="9153" y="2914"/>
                    <a:pt x="9280" y="2946"/>
                    <a:pt x="9438" y="2946"/>
                  </a:cubicBezTo>
                  <a:cubicBezTo>
                    <a:pt x="9692" y="2946"/>
                    <a:pt x="9945" y="2851"/>
                    <a:pt x="10103" y="2661"/>
                  </a:cubicBezTo>
                  <a:lnTo>
                    <a:pt x="10927" y="1837"/>
                  </a:lnTo>
                  <a:lnTo>
                    <a:pt x="12257" y="3199"/>
                  </a:lnTo>
                  <a:lnTo>
                    <a:pt x="11433" y="3991"/>
                  </a:lnTo>
                  <a:cubicBezTo>
                    <a:pt x="11148" y="4276"/>
                    <a:pt x="11085" y="4719"/>
                    <a:pt x="11275" y="5099"/>
                  </a:cubicBezTo>
                  <a:cubicBezTo>
                    <a:pt x="11307" y="5226"/>
                    <a:pt x="11370" y="5353"/>
                    <a:pt x="11433" y="5479"/>
                  </a:cubicBezTo>
                  <a:cubicBezTo>
                    <a:pt x="11560" y="5859"/>
                    <a:pt x="11940" y="6113"/>
                    <a:pt x="12320" y="6113"/>
                  </a:cubicBezTo>
                  <a:lnTo>
                    <a:pt x="13492" y="6113"/>
                  </a:lnTo>
                  <a:lnTo>
                    <a:pt x="13460" y="8013"/>
                  </a:lnTo>
                  <a:lnTo>
                    <a:pt x="12320" y="8013"/>
                  </a:lnTo>
                  <a:cubicBezTo>
                    <a:pt x="11940" y="8013"/>
                    <a:pt x="11560" y="8266"/>
                    <a:pt x="11433" y="8646"/>
                  </a:cubicBezTo>
                  <a:cubicBezTo>
                    <a:pt x="11370" y="8773"/>
                    <a:pt x="11307" y="8931"/>
                    <a:pt x="11275" y="9026"/>
                  </a:cubicBezTo>
                  <a:cubicBezTo>
                    <a:pt x="11085" y="9406"/>
                    <a:pt x="11148" y="9850"/>
                    <a:pt x="11433" y="10135"/>
                  </a:cubicBezTo>
                  <a:lnTo>
                    <a:pt x="12257" y="10958"/>
                  </a:lnTo>
                  <a:lnTo>
                    <a:pt x="10927" y="12288"/>
                  </a:lnTo>
                  <a:lnTo>
                    <a:pt x="10103" y="11465"/>
                  </a:lnTo>
                  <a:cubicBezTo>
                    <a:pt x="9945" y="11275"/>
                    <a:pt x="9692" y="11180"/>
                    <a:pt x="9438" y="11180"/>
                  </a:cubicBezTo>
                  <a:cubicBezTo>
                    <a:pt x="9280" y="11180"/>
                    <a:pt x="9153" y="11211"/>
                    <a:pt x="9027" y="11275"/>
                  </a:cubicBezTo>
                  <a:cubicBezTo>
                    <a:pt x="8900" y="11338"/>
                    <a:pt x="8773" y="11401"/>
                    <a:pt x="8647" y="11433"/>
                  </a:cubicBezTo>
                  <a:cubicBezTo>
                    <a:pt x="8235" y="11591"/>
                    <a:pt x="7982" y="11940"/>
                    <a:pt x="7982" y="12351"/>
                  </a:cubicBezTo>
                  <a:lnTo>
                    <a:pt x="7982" y="13491"/>
                  </a:lnTo>
                  <a:lnTo>
                    <a:pt x="6113" y="13491"/>
                  </a:lnTo>
                  <a:lnTo>
                    <a:pt x="6113" y="12351"/>
                  </a:lnTo>
                  <a:cubicBezTo>
                    <a:pt x="6113" y="11940"/>
                    <a:pt x="5860" y="11591"/>
                    <a:pt x="5480" y="11433"/>
                  </a:cubicBezTo>
                  <a:cubicBezTo>
                    <a:pt x="5321" y="11401"/>
                    <a:pt x="5195" y="11338"/>
                    <a:pt x="5068" y="11275"/>
                  </a:cubicBezTo>
                  <a:cubicBezTo>
                    <a:pt x="4941" y="11211"/>
                    <a:pt x="4815" y="11180"/>
                    <a:pt x="4656" y="11180"/>
                  </a:cubicBezTo>
                  <a:cubicBezTo>
                    <a:pt x="4403" y="11180"/>
                    <a:pt x="4181" y="11275"/>
                    <a:pt x="3991" y="11465"/>
                  </a:cubicBezTo>
                  <a:lnTo>
                    <a:pt x="3168" y="12288"/>
                  </a:lnTo>
                  <a:lnTo>
                    <a:pt x="1838" y="10958"/>
                  </a:lnTo>
                  <a:lnTo>
                    <a:pt x="2661" y="10135"/>
                  </a:lnTo>
                  <a:cubicBezTo>
                    <a:pt x="2946" y="9850"/>
                    <a:pt x="3009" y="9406"/>
                    <a:pt x="2851" y="9026"/>
                  </a:cubicBezTo>
                  <a:cubicBezTo>
                    <a:pt x="2788" y="8899"/>
                    <a:pt x="2724" y="8773"/>
                    <a:pt x="2693" y="8646"/>
                  </a:cubicBezTo>
                  <a:cubicBezTo>
                    <a:pt x="2534" y="8266"/>
                    <a:pt x="2186" y="8013"/>
                    <a:pt x="1774" y="8013"/>
                  </a:cubicBezTo>
                  <a:lnTo>
                    <a:pt x="634" y="8013"/>
                  </a:lnTo>
                  <a:lnTo>
                    <a:pt x="634" y="6113"/>
                  </a:lnTo>
                  <a:lnTo>
                    <a:pt x="1774" y="6113"/>
                  </a:lnTo>
                  <a:cubicBezTo>
                    <a:pt x="2186" y="6113"/>
                    <a:pt x="2534" y="5859"/>
                    <a:pt x="2693" y="5479"/>
                  </a:cubicBezTo>
                  <a:cubicBezTo>
                    <a:pt x="2724" y="5353"/>
                    <a:pt x="2788" y="5226"/>
                    <a:pt x="2851" y="5099"/>
                  </a:cubicBezTo>
                  <a:cubicBezTo>
                    <a:pt x="3009" y="4719"/>
                    <a:pt x="2946" y="4276"/>
                    <a:pt x="2661" y="3991"/>
                  </a:cubicBezTo>
                  <a:lnTo>
                    <a:pt x="1838" y="3199"/>
                  </a:lnTo>
                  <a:lnTo>
                    <a:pt x="3168" y="1837"/>
                  </a:lnTo>
                  <a:lnTo>
                    <a:pt x="3991" y="2661"/>
                  </a:lnTo>
                  <a:cubicBezTo>
                    <a:pt x="4181" y="2851"/>
                    <a:pt x="4403" y="2946"/>
                    <a:pt x="4656" y="2946"/>
                  </a:cubicBezTo>
                  <a:cubicBezTo>
                    <a:pt x="4815" y="2946"/>
                    <a:pt x="4941" y="2914"/>
                    <a:pt x="5068" y="2851"/>
                  </a:cubicBezTo>
                  <a:cubicBezTo>
                    <a:pt x="5195" y="2787"/>
                    <a:pt x="5321" y="2724"/>
                    <a:pt x="5480" y="2692"/>
                  </a:cubicBezTo>
                  <a:cubicBezTo>
                    <a:pt x="5860" y="2566"/>
                    <a:pt x="6113" y="2186"/>
                    <a:pt x="6113" y="1774"/>
                  </a:cubicBezTo>
                  <a:lnTo>
                    <a:pt x="6113" y="634"/>
                  </a:lnTo>
                  <a:close/>
                  <a:moveTo>
                    <a:pt x="5828" y="0"/>
                  </a:moveTo>
                  <a:cubicBezTo>
                    <a:pt x="5638" y="0"/>
                    <a:pt x="5480" y="159"/>
                    <a:pt x="5480" y="349"/>
                  </a:cubicBezTo>
                  <a:lnTo>
                    <a:pt x="5480" y="1774"/>
                  </a:lnTo>
                  <a:cubicBezTo>
                    <a:pt x="5480" y="1932"/>
                    <a:pt x="5385" y="2059"/>
                    <a:pt x="5258" y="2091"/>
                  </a:cubicBezTo>
                  <a:cubicBezTo>
                    <a:pt x="5100" y="2154"/>
                    <a:pt x="4941" y="2217"/>
                    <a:pt x="4815" y="2281"/>
                  </a:cubicBezTo>
                  <a:cubicBezTo>
                    <a:pt x="4770" y="2303"/>
                    <a:pt x="4721" y="2314"/>
                    <a:pt x="4672" y="2314"/>
                  </a:cubicBezTo>
                  <a:cubicBezTo>
                    <a:pt x="4584" y="2314"/>
                    <a:pt x="4496" y="2279"/>
                    <a:pt x="4435" y="2217"/>
                  </a:cubicBezTo>
                  <a:lnTo>
                    <a:pt x="3390" y="1204"/>
                  </a:lnTo>
                  <a:cubicBezTo>
                    <a:pt x="3326" y="1141"/>
                    <a:pt x="3247" y="1109"/>
                    <a:pt x="3164" y="1109"/>
                  </a:cubicBezTo>
                  <a:cubicBezTo>
                    <a:pt x="3081" y="1109"/>
                    <a:pt x="2994" y="1141"/>
                    <a:pt x="2914" y="1204"/>
                  </a:cubicBezTo>
                  <a:lnTo>
                    <a:pt x="1173" y="2946"/>
                  </a:lnTo>
                  <a:cubicBezTo>
                    <a:pt x="1046" y="3072"/>
                    <a:pt x="1046" y="3294"/>
                    <a:pt x="1173" y="3421"/>
                  </a:cubicBezTo>
                  <a:lnTo>
                    <a:pt x="2218" y="4434"/>
                  </a:lnTo>
                  <a:cubicBezTo>
                    <a:pt x="2313" y="4529"/>
                    <a:pt x="2344" y="4687"/>
                    <a:pt x="2281" y="4814"/>
                  </a:cubicBezTo>
                  <a:cubicBezTo>
                    <a:pt x="2186" y="4973"/>
                    <a:pt x="2154" y="5131"/>
                    <a:pt x="2091" y="5258"/>
                  </a:cubicBezTo>
                  <a:cubicBezTo>
                    <a:pt x="2028" y="5416"/>
                    <a:pt x="1901" y="5511"/>
                    <a:pt x="1774" y="5511"/>
                  </a:cubicBezTo>
                  <a:lnTo>
                    <a:pt x="318" y="5511"/>
                  </a:lnTo>
                  <a:cubicBezTo>
                    <a:pt x="159" y="5511"/>
                    <a:pt x="1" y="5638"/>
                    <a:pt x="1" y="5828"/>
                  </a:cubicBezTo>
                  <a:lnTo>
                    <a:pt x="1" y="8298"/>
                  </a:lnTo>
                  <a:cubicBezTo>
                    <a:pt x="1" y="8488"/>
                    <a:pt x="128" y="8646"/>
                    <a:pt x="318" y="8646"/>
                  </a:cubicBezTo>
                  <a:lnTo>
                    <a:pt x="1774" y="8646"/>
                  </a:lnTo>
                  <a:cubicBezTo>
                    <a:pt x="1901" y="8646"/>
                    <a:pt x="2028" y="8709"/>
                    <a:pt x="2091" y="8868"/>
                  </a:cubicBezTo>
                  <a:cubicBezTo>
                    <a:pt x="2123" y="9026"/>
                    <a:pt x="2186" y="9153"/>
                    <a:pt x="2281" y="9311"/>
                  </a:cubicBezTo>
                  <a:cubicBezTo>
                    <a:pt x="2344" y="9438"/>
                    <a:pt x="2313" y="9596"/>
                    <a:pt x="2218" y="9691"/>
                  </a:cubicBezTo>
                  <a:lnTo>
                    <a:pt x="1173" y="10705"/>
                  </a:lnTo>
                  <a:cubicBezTo>
                    <a:pt x="1046" y="10831"/>
                    <a:pt x="1046" y="11053"/>
                    <a:pt x="1173" y="11180"/>
                  </a:cubicBezTo>
                  <a:lnTo>
                    <a:pt x="2914" y="12921"/>
                  </a:lnTo>
                  <a:cubicBezTo>
                    <a:pt x="2994" y="12985"/>
                    <a:pt x="3081" y="13016"/>
                    <a:pt x="3164" y="13016"/>
                  </a:cubicBezTo>
                  <a:cubicBezTo>
                    <a:pt x="3247" y="13016"/>
                    <a:pt x="3326" y="12985"/>
                    <a:pt x="3390" y="12921"/>
                  </a:cubicBezTo>
                  <a:lnTo>
                    <a:pt x="4435" y="11908"/>
                  </a:lnTo>
                  <a:cubicBezTo>
                    <a:pt x="4496" y="11847"/>
                    <a:pt x="4584" y="11812"/>
                    <a:pt x="4672" y="11812"/>
                  </a:cubicBezTo>
                  <a:cubicBezTo>
                    <a:pt x="4721" y="11812"/>
                    <a:pt x="4770" y="11822"/>
                    <a:pt x="4815" y="11845"/>
                  </a:cubicBezTo>
                  <a:cubicBezTo>
                    <a:pt x="4941" y="11908"/>
                    <a:pt x="5100" y="11971"/>
                    <a:pt x="5258" y="12035"/>
                  </a:cubicBezTo>
                  <a:cubicBezTo>
                    <a:pt x="5385" y="12066"/>
                    <a:pt x="5480" y="12193"/>
                    <a:pt x="5480" y="12351"/>
                  </a:cubicBezTo>
                  <a:lnTo>
                    <a:pt x="5480" y="13776"/>
                  </a:lnTo>
                  <a:cubicBezTo>
                    <a:pt x="5480" y="13966"/>
                    <a:pt x="5638" y="14125"/>
                    <a:pt x="5828" y="14125"/>
                  </a:cubicBezTo>
                  <a:lnTo>
                    <a:pt x="8267" y="14125"/>
                  </a:lnTo>
                  <a:cubicBezTo>
                    <a:pt x="8457" y="14125"/>
                    <a:pt x="8615" y="13966"/>
                    <a:pt x="8615" y="13776"/>
                  </a:cubicBezTo>
                  <a:lnTo>
                    <a:pt x="8615" y="12351"/>
                  </a:lnTo>
                  <a:cubicBezTo>
                    <a:pt x="8615" y="12193"/>
                    <a:pt x="8710" y="12066"/>
                    <a:pt x="8837" y="12035"/>
                  </a:cubicBezTo>
                  <a:cubicBezTo>
                    <a:pt x="8995" y="11971"/>
                    <a:pt x="9153" y="11908"/>
                    <a:pt x="9280" y="11845"/>
                  </a:cubicBezTo>
                  <a:cubicBezTo>
                    <a:pt x="9325" y="11822"/>
                    <a:pt x="9374" y="11812"/>
                    <a:pt x="9422" y="11812"/>
                  </a:cubicBezTo>
                  <a:cubicBezTo>
                    <a:pt x="9511" y="11812"/>
                    <a:pt x="9599" y="11847"/>
                    <a:pt x="9660" y="11908"/>
                  </a:cubicBezTo>
                  <a:lnTo>
                    <a:pt x="10705" y="12921"/>
                  </a:lnTo>
                  <a:cubicBezTo>
                    <a:pt x="10768" y="12985"/>
                    <a:pt x="10848" y="13016"/>
                    <a:pt x="10931" y="13016"/>
                  </a:cubicBezTo>
                  <a:cubicBezTo>
                    <a:pt x="11014" y="13016"/>
                    <a:pt x="11101" y="12985"/>
                    <a:pt x="11180" y="12921"/>
                  </a:cubicBezTo>
                  <a:lnTo>
                    <a:pt x="12890" y="11180"/>
                  </a:lnTo>
                  <a:cubicBezTo>
                    <a:pt x="13017" y="11053"/>
                    <a:pt x="13017" y="10831"/>
                    <a:pt x="12890" y="10705"/>
                  </a:cubicBezTo>
                  <a:lnTo>
                    <a:pt x="11877" y="9691"/>
                  </a:lnTo>
                  <a:cubicBezTo>
                    <a:pt x="11782" y="9596"/>
                    <a:pt x="11750" y="9438"/>
                    <a:pt x="11813" y="9311"/>
                  </a:cubicBezTo>
                  <a:cubicBezTo>
                    <a:pt x="11877" y="9153"/>
                    <a:pt x="11940" y="9026"/>
                    <a:pt x="12004" y="8868"/>
                  </a:cubicBezTo>
                  <a:cubicBezTo>
                    <a:pt x="12067" y="8741"/>
                    <a:pt x="12194" y="8646"/>
                    <a:pt x="12320" y="8646"/>
                  </a:cubicBezTo>
                  <a:lnTo>
                    <a:pt x="13777" y="8646"/>
                  </a:lnTo>
                  <a:cubicBezTo>
                    <a:pt x="13935" y="8646"/>
                    <a:pt x="14094" y="8488"/>
                    <a:pt x="14094" y="8298"/>
                  </a:cubicBezTo>
                  <a:lnTo>
                    <a:pt x="14094" y="5828"/>
                  </a:lnTo>
                  <a:cubicBezTo>
                    <a:pt x="14094" y="5638"/>
                    <a:pt x="13967" y="5511"/>
                    <a:pt x="13777" y="5511"/>
                  </a:cubicBezTo>
                  <a:lnTo>
                    <a:pt x="12320" y="5511"/>
                  </a:lnTo>
                  <a:cubicBezTo>
                    <a:pt x="12194" y="5511"/>
                    <a:pt x="12067" y="5416"/>
                    <a:pt x="12004" y="5258"/>
                  </a:cubicBezTo>
                  <a:cubicBezTo>
                    <a:pt x="11972" y="5131"/>
                    <a:pt x="11908" y="4973"/>
                    <a:pt x="11813" y="4814"/>
                  </a:cubicBezTo>
                  <a:cubicBezTo>
                    <a:pt x="11750" y="4687"/>
                    <a:pt x="11782" y="4529"/>
                    <a:pt x="11877" y="4434"/>
                  </a:cubicBezTo>
                  <a:lnTo>
                    <a:pt x="12890" y="3421"/>
                  </a:lnTo>
                  <a:cubicBezTo>
                    <a:pt x="13017" y="3294"/>
                    <a:pt x="13017" y="3072"/>
                    <a:pt x="12890" y="2946"/>
                  </a:cubicBezTo>
                  <a:lnTo>
                    <a:pt x="11180" y="1204"/>
                  </a:lnTo>
                  <a:cubicBezTo>
                    <a:pt x="11101" y="1141"/>
                    <a:pt x="11014" y="1109"/>
                    <a:pt x="10931" y="1109"/>
                  </a:cubicBezTo>
                  <a:cubicBezTo>
                    <a:pt x="10848" y="1109"/>
                    <a:pt x="10768" y="1141"/>
                    <a:pt x="10705" y="1204"/>
                  </a:cubicBezTo>
                  <a:lnTo>
                    <a:pt x="9660" y="2217"/>
                  </a:lnTo>
                  <a:cubicBezTo>
                    <a:pt x="9599" y="2279"/>
                    <a:pt x="9511" y="2314"/>
                    <a:pt x="9422" y="2314"/>
                  </a:cubicBezTo>
                  <a:cubicBezTo>
                    <a:pt x="9374" y="2314"/>
                    <a:pt x="9325" y="2303"/>
                    <a:pt x="9280" y="2281"/>
                  </a:cubicBezTo>
                  <a:cubicBezTo>
                    <a:pt x="9153" y="2217"/>
                    <a:pt x="8995" y="2154"/>
                    <a:pt x="8837" y="2091"/>
                  </a:cubicBezTo>
                  <a:cubicBezTo>
                    <a:pt x="8710" y="2059"/>
                    <a:pt x="8615" y="1932"/>
                    <a:pt x="8615" y="1774"/>
                  </a:cubicBezTo>
                  <a:lnTo>
                    <a:pt x="8615" y="349"/>
                  </a:lnTo>
                  <a:cubicBezTo>
                    <a:pt x="8615" y="159"/>
                    <a:pt x="8457" y="0"/>
                    <a:pt x="826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2810753" y="2875385"/>
              <a:ext cx="110075" cy="109275"/>
            </a:xfrm>
            <a:custGeom>
              <a:rect b="b" l="l" r="r" t="t"/>
              <a:pathLst>
                <a:path extrusionOk="0" h="4371" w="4403">
                  <a:moveTo>
                    <a:pt x="2217" y="634"/>
                  </a:moveTo>
                  <a:cubicBezTo>
                    <a:pt x="3072" y="634"/>
                    <a:pt x="3769" y="1331"/>
                    <a:pt x="3769" y="2186"/>
                  </a:cubicBezTo>
                  <a:cubicBezTo>
                    <a:pt x="3769" y="3041"/>
                    <a:pt x="3072" y="3769"/>
                    <a:pt x="2217" y="3769"/>
                  </a:cubicBezTo>
                  <a:cubicBezTo>
                    <a:pt x="1330" y="3769"/>
                    <a:pt x="634" y="3041"/>
                    <a:pt x="634" y="2186"/>
                  </a:cubicBezTo>
                  <a:cubicBezTo>
                    <a:pt x="634" y="1331"/>
                    <a:pt x="1330" y="634"/>
                    <a:pt x="2217" y="634"/>
                  </a:cubicBezTo>
                  <a:close/>
                  <a:moveTo>
                    <a:pt x="2217" y="1"/>
                  </a:moveTo>
                  <a:cubicBezTo>
                    <a:pt x="982" y="1"/>
                    <a:pt x="0" y="982"/>
                    <a:pt x="0" y="2186"/>
                  </a:cubicBezTo>
                  <a:cubicBezTo>
                    <a:pt x="0" y="3389"/>
                    <a:pt x="982" y="4371"/>
                    <a:pt x="2217" y="4371"/>
                  </a:cubicBezTo>
                  <a:cubicBezTo>
                    <a:pt x="3421" y="4371"/>
                    <a:pt x="4402" y="3389"/>
                    <a:pt x="4402" y="2186"/>
                  </a:cubicBezTo>
                  <a:cubicBezTo>
                    <a:pt x="4402" y="982"/>
                    <a:pt x="3421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2846378" y="2910614"/>
              <a:ext cx="38825" cy="38825"/>
            </a:xfrm>
            <a:custGeom>
              <a:rect b="b" l="l" r="r" t="t"/>
              <a:pathLst>
                <a:path extrusionOk="0" h="1553" w="1553">
                  <a:moveTo>
                    <a:pt x="792" y="222"/>
                  </a:moveTo>
                  <a:cubicBezTo>
                    <a:pt x="1077" y="222"/>
                    <a:pt x="1331" y="476"/>
                    <a:pt x="1331" y="761"/>
                  </a:cubicBezTo>
                  <a:cubicBezTo>
                    <a:pt x="1331" y="1077"/>
                    <a:pt x="1077" y="1331"/>
                    <a:pt x="792" y="1331"/>
                  </a:cubicBezTo>
                  <a:cubicBezTo>
                    <a:pt x="475" y="1331"/>
                    <a:pt x="222" y="1077"/>
                    <a:pt x="222" y="761"/>
                  </a:cubicBezTo>
                  <a:cubicBezTo>
                    <a:pt x="222" y="476"/>
                    <a:pt x="475" y="222"/>
                    <a:pt x="792" y="222"/>
                  </a:cubicBezTo>
                  <a:close/>
                  <a:moveTo>
                    <a:pt x="792" y="1"/>
                  </a:moveTo>
                  <a:cubicBezTo>
                    <a:pt x="349" y="1"/>
                    <a:pt x="0" y="349"/>
                    <a:pt x="0" y="761"/>
                  </a:cubicBezTo>
                  <a:cubicBezTo>
                    <a:pt x="0" y="1204"/>
                    <a:pt x="349" y="1552"/>
                    <a:pt x="792" y="1552"/>
                  </a:cubicBezTo>
                  <a:cubicBezTo>
                    <a:pt x="1204" y="1552"/>
                    <a:pt x="1552" y="1204"/>
                    <a:pt x="1552" y="761"/>
                  </a:cubicBezTo>
                  <a:cubicBezTo>
                    <a:pt x="1552" y="349"/>
                    <a:pt x="1204" y="1"/>
                    <a:pt x="79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" name="Google Shape;267;p16"/>
          <p:cNvGrpSpPr/>
          <p:nvPr/>
        </p:nvGrpSpPr>
        <p:grpSpPr>
          <a:xfrm>
            <a:off x="3403705" y="2120592"/>
            <a:ext cx="489203" cy="490279"/>
            <a:chOff x="2740750" y="2795325"/>
            <a:chExt cx="352350" cy="353125"/>
          </a:xfrm>
        </p:grpSpPr>
        <p:sp>
          <p:nvSpPr>
            <p:cNvPr id="268" name="Google Shape;268;p16"/>
            <p:cNvSpPr/>
            <p:nvPr/>
          </p:nvSpPr>
          <p:spPr>
            <a:xfrm>
              <a:off x="2740750" y="2795325"/>
              <a:ext cx="352350" cy="353125"/>
            </a:xfrm>
            <a:custGeom>
              <a:rect b="b" l="l" r="r" t="t"/>
              <a:pathLst>
                <a:path extrusionOk="0" h="14125" w="14094">
                  <a:moveTo>
                    <a:pt x="7982" y="634"/>
                  </a:moveTo>
                  <a:lnTo>
                    <a:pt x="7982" y="1774"/>
                  </a:lnTo>
                  <a:cubicBezTo>
                    <a:pt x="7982" y="2186"/>
                    <a:pt x="8235" y="2566"/>
                    <a:pt x="8647" y="2692"/>
                  </a:cubicBezTo>
                  <a:cubicBezTo>
                    <a:pt x="8773" y="2724"/>
                    <a:pt x="8900" y="2787"/>
                    <a:pt x="9027" y="2851"/>
                  </a:cubicBezTo>
                  <a:cubicBezTo>
                    <a:pt x="9153" y="2914"/>
                    <a:pt x="9280" y="2946"/>
                    <a:pt x="9438" y="2946"/>
                  </a:cubicBezTo>
                  <a:cubicBezTo>
                    <a:pt x="9692" y="2946"/>
                    <a:pt x="9945" y="2851"/>
                    <a:pt x="10103" y="2661"/>
                  </a:cubicBezTo>
                  <a:lnTo>
                    <a:pt x="10927" y="1837"/>
                  </a:lnTo>
                  <a:lnTo>
                    <a:pt x="12257" y="3199"/>
                  </a:lnTo>
                  <a:lnTo>
                    <a:pt x="11433" y="3991"/>
                  </a:lnTo>
                  <a:cubicBezTo>
                    <a:pt x="11148" y="4276"/>
                    <a:pt x="11085" y="4719"/>
                    <a:pt x="11275" y="5099"/>
                  </a:cubicBezTo>
                  <a:cubicBezTo>
                    <a:pt x="11307" y="5226"/>
                    <a:pt x="11370" y="5353"/>
                    <a:pt x="11433" y="5479"/>
                  </a:cubicBezTo>
                  <a:cubicBezTo>
                    <a:pt x="11560" y="5859"/>
                    <a:pt x="11940" y="6113"/>
                    <a:pt x="12320" y="6113"/>
                  </a:cubicBezTo>
                  <a:lnTo>
                    <a:pt x="13492" y="6113"/>
                  </a:lnTo>
                  <a:lnTo>
                    <a:pt x="13460" y="8013"/>
                  </a:lnTo>
                  <a:lnTo>
                    <a:pt x="12320" y="8013"/>
                  </a:lnTo>
                  <a:cubicBezTo>
                    <a:pt x="11940" y="8013"/>
                    <a:pt x="11560" y="8266"/>
                    <a:pt x="11433" y="8646"/>
                  </a:cubicBezTo>
                  <a:cubicBezTo>
                    <a:pt x="11370" y="8773"/>
                    <a:pt x="11307" y="8931"/>
                    <a:pt x="11275" y="9026"/>
                  </a:cubicBezTo>
                  <a:cubicBezTo>
                    <a:pt x="11085" y="9406"/>
                    <a:pt x="11148" y="9850"/>
                    <a:pt x="11433" y="10135"/>
                  </a:cubicBezTo>
                  <a:lnTo>
                    <a:pt x="12257" y="10958"/>
                  </a:lnTo>
                  <a:lnTo>
                    <a:pt x="10927" y="12288"/>
                  </a:lnTo>
                  <a:lnTo>
                    <a:pt x="10103" y="11465"/>
                  </a:lnTo>
                  <a:cubicBezTo>
                    <a:pt x="9945" y="11275"/>
                    <a:pt x="9692" y="11180"/>
                    <a:pt x="9438" y="11180"/>
                  </a:cubicBezTo>
                  <a:cubicBezTo>
                    <a:pt x="9280" y="11180"/>
                    <a:pt x="9153" y="11211"/>
                    <a:pt x="9027" y="11275"/>
                  </a:cubicBezTo>
                  <a:cubicBezTo>
                    <a:pt x="8900" y="11338"/>
                    <a:pt x="8773" y="11401"/>
                    <a:pt x="8647" y="11433"/>
                  </a:cubicBezTo>
                  <a:cubicBezTo>
                    <a:pt x="8235" y="11591"/>
                    <a:pt x="7982" y="11940"/>
                    <a:pt x="7982" y="12351"/>
                  </a:cubicBezTo>
                  <a:lnTo>
                    <a:pt x="7982" y="13491"/>
                  </a:lnTo>
                  <a:lnTo>
                    <a:pt x="6113" y="13491"/>
                  </a:lnTo>
                  <a:lnTo>
                    <a:pt x="6113" y="12351"/>
                  </a:lnTo>
                  <a:cubicBezTo>
                    <a:pt x="6113" y="11940"/>
                    <a:pt x="5860" y="11591"/>
                    <a:pt x="5480" y="11433"/>
                  </a:cubicBezTo>
                  <a:cubicBezTo>
                    <a:pt x="5321" y="11401"/>
                    <a:pt x="5195" y="11338"/>
                    <a:pt x="5068" y="11275"/>
                  </a:cubicBezTo>
                  <a:cubicBezTo>
                    <a:pt x="4941" y="11211"/>
                    <a:pt x="4815" y="11180"/>
                    <a:pt x="4656" y="11180"/>
                  </a:cubicBezTo>
                  <a:cubicBezTo>
                    <a:pt x="4403" y="11180"/>
                    <a:pt x="4181" y="11275"/>
                    <a:pt x="3991" y="11465"/>
                  </a:cubicBezTo>
                  <a:lnTo>
                    <a:pt x="3168" y="12288"/>
                  </a:lnTo>
                  <a:lnTo>
                    <a:pt x="1838" y="10958"/>
                  </a:lnTo>
                  <a:lnTo>
                    <a:pt x="2661" y="10135"/>
                  </a:lnTo>
                  <a:cubicBezTo>
                    <a:pt x="2946" y="9850"/>
                    <a:pt x="3009" y="9406"/>
                    <a:pt x="2851" y="9026"/>
                  </a:cubicBezTo>
                  <a:cubicBezTo>
                    <a:pt x="2788" y="8899"/>
                    <a:pt x="2724" y="8773"/>
                    <a:pt x="2693" y="8646"/>
                  </a:cubicBezTo>
                  <a:cubicBezTo>
                    <a:pt x="2534" y="8266"/>
                    <a:pt x="2186" y="8013"/>
                    <a:pt x="1774" y="8013"/>
                  </a:cubicBezTo>
                  <a:lnTo>
                    <a:pt x="634" y="8013"/>
                  </a:lnTo>
                  <a:lnTo>
                    <a:pt x="634" y="6113"/>
                  </a:lnTo>
                  <a:lnTo>
                    <a:pt x="1774" y="6113"/>
                  </a:lnTo>
                  <a:cubicBezTo>
                    <a:pt x="2186" y="6113"/>
                    <a:pt x="2534" y="5859"/>
                    <a:pt x="2693" y="5479"/>
                  </a:cubicBezTo>
                  <a:cubicBezTo>
                    <a:pt x="2724" y="5353"/>
                    <a:pt x="2788" y="5226"/>
                    <a:pt x="2851" y="5099"/>
                  </a:cubicBezTo>
                  <a:cubicBezTo>
                    <a:pt x="3009" y="4719"/>
                    <a:pt x="2946" y="4276"/>
                    <a:pt x="2661" y="3991"/>
                  </a:cubicBezTo>
                  <a:lnTo>
                    <a:pt x="1838" y="3199"/>
                  </a:lnTo>
                  <a:lnTo>
                    <a:pt x="3168" y="1837"/>
                  </a:lnTo>
                  <a:lnTo>
                    <a:pt x="3991" y="2661"/>
                  </a:lnTo>
                  <a:cubicBezTo>
                    <a:pt x="4181" y="2851"/>
                    <a:pt x="4403" y="2946"/>
                    <a:pt x="4656" y="2946"/>
                  </a:cubicBezTo>
                  <a:cubicBezTo>
                    <a:pt x="4815" y="2946"/>
                    <a:pt x="4941" y="2914"/>
                    <a:pt x="5068" y="2851"/>
                  </a:cubicBezTo>
                  <a:cubicBezTo>
                    <a:pt x="5195" y="2787"/>
                    <a:pt x="5321" y="2724"/>
                    <a:pt x="5480" y="2692"/>
                  </a:cubicBezTo>
                  <a:cubicBezTo>
                    <a:pt x="5860" y="2566"/>
                    <a:pt x="6113" y="2186"/>
                    <a:pt x="6113" y="1774"/>
                  </a:cubicBezTo>
                  <a:lnTo>
                    <a:pt x="6113" y="634"/>
                  </a:lnTo>
                  <a:close/>
                  <a:moveTo>
                    <a:pt x="5828" y="0"/>
                  </a:moveTo>
                  <a:cubicBezTo>
                    <a:pt x="5638" y="0"/>
                    <a:pt x="5480" y="159"/>
                    <a:pt x="5480" y="349"/>
                  </a:cubicBezTo>
                  <a:lnTo>
                    <a:pt x="5480" y="1774"/>
                  </a:lnTo>
                  <a:cubicBezTo>
                    <a:pt x="5480" y="1932"/>
                    <a:pt x="5385" y="2059"/>
                    <a:pt x="5258" y="2091"/>
                  </a:cubicBezTo>
                  <a:cubicBezTo>
                    <a:pt x="5100" y="2154"/>
                    <a:pt x="4941" y="2217"/>
                    <a:pt x="4815" y="2281"/>
                  </a:cubicBezTo>
                  <a:cubicBezTo>
                    <a:pt x="4770" y="2303"/>
                    <a:pt x="4721" y="2314"/>
                    <a:pt x="4672" y="2314"/>
                  </a:cubicBezTo>
                  <a:cubicBezTo>
                    <a:pt x="4584" y="2314"/>
                    <a:pt x="4496" y="2279"/>
                    <a:pt x="4435" y="2217"/>
                  </a:cubicBezTo>
                  <a:lnTo>
                    <a:pt x="3390" y="1204"/>
                  </a:lnTo>
                  <a:cubicBezTo>
                    <a:pt x="3326" y="1141"/>
                    <a:pt x="3247" y="1109"/>
                    <a:pt x="3164" y="1109"/>
                  </a:cubicBezTo>
                  <a:cubicBezTo>
                    <a:pt x="3081" y="1109"/>
                    <a:pt x="2994" y="1141"/>
                    <a:pt x="2914" y="1204"/>
                  </a:cubicBezTo>
                  <a:lnTo>
                    <a:pt x="1173" y="2946"/>
                  </a:lnTo>
                  <a:cubicBezTo>
                    <a:pt x="1046" y="3072"/>
                    <a:pt x="1046" y="3294"/>
                    <a:pt x="1173" y="3421"/>
                  </a:cubicBezTo>
                  <a:lnTo>
                    <a:pt x="2218" y="4434"/>
                  </a:lnTo>
                  <a:cubicBezTo>
                    <a:pt x="2313" y="4529"/>
                    <a:pt x="2344" y="4687"/>
                    <a:pt x="2281" y="4814"/>
                  </a:cubicBezTo>
                  <a:cubicBezTo>
                    <a:pt x="2186" y="4973"/>
                    <a:pt x="2154" y="5131"/>
                    <a:pt x="2091" y="5258"/>
                  </a:cubicBezTo>
                  <a:cubicBezTo>
                    <a:pt x="2028" y="5416"/>
                    <a:pt x="1901" y="5511"/>
                    <a:pt x="1774" y="5511"/>
                  </a:cubicBezTo>
                  <a:lnTo>
                    <a:pt x="318" y="5511"/>
                  </a:lnTo>
                  <a:cubicBezTo>
                    <a:pt x="159" y="5511"/>
                    <a:pt x="1" y="5638"/>
                    <a:pt x="1" y="5828"/>
                  </a:cubicBezTo>
                  <a:lnTo>
                    <a:pt x="1" y="8298"/>
                  </a:lnTo>
                  <a:cubicBezTo>
                    <a:pt x="1" y="8488"/>
                    <a:pt x="128" y="8646"/>
                    <a:pt x="318" y="8646"/>
                  </a:cubicBezTo>
                  <a:lnTo>
                    <a:pt x="1774" y="8646"/>
                  </a:lnTo>
                  <a:cubicBezTo>
                    <a:pt x="1901" y="8646"/>
                    <a:pt x="2028" y="8709"/>
                    <a:pt x="2091" y="8868"/>
                  </a:cubicBezTo>
                  <a:cubicBezTo>
                    <a:pt x="2123" y="9026"/>
                    <a:pt x="2186" y="9153"/>
                    <a:pt x="2281" y="9311"/>
                  </a:cubicBezTo>
                  <a:cubicBezTo>
                    <a:pt x="2344" y="9438"/>
                    <a:pt x="2313" y="9596"/>
                    <a:pt x="2218" y="9691"/>
                  </a:cubicBezTo>
                  <a:lnTo>
                    <a:pt x="1173" y="10705"/>
                  </a:lnTo>
                  <a:cubicBezTo>
                    <a:pt x="1046" y="10831"/>
                    <a:pt x="1046" y="11053"/>
                    <a:pt x="1173" y="11180"/>
                  </a:cubicBezTo>
                  <a:lnTo>
                    <a:pt x="2914" y="12921"/>
                  </a:lnTo>
                  <a:cubicBezTo>
                    <a:pt x="2994" y="12985"/>
                    <a:pt x="3081" y="13016"/>
                    <a:pt x="3164" y="13016"/>
                  </a:cubicBezTo>
                  <a:cubicBezTo>
                    <a:pt x="3247" y="13016"/>
                    <a:pt x="3326" y="12985"/>
                    <a:pt x="3390" y="12921"/>
                  </a:cubicBezTo>
                  <a:lnTo>
                    <a:pt x="4435" y="11908"/>
                  </a:lnTo>
                  <a:cubicBezTo>
                    <a:pt x="4496" y="11847"/>
                    <a:pt x="4584" y="11812"/>
                    <a:pt x="4672" y="11812"/>
                  </a:cubicBezTo>
                  <a:cubicBezTo>
                    <a:pt x="4721" y="11812"/>
                    <a:pt x="4770" y="11822"/>
                    <a:pt x="4815" y="11845"/>
                  </a:cubicBezTo>
                  <a:cubicBezTo>
                    <a:pt x="4941" y="11908"/>
                    <a:pt x="5100" y="11971"/>
                    <a:pt x="5258" y="12035"/>
                  </a:cubicBezTo>
                  <a:cubicBezTo>
                    <a:pt x="5385" y="12066"/>
                    <a:pt x="5480" y="12193"/>
                    <a:pt x="5480" y="12351"/>
                  </a:cubicBezTo>
                  <a:lnTo>
                    <a:pt x="5480" y="13776"/>
                  </a:lnTo>
                  <a:cubicBezTo>
                    <a:pt x="5480" y="13966"/>
                    <a:pt x="5638" y="14125"/>
                    <a:pt x="5828" y="14125"/>
                  </a:cubicBezTo>
                  <a:lnTo>
                    <a:pt x="8267" y="14125"/>
                  </a:lnTo>
                  <a:cubicBezTo>
                    <a:pt x="8457" y="14125"/>
                    <a:pt x="8615" y="13966"/>
                    <a:pt x="8615" y="13776"/>
                  </a:cubicBezTo>
                  <a:lnTo>
                    <a:pt x="8615" y="12351"/>
                  </a:lnTo>
                  <a:cubicBezTo>
                    <a:pt x="8615" y="12193"/>
                    <a:pt x="8710" y="12066"/>
                    <a:pt x="8837" y="12035"/>
                  </a:cubicBezTo>
                  <a:cubicBezTo>
                    <a:pt x="8995" y="11971"/>
                    <a:pt x="9153" y="11908"/>
                    <a:pt x="9280" y="11845"/>
                  </a:cubicBezTo>
                  <a:cubicBezTo>
                    <a:pt x="9325" y="11822"/>
                    <a:pt x="9374" y="11812"/>
                    <a:pt x="9422" y="11812"/>
                  </a:cubicBezTo>
                  <a:cubicBezTo>
                    <a:pt x="9511" y="11812"/>
                    <a:pt x="9599" y="11847"/>
                    <a:pt x="9660" y="11908"/>
                  </a:cubicBezTo>
                  <a:lnTo>
                    <a:pt x="10705" y="12921"/>
                  </a:lnTo>
                  <a:cubicBezTo>
                    <a:pt x="10768" y="12985"/>
                    <a:pt x="10848" y="13016"/>
                    <a:pt x="10931" y="13016"/>
                  </a:cubicBezTo>
                  <a:cubicBezTo>
                    <a:pt x="11014" y="13016"/>
                    <a:pt x="11101" y="12985"/>
                    <a:pt x="11180" y="12921"/>
                  </a:cubicBezTo>
                  <a:lnTo>
                    <a:pt x="12890" y="11180"/>
                  </a:lnTo>
                  <a:cubicBezTo>
                    <a:pt x="13017" y="11053"/>
                    <a:pt x="13017" y="10831"/>
                    <a:pt x="12890" y="10705"/>
                  </a:cubicBezTo>
                  <a:lnTo>
                    <a:pt x="11877" y="9691"/>
                  </a:lnTo>
                  <a:cubicBezTo>
                    <a:pt x="11782" y="9596"/>
                    <a:pt x="11750" y="9438"/>
                    <a:pt x="11813" y="9311"/>
                  </a:cubicBezTo>
                  <a:cubicBezTo>
                    <a:pt x="11877" y="9153"/>
                    <a:pt x="11940" y="9026"/>
                    <a:pt x="12004" y="8868"/>
                  </a:cubicBezTo>
                  <a:cubicBezTo>
                    <a:pt x="12067" y="8741"/>
                    <a:pt x="12194" y="8646"/>
                    <a:pt x="12320" y="8646"/>
                  </a:cubicBezTo>
                  <a:lnTo>
                    <a:pt x="13777" y="8646"/>
                  </a:lnTo>
                  <a:cubicBezTo>
                    <a:pt x="13935" y="8646"/>
                    <a:pt x="14094" y="8488"/>
                    <a:pt x="14094" y="8298"/>
                  </a:cubicBezTo>
                  <a:lnTo>
                    <a:pt x="14094" y="5828"/>
                  </a:lnTo>
                  <a:cubicBezTo>
                    <a:pt x="14094" y="5638"/>
                    <a:pt x="13967" y="5511"/>
                    <a:pt x="13777" y="5511"/>
                  </a:cubicBezTo>
                  <a:lnTo>
                    <a:pt x="12320" y="5511"/>
                  </a:lnTo>
                  <a:cubicBezTo>
                    <a:pt x="12194" y="5511"/>
                    <a:pt x="12067" y="5416"/>
                    <a:pt x="12004" y="5258"/>
                  </a:cubicBezTo>
                  <a:cubicBezTo>
                    <a:pt x="11972" y="5131"/>
                    <a:pt x="11908" y="4973"/>
                    <a:pt x="11813" y="4814"/>
                  </a:cubicBezTo>
                  <a:cubicBezTo>
                    <a:pt x="11750" y="4687"/>
                    <a:pt x="11782" y="4529"/>
                    <a:pt x="11877" y="4434"/>
                  </a:cubicBezTo>
                  <a:lnTo>
                    <a:pt x="12890" y="3421"/>
                  </a:lnTo>
                  <a:cubicBezTo>
                    <a:pt x="13017" y="3294"/>
                    <a:pt x="13017" y="3072"/>
                    <a:pt x="12890" y="2946"/>
                  </a:cubicBezTo>
                  <a:lnTo>
                    <a:pt x="11180" y="1204"/>
                  </a:lnTo>
                  <a:cubicBezTo>
                    <a:pt x="11101" y="1141"/>
                    <a:pt x="11014" y="1109"/>
                    <a:pt x="10931" y="1109"/>
                  </a:cubicBezTo>
                  <a:cubicBezTo>
                    <a:pt x="10848" y="1109"/>
                    <a:pt x="10768" y="1141"/>
                    <a:pt x="10705" y="1204"/>
                  </a:cubicBezTo>
                  <a:lnTo>
                    <a:pt x="9660" y="2217"/>
                  </a:lnTo>
                  <a:cubicBezTo>
                    <a:pt x="9599" y="2279"/>
                    <a:pt x="9511" y="2314"/>
                    <a:pt x="9422" y="2314"/>
                  </a:cubicBezTo>
                  <a:cubicBezTo>
                    <a:pt x="9374" y="2314"/>
                    <a:pt x="9325" y="2303"/>
                    <a:pt x="9280" y="2281"/>
                  </a:cubicBezTo>
                  <a:cubicBezTo>
                    <a:pt x="9153" y="2217"/>
                    <a:pt x="8995" y="2154"/>
                    <a:pt x="8837" y="2091"/>
                  </a:cubicBezTo>
                  <a:cubicBezTo>
                    <a:pt x="8710" y="2059"/>
                    <a:pt x="8615" y="1932"/>
                    <a:pt x="8615" y="1774"/>
                  </a:cubicBezTo>
                  <a:lnTo>
                    <a:pt x="8615" y="349"/>
                  </a:lnTo>
                  <a:cubicBezTo>
                    <a:pt x="8615" y="159"/>
                    <a:pt x="8457" y="0"/>
                    <a:pt x="826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2861900" y="2917250"/>
              <a:ext cx="110075" cy="109275"/>
            </a:xfrm>
            <a:custGeom>
              <a:rect b="b" l="l" r="r" t="t"/>
              <a:pathLst>
                <a:path extrusionOk="0" h="4371" w="4403">
                  <a:moveTo>
                    <a:pt x="2217" y="634"/>
                  </a:moveTo>
                  <a:cubicBezTo>
                    <a:pt x="3072" y="634"/>
                    <a:pt x="3769" y="1331"/>
                    <a:pt x="3769" y="2186"/>
                  </a:cubicBezTo>
                  <a:cubicBezTo>
                    <a:pt x="3769" y="3041"/>
                    <a:pt x="3072" y="3769"/>
                    <a:pt x="2217" y="3769"/>
                  </a:cubicBezTo>
                  <a:cubicBezTo>
                    <a:pt x="1330" y="3769"/>
                    <a:pt x="634" y="3041"/>
                    <a:pt x="634" y="2186"/>
                  </a:cubicBezTo>
                  <a:cubicBezTo>
                    <a:pt x="634" y="1331"/>
                    <a:pt x="1330" y="634"/>
                    <a:pt x="2217" y="634"/>
                  </a:cubicBezTo>
                  <a:close/>
                  <a:moveTo>
                    <a:pt x="2217" y="1"/>
                  </a:moveTo>
                  <a:cubicBezTo>
                    <a:pt x="982" y="1"/>
                    <a:pt x="0" y="982"/>
                    <a:pt x="0" y="2186"/>
                  </a:cubicBezTo>
                  <a:cubicBezTo>
                    <a:pt x="0" y="3389"/>
                    <a:pt x="982" y="4371"/>
                    <a:pt x="2217" y="4371"/>
                  </a:cubicBezTo>
                  <a:cubicBezTo>
                    <a:pt x="3421" y="4371"/>
                    <a:pt x="4402" y="3389"/>
                    <a:pt x="4402" y="2186"/>
                  </a:cubicBezTo>
                  <a:cubicBezTo>
                    <a:pt x="4402" y="982"/>
                    <a:pt x="3421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2897525" y="2952875"/>
              <a:ext cx="38825" cy="38825"/>
            </a:xfrm>
            <a:custGeom>
              <a:rect b="b" l="l" r="r" t="t"/>
              <a:pathLst>
                <a:path extrusionOk="0" h="1553" w="1553">
                  <a:moveTo>
                    <a:pt x="792" y="222"/>
                  </a:moveTo>
                  <a:cubicBezTo>
                    <a:pt x="1077" y="222"/>
                    <a:pt x="1331" y="476"/>
                    <a:pt x="1331" y="761"/>
                  </a:cubicBezTo>
                  <a:cubicBezTo>
                    <a:pt x="1331" y="1077"/>
                    <a:pt x="1077" y="1331"/>
                    <a:pt x="792" y="1331"/>
                  </a:cubicBezTo>
                  <a:cubicBezTo>
                    <a:pt x="475" y="1331"/>
                    <a:pt x="222" y="1077"/>
                    <a:pt x="222" y="761"/>
                  </a:cubicBezTo>
                  <a:cubicBezTo>
                    <a:pt x="222" y="476"/>
                    <a:pt x="475" y="222"/>
                    <a:pt x="792" y="222"/>
                  </a:cubicBezTo>
                  <a:close/>
                  <a:moveTo>
                    <a:pt x="792" y="1"/>
                  </a:moveTo>
                  <a:cubicBezTo>
                    <a:pt x="349" y="1"/>
                    <a:pt x="0" y="349"/>
                    <a:pt x="0" y="761"/>
                  </a:cubicBezTo>
                  <a:cubicBezTo>
                    <a:pt x="0" y="1204"/>
                    <a:pt x="349" y="1552"/>
                    <a:pt x="792" y="1552"/>
                  </a:cubicBezTo>
                  <a:cubicBezTo>
                    <a:pt x="1204" y="1552"/>
                    <a:pt x="1552" y="1204"/>
                    <a:pt x="1552" y="761"/>
                  </a:cubicBezTo>
                  <a:cubicBezTo>
                    <a:pt x="1552" y="349"/>
                    <a:pt x="1204" y="1"/>
                    <a:pt x="79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" name="Google Shape;271;p16"/>
          <p:cNvSpPr/>
          <p:nvPr/>
        </p:nvSpPr>
        <p:spPr>
          <a:xfrm>
            <a:off x="3265948" y="2080005"/>
            <a:ext cx="756376" cy="757279"/>
          </a:xfrm>
          <a:custGeom>
            <a:rect b="b" l="l" r="r" t="t"/>
            <a:pathLst>
              <a:path extrusionOk="0" h="26001" w="25970">
                <a:moveTo>
                  <a:pt x="12985" y="0"/>
                </a:moveTo>
                <a:cubicBezTo>
                  <a:pt x="5796" y="0"/>
                  <a:pt x="1" y="5827"/>
                  <a:pt x="1" y="12985"/>
                </a:cubicBezTo>
                <a:cubicBezTo>
                  <a:pt x="1" y="20173"/>
                  <a:pt x="5796" y="26000"/>
                  <a:pt x="12985" y="26000"/>
                </a:cubicBezTo>
                <a:cubicBezTo>
                  <a:pt x="20142" y="26000"/>
                  <a:pt x="25969" y="20173"/>
                  <a:pt x="25969" y="12985"/>
                </a:cubicBezTo>
                <a:cubicBezTo>
                  <a:pt x="25969" y="5827"/>
                  <a:pt x="20142" y="0"/>
                  <a:pt x="12985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6"/>
          <p:cNvSpPr/>
          <p:nvPr/>
        </p:nvSpPr>
        <p:spPr>
          <a:xfrm>
            <a:off x="3282549" y="2096606"/>
            <a:ext cx="723174" cy="724077"/>
          </a:xfrm>
          <a:custGeom>
            <a:rect b="b" l="l" r="r" t="t"/>
            <a:pathLst>
              <a:path extrusionOk="0" h="24861" w="24830">
                <a:moveTo>
                  <a:pt x="12415" y="0"/>
                </a:moveTo>
                <a:cubicBezTo>
                  <a:pt x="5543" y="0"/>
                  <a:pt x="1" y="5542"/>
                  <a:pt x="1" y="12415"/>
                </a:cubicBezTo>
                <a:cubicBezTo>
                  <a:pt x="1" y="19287"/>
                  <a:pt x="5543" y="24860"/>
                  <a:pt x="12415" y="24860"/>
                </a:cubicBezTo>
                <a:cubicBezTo>
                  <a:pt x="19256" y="24860"/>
                  <a:pt x="24829" y="19287"/>
                  <a:pt x="24829" y="12415"/>
                </a:cubicBezTo>
                <a:cubicBezTo>
                  <a:pt x="24829" y="5542"/>
                  <a:pt x="19256" y="0"/>
                  <a:pt x="124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6"/>
          <p:cNvSpPr/>
          <p:nvPr/>
        </p:nvSpPr>
        <p:spPr>
          <a:xfrm>
            <a:off x="5062416" y="2042915"/>
            <a:ext cx="756376" cy="757279"/>
          </a:xfrm>
          <a:custGeom>
            <a:rect b="b" l="l" r="r" t="t"/>
            <a:pathLst>
              <a:path extrusionOk="0" h="26001" w="25970">
                <a:moveTo>
                  <a:pt x="12985" y="0"/>
                </a:moveTo>
                <a:cubicBezTo>
                  <a:pt x="5796" y="0"/>
                  <a:pt x="0" y="5827"/>
                  <a:pt x="0" y="13016"/>
                </a:cubicBezTo>
                <a:cubicBezTo>
                  <a:pt x="0" y="20173"/>
                  <a:pt x="5796" y="26000"/>
                  <a:pt x="12985" y="26000"/>
                </a:cubicBezTo>
                <a:cubicBezTo>
                  <a:pt x="20142" y="26000"/>
                  <a:pt x="25969" y="20173"/>
                  <a:pt x="25969" y="13016"/>
                </a:cubicBezTo>
                <a:cubicBezTo>
                  <a:pt x="25969" y="5827"/>
                  <a:pt x="20142" y="0"/>
                  <a:pt x="12985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6"/>
          <p:cNvSpPr/>
          <p:nvPr/>
        </p:nvSpPr>
        <p:spPr>
          <a:xfrm>
            <a:off x="5082142" y="2059503"/>
            <a:ext cx="723174" cy="724077"/>
          </a:xfrm>
          <a:custGeom>
            <a:rect b="b" l="l" r="r" t="t"/>
            <a:pathLst>
              <a:path extrusionOk="0" h="24861" w="24830">
                <a:moveTo>
                  <a:pt x="12415" y="0"/>
                </a:moveTo>
                <a:cubicBezTo>
                  <a:pt x="5543" y="0"/>
                  <a:pt x="1" y="5574"/>
                  <a:pt x="1" y="12446"/>
                </a:cubicBezTo>
                <a:cubicBezTo>
                  <a:pt x="1" y="19318"/>
                  <a:pt x="5543" y="24860"/>
                  <a:pt x="12415" y="24860"/>
                </a:cubicBezTo>
                <a:cubicBezTo>
                  <a:pt x="19255" y="24860"/>
                  <a:pt x="24829" y="19318"/>
                  <a:pt x="24829" y="12446"/>
                </a:cubicBezTo>
                <a:cubicBezTo>
                  <a:pt x="24829" y="5574"/>
                  <a:pt x="19255" y="0"/>
                  <a:pt x="124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6"/>
          <p:cNvSpPr/>
          <p:nvPr/>
        </p:nvSpPr>
        <p:spPr>
          <a:xfrm>
            <a:off x="6766046" y="3185940"/>
            <a:ext cx="756376" cy="757279"/>
          </a:xfrm>
          <a:custGeom>
            <a:rect b="b" l="l" r="r" t="t"/>
            <a:pathLst>
              <a:path extrusionOk="0" h="26001" w="25970">
                <a:moveTo>
                  <a:pt x="12985" y="0"/>
                </a:moveTo>
                <a:cubicBezTo>
                  <a:pt x="5828" y="0"/>
                  <a:pt x="1" y="5827"/>
                  <a:pt x="1" y="13016"/>
                </a:cubicBezTo>
                <a:cubicBezTo>
                  <a:pt x="1" y="20173"/>
                  <a:pt x="5828" y="26000"/>
                  <a:pt x="12985" y="26000"/>
                </a:cubicBezTo>
                <a:cubicBezTo>
                  <a:pt x="20174" y="26000"/>
                  <a:pt x="25970" y="20173"/>
                  <a:pt x="25970" y="13016"/>
                </a:cubicBezTo>
                <a:cubicBezTo>
                  <a:pt x="25970" y="5827"/>
                  <a:pt x="20174" y="0"/>
                  <a:pt x="12985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6"/>
          <p:cNvSpPr/>
          <p:nvPr/>
        </p:nvSpPr>
        <p:spPr>
          <a:xfrm>
            <a:off x="6782647" y="3202541"/>
            <a:ext cx="723174" cy="724077"/>
          </a:xfrm>
          <a:custGeom>
            <a:rect b="b" l="l" r="r" t="t"/>
            <a:pathLst>
              <a:path extrusionOk="0" h="24861" w="24830">
                <a:moveTo>
                  <a:pt x="12415" y="0"/>
                </a:moveTo>
                <a:cubicBezTo>
                  <a:pt x="5575" y="0"/>
                  <a:pt x="1" y="5574"/>
                  <a:pt x="1" y="12446"/>
                </a:cubicBezTo>
                <a:cubicBezTo>
                  <a:pt x="1" y="19318"/>
                  <a:pt x="5575" y="24860"/>
                  <a:pt x="12415" y="24860"/>
                </a:cubicBezTo>
                <a:cubicBezTo>
                  <a:pt x="19287" y="24860"/>
                  <a:pt x="24829" y="19318"/>
                  <a:pt x="24829" y="12446"/>
                </a:cubicBezTo>
                <a:cubicBezTo>
                  <a:pt x="24829" y="5574"/>
                  <a:pt x="19287" y="0"/>
                  <a:pt x="124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6"/>
          <p:cNvSpPr/>
          <p:nvPr/>
        </p:nvSpPr>
        <p:spPr>
          <a:xfrm>
            <a:off x="6469990" y="1464798"/>
            <a:ext cx="697311" cy="1691638"/>
          </a:xfrm>
          <a:custGeom>
            <a:rect b="b" l="l" r="r" t="t"/>
            <a:pathLst>
              <a:path extrusionOk="0" h="58082" w="23942">
                <a:moveTo>
                  <a:pt x="887" y="1"/>
                </a:moveTo>
                <a:cubicBezTo>
                  <a:pt x="380" y="1"/>
                  <a:pt x="0" y="381"/>
                  <a:pt x="0" y="888"/>
                </a:cubicBezTo>
                <a:cubicBezTo>
                  <a:pt x="0" y="1394"/>
                  <a:pt x="380" y="1774"/>
                  <a:pt x="887" y="1774"/>
                </a:cubicBezTo>
                <a:cubicBezTo>
                  <a:pt x="1140" y="1774"/>
                  <a:pt x="1362" y="1679"/>
                  <a:pt x="1520" y="1489"/>
                </a:cubicBezTo>
                <a:lnTo>
                  <a:pt x="22865" y="15265"/>
                </a:lnTo>
                <a:lnTo>
                  <a:pt x="22865" y="56308"/>
                </a:lnTo>
                <a:cubicBezTo>
                  <a:pt x="22485" y="56403"/>
                  <a:pt x="22168" y="56752"/>
                  <a:pt x="22168" y="57195"/>
                </a:cubicBezTo>
                <a:cubicBezTo>
                  <a:pt x="22168" y="57702"/>
                  <a:pt x="22580" y="58082"/>
                  <a:pt x="23055" y="58082"/>
                </a:cubicBezTo>
                <a:cubicBezTo>
                  <a:pt x="23562" y="58082"/>
                  <a:pt x="23942" y="57702"/>
                  <a:pt x="23942" y="57195"/>
                </a:cubicBezTo>
                <a:cubicBezTo>
                  <a:pt x="23942" y="56752"/>
                  <a:pt x="23657" y="56403"/>
                  <a:pt x="23245" y="56308"/>
                </a:cubicBezTo>
                <a:lnTo>
                  <a:pt x="23245" y="15170"/>
                </a:lnTo>
                <a:cubicBezTo>
                  <a:pt x="23245" y="15107"/>
                  <a:pt x="23214" y="15044"/>
                  <a:pt x="23150" y="15012"/>
                </a:cubicBezTo>
                <a:lnTo>
                  <a:pt x="1710" y="1173"/>
                </a:lnTo>
                <a:cubicBezTo>
                  <a:pt x="1742" y="1078"/>
                  <a:pt x="1774" y="983"/>
                  <a:pt x="1774" y="888"/>
                </a:cubicBezTo>
                <a:cubicBezTo>
                  <a:pt x="1774" y="381"/>
                  <a:pt x="1394" y="1"/>
                  <a:pt x="8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6"/>
          <p:cNvSpPr/>
          <p:nvPr/>
        </p:nvSpPr>
        <p:spPr>
          <a:xfrm>
            <a:off x="7047364" y="3474627"/>
            <a:ext cx="241708" cy="147606"/>
          </a:xfrm>
          <a:custGeom>
            <a:rect b="b" l="l" r="r" t="t"/>
            <a:pathLst>
              <a:path extrusionOk="0" h="5068" w="8299">
                <a:moveTo>
                  <a:pt x="8298" y="0"/>
                </a:moveTo>
                <a:lnTo>
                  <a:pt x="8298" y="0"/>
                </a:lnTo>
                <a:cubicBezTo>
                  <a:pt x="7411" y="444"/>
                  <a:pt x="6240" y="855"/>
                  <a:pt x="5321" y="950"/>
                </a:cubicBezTo>
                <a:lnTo>
                  <a:pt x="6651" y="1520"/>
                </a:lnTo>
                <a:lnTo>
                  <a:pt x="5163" y="3072"/>
                </a:lnTo>
                <a:lnTo>
                  <a:pt x="2978" y="1457"/>
                </a:lnTo>
                <a:lnTo>
                  <a:pt x="64" y="4782"/>
                </a:lnTo>
                <a:cubicBezTo>
                  <a:pt x="1" y="4877"/>
                  <a:pt x="33" y="4972"/>
                  <a:pt x="96" y="5036"/>
                </a:cubicBezTo>
                <a:cubicBezTo>
                  <a:pt x="128" y="5036"/>
                  <a:pt x="159" y="5067"/>
                  <a:pt x="191" y="5067"/>
                </a:cubicBezTo>
                <a:cubicBezTo>
                  <a:pt x="254" y="5067"/>
                  <a:pt x="286" y="5036"/>
                  <a:pt x="318" y="5004"/>
                </a:cubicBezTo>
                <a:lnTo>
                  <a:pt x="3041" y="1901"/>
                </a:lnTo>
                <a:lnTo>
                  <a:pt x="5195" y="3516"/>
                </a:lnTo>
                <a:lnTo>
                  <a:pt x="6873" y="1742"/>
                </a:lnTo>
                <a:lnTo>
                  <a:pt x="7507" y="3041"/>
                </a:lnTo>
                <a:cubicBezTo>
                  <a:pt x="7538" y="2122"/>
                  <a:pt x="7918" y="887"/>
                  <a:pt x="8298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6"/>
          <p:cNvSpPr/>
          <p:nvPr/>
        </p:nvSpPr>
        <p:spPr>
          <a:xfrm>
            <a:off x="6985590" y="3436793"/>
            <a:ext cx="318220" cy="255543"/>
          </a:xfrm>
          <a:custGeom>
            <a:rect b="b" l="l" r="r" t="t"/>
            <a:pathLst>
              <a:path extrusionOk="0" h="8774" w="10926">
                <a:moveTo>
                  <a:pt x="633" y="1"/>
                </a:moveTo>
                <a:cubicBezTo>
                  <a:pt x="253" y="1"/>
                  <a:pt x="0" y="64"/>
                  <a:pt x="0" y="159"/>
                </a:cubicBezTo>
                <a:lnTo>
                  <a:pt x="0" y="8615"/>
                </a:lnTo>
                <a:cubicBezTo>
                  <a:pt x="0" y="8710"/>
                  <a:pt x="285" y="8773"/>
                  <a:pt x="633" y="8773"/>
                </a:cubicBezTo>
                <a:lnTo>
                  <a:pt x="10768" y="8773"/>
                </a:lnTo>
                <a:cubicBezTo>
                  <a:pt x="10863" y="8773"/>
                  <a:pt x="10926" y="8520"/>
                  <a:pt x="10926" y="8172"/>
                </a:cubicBezTo>
                <a:cubicBezTo>
                  <a:pt x="10926" y="7823"/>
                  <a:pt x="10863" y="7570"/>
                  <a:pt x="10768" y="7570"/>
                </a:cubicBezTo>
                <a:lnTo>
                  <a:pt x="1267" y="7570"/>
                </a:lnTo>
                <a:lnTo>
                  <a:pt x="1267" y="159"/>
                </a:lnTo>
                <a:cubicBezTo>
                  <a:pt x="1267" y="64"/>
                  <a:pt x="982" y="1"/>
                  <a:pt x="63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6"/>
          <p:cNvSpPr/>
          <p:nvPr/>
        </p:nvSpPr>
        <p:spPr>
          <a:xfrm>
            <a:off x="5337269" y="2317767"/>
            <a:ext cx="201108" cy="228777"/>
          </a:xfrm>
          <a:custGeom>
            <a:rect b="b" l="l" r="r" t="t"/>
            <a:pathLst>
              <a:path extrusionOk="0" h="7855" w="6905">
                <a:moveTo>
                  <a:pt x="3453" y="507"/>
                </a:moveTo>
                <a:cubicBezTo>
                  <a:pt x="4245" y="507"/>
                  <a:pt x="4973" y="792"/>
                  <a:pt x="5511" y="1330"/>
                </a:cubicBezTo>
                <a:cubicBezTo>
                  <a:pt x="6081" y="1900"/>
                  <a:pt x="6398" y="2629"/>
                  <a:pt x="6398" y="3421"/>
                </a:cubicBezTo>
                <a:cubicBezTo>
                  <a:pt x="6398" y="3959"/>
                  <a:pt x="6303" y="4371"/>
                  <a:pt x="6113" y="4687"/>
                </a:cubicBezTo>
                <a:cubicBezTo>
                  <a:pt x="6113" y="4719"/>
                  <a:pt x="6081" y="4719"/>
                  <a:pt x="6050" y="4751"/>
                </a:cubicBezTo>
                <a:cubicBezTo>
                  <a:pt x="5416" y="5701"/>
                  <a:pt x="5036" y="6556"/>
                  <a:pt x="4973" y="7348"/>
                </a:cubicBezTo>
                <a:lnTo>
                  <a:pt x="1933" y="7348"/>
                </a:lnTo>
                <a:cubicBezTo>
                  <a:pt x="1838" y="6239"/>
                  <a:pt x="1204" y="5289"/>
                  <a:pt x="919" y="4877"/>
                </a:cubicBezTo>
                <a:cubicBezTo>
                  <a:pt x="888" y="4814"/>
                  <a:pt x="824" y="4751"/>
                  <a:pt x="824" y="4719"/>
                </a:cubicBezTo>
                <a:cubicBezTo>
                  <a:pt x="634" y="4371"/>
                  <a:pt x="539" y="3959"/>
                  <a:pt x="508" y="3516"/>
                </a:cubicBezTo>
                <a:cubicBezTo>
                  <a:pt x="508" y="2724"/>
                  <a:pt x="793" y="1995"/>
                  <a:pt x="1331" y="1394"/>
                </a:cubicBezTo>
                <a:cubicBezTo>
                  <a:pt x="1901" y="824"/>
                  <a:pt x="2629" y="507"/>
                  <a:pt x="3421" y="507"/>
                </a:cubicBezTo>
                <a:close/>
                <a:moveTo>
                  <a:pt x="3421" y="0"/>
                </a:moveTo>
                <a:cubicBezTo>
                  <a:pt x="2503" y="0"/>
                  <a:pt x="1648" y="380"/>
                  <a:pt x="983" y="1045"/>
                </a:cubicBezTo>
                <a:cubicBezTo>
                  <a:pt x="318" y="1742"/>
                  <a:pt x="1" y="2629"/>
                  <a:pt x="33" y="3547"/>
                </a:cubicBezTo>
                <a:cubicBezTo>
                  <a:pt x="33" y="4054"/>
                  <a:pt x="159" y="4497"/>
                  <a:pt x="381" y="4941"/>
                </a:cubicBezTo>
                <a:cubicBezTo>
                  <a:pt x="381" y="5004"/>
                  <a:pt x="444" y="5067"/>
                  <a:pt x="508" y="5162"/>
                </a:cubicBezTo>
                <a:cubicBezTo>
                  <a:pt x="761" y="5542"/>
                  <a:pt x="1363" y="6429"/>
                  <a:pt x="1458" y="7379"/>
                </a:cubicBezTo>
                <a:cubicBezTo>
                  <a:pt x="1458" y="7664"/>
                  <a:pt x="1679" y="7854"/>
                  <a:pt x="1933" y="7854"/>
                </a:cubicBezTo>
                <a:lnTo>
                  <a:pt x="4973" y="7854"/>
                </a:lnTo>
                <a:cubicBezTo>
                  <a:pt x="5226" y="7854"/>
                  <a:pt x="5448" y="7664"/>
                  <a:pt x="5480" y="7411"/>
                </a:cubicBezTo>
                <a:cubicBezTo>
                  <a:pt x="5511" y="6714"/>
                  <a:pt x="5860" y="5922"/>
                  <a:pt x="6461" y="5067"/>
                </a:cubicBezTo>
                <a:cubicBezTo>
                  <a:pt x="6493" y="5004"/>
                  <a:pt x="6525" y="4972"/>
                  <a:pt x="6525" y="4941"/>
                </a:cubicBezTo>
                <a:cubicBezTo>
                  <a:pt x="6778" y="4561"/>
                  <a:pt x="6873" y="4054"/>
                  <a:pt x="6873" y="3421"/>
                </a:cubicBezTo>
                <a:cubicBezTo>
                  <a:pt x="6905" y="2502"/>
                  <a:pt x="6525" y="1647"/>
                  <a:pt x="5891" y="982"/>
                </a:cubicBezTo>
                <a:cubicBezTo>
                  <a:pt x="5226" y="349"/>
                  <a:pt x="4371" y="0"/>
                  <a:pt x="3421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6"/>
          <p:cNvSpPr/>
          <p:nvPr/>
        </p:nvSpPr>
        <p:spPr>
          <a:xfrm>
            <a:off x="5388005" y="2555718"/>
            <a:ext cx="102404" cy="15728"/>
          </a:xfrm>
          <a:custGeom>
            <a:rect b="b" l="l" r="r" t="t"/>
            <a:pathLst>
              <a:path extrusionOk="0" h="540" w="3516">
                <a:moveTo>
                  <a:pt x="222" y="1"/>
                </a:moveTo>
                <a:cubicBezTo>
                  <a:pt x="96" y="1"/>
                  <a:pt x="1" y="96"/>
                  <a:pt x="1" y="223"/>
                </a:cubicBezTo>
                <a:lnTo>
                  <a:pt x="1" y="286"/>
                </a:lnTo>
                <a:cubicBezTo>
                  <a:pt x="1" y="444"/>
                  <a:pt x="96" y="539"/>
                  <a:pt x="222" y="539"/>
                </a:cubicBezTo>
                <a:lnTo>
                  <a:pt x="3294" y="539"/>
                </a:lnTo>
                <a:cubicBezTo>
                  <a:pt x="3421" y="539"/>
                  <a:pt x="3516" y="444"/>
                  <a:pt x="3516" y="286"/>
                </a:cubicBezTo>
                <a:lnTo>
                  <a:pt x="3516" y="223"/>
                </a:lnTo>
                <a:cubicBezTo>
                  <a:pt x="3516" y="96"/>
                  <a:pt x="3421" y="1"/>
                  <a:pt x="3294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6"/>
          <p:cNvSpPr/>
          <p:nvPr/>
        </p:nvSpPr>
        <p:spPr>
          <a:xfrm>
            <a:off x="5392635" y="2579717"/>
            <a:ext cx="90404" cy="16630"/>
          </a:xfrm>
          <a:custGeom>
            <a:rect b="b" l="l" r="r" t="t"/>
            <a:pathLst>
              <a:path extrusionOk="0" h="571" w="3104">
                <a:moveTo>
                  <a:pt x="222" y="0"/>
                </a:moveTo>
                <a:cubicBezTo>
                  <a:pt x="95" y="0"/>
                  <a:pt x="0" y="95"/>
                  <a:pt x="0" y="222"/>
                </a:cubicBezTo>
                <a:lnTo>
                  <a:pt x="0" y="349"/>
                </a:lnTo>
                <a:cubicBezTo>
                  <a:pt x="0" y="475"/>
                  <a:pt x="95" y="570"/>
                  <a:pt x="222" y="570"/>
                </a:cubicBezTo>
                <a:lnTo>
                  <a:pt x="2882" y="570"/>
                </a:lnTo>
                <a:cubicBezTo>
                  <a:pt x="3009" y="570"/>
                  <a:pt x="3104" y="475"/>
                  <a:pt x="3104" y="349"/>
                </a:cubicBezTo>
                <a:lnTo>
                  <a:pt x="3104" y="222"/>
                </a:lnTo>
                <a:cubicBezTo>
                  <a:pt x="3104" y="95"/>
                  <a:pt x="3009" y="0"/>
                  <a:pt x="2882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6"/>
          <p:cNvSpPr/>
          <p:nvPr/>
        </p:nvSpPr>
        <p:spPr>
          <a:xfrm>
            <a:off x="5397237" y="2605551"/>
            <a:ext cx="81200" cy="19397"/>
          </a:xfrm>
          <a:custGeom>
            <a:rect b="b" l="l" r="r" t="t"/>
            <a:pathLst>
              <a:path extrusionOk="0" h="666" w="2788">
                <a:moveTo>
                  <a:pt x="190" y="0"/>
                </a:moveTo>
                <a:cubicBezTo>
                  <a:pt x="95" y="0"/>
                  <a:pt x="0" y="63"/>
                  <a:pt x="32" y="127"/>
                </a:cubicBezTo>
                <a:cubicBezTo>
                  <a:pt x="159" y="443"/>
                  <a:pt x="729" y="665"/>
                  <a:pt x="1394" y="665"/>
                </a:cubicBezTo>
                <a:cubicBezTo>
                  <a:pt x="2091" y="665"/>
                  <a:pt x="2661" y="443"/>
                  <a:pt x="2787" y="127"/>
                </a:cubicBezTo>
                <a:cubicBezTo>
                  <a:pt x="2787" y="63"/>
                  <a:pt x="2724" y="0"/>
                  <a:pt x="2629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6"/>
          <p:cNvSpPr/>
          <p:nvPr/>
        </p:nvSpPr>
        <p:spPr>
          <a:xfrm>
            <a:off x="5430440" y="2219063"/>
            <a:ext cx="15698" cy="64599"/>
          </a:xfrm>
          <a:custGeom>
            <a:rect b="b" l="l" r="r" t="t"/>
            <a:pathLst>
              <a:path extrusionOk="0" h="2218" w="539">
                <a:moveTo>
                  <a:pt x="222" y="1"/>
                </a:moveTo>
                <a:cubicBezTo>
                  <a:pt x="95" y="1"/>
                  <a:pt x="0" y="96"/>
                  <a:pt x="0" y="222"/>
                </a:cubicBezTo>
                <a:lnTo>
                  <a:pt x="254" y="2218"/>
                </a:lnTo>
                <a:lnTo>
                  <a:pt x="507" y="222"/>
                </a:lnTo>
                <a:cubicBezTo>
                  <a:pt x="539" y="96"/>
                  <a:pt x="444" y="1"/>
                  <a:pt x="317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6"/>
          <p:cNvSpPr/>
          <p:nvPr/>
        </p:nvSpPr>
        <p:spPr>
          <a:xfrm>
            <a:off x="5285630" y="2279730"/>
            <a:ext cx="48901" cy="48202"/>
          </a:xfrm>
          <a:custGeom>
            <a:rect b="b" l="l" r="r" t="t"/>
            <a:pathLst>
              <a:path extrusionOk="0" h="1655" w="1679">
                <a:moveTo>
                  <a:pt x="313" y="0"/>
                </a:moveTo>
                <a:cubicBezTo>
                  <a:pt x="262" y="0"/>
                  <a:pt x="206" y="24"/>
                  <a:pt x="159" y="71"/>
                </a:cubicBezTo>
                <a:lnTo>
                  <a:pt x="95" y="135"/>
                </a:lnTo>
                <a:cubicBezTo>
                  <a:pt x="0" y="230"/>
                  <a:pt x="0" y="356"/>
                  <a:pt x="95" y="420"/>
                </a:cubicBezTo>
                <a:lnTo>
                  <a:pt x="1679" y="1655"/>
                </a:lnTo>
                <a:lnTo>
                  <a:pt x="444" y="71"/>
                </a:lnTo>
                <a:cubicBezTo>
                  <a:pt x="412" y="24"/>
                  <a:pt x="365" y="0"/>
                  <a:pt x="313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6"/>
          <p:cNvSpPr/>
          <p:nvPr/>
        </p:nvSpPr>
        <p:spPr>
          <a:xfrm>
            <a:off x="5229361" y="2425501"/>
            <a:ext cx="63667" cy="14213"/>
          </a:xfrm>
          <a:custGeom>
            <a:rect b="b" l="l" r="r" t="t"/>
            <a:pathLst>
              <a:path extrusionOk="0" h="488" w="2186">
                <a:moveTo>
                  <a:pt x="174" y="0"/>
                </a:moveTo>
                <a:cubicBezTo>
                  <a:pt x="72" y="0"/>
                  <a:pt x="1" y="87"/>
                  <a:pt x="1" y="197"/>
                </a:cubicBezTo>
                <a:lnTo>
                  <a:pt x="1" y="292"/>
                </a:lnTo>
                <a:cubicBezTo>
                  <a:pt x="1" y="402"/>
                  <a:pt x="72" y="488"/>
                  <a:pt x="174" y="488"/>
                </a:cubicBezTo>
                <a:cubicBezTo>
                  <a:pt x="190" y="488"/>
                  <a:pt x="206" y="486"/>
                  <a:pt x="222" y="482"/>
                </a:cubicBezTo>
                <a:lnTo>
                  <a:pt x="2186" y="228"/>
                </a:lnTo>
                <a:lnTo>
                  <a:pt x="222" y="7"/>
                </a:lnTo>
                <a:cubicBezTo>
                  <a:pt x="206" y="2"/>
                  <a:pt x="190" y="0"/>
                  <a:pt x="174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6"/>
          <p:cNvSpPr/>
          <p:nvPr/>
        </p:nvSpPr>
        <p:spPr>
          <a:xfrm>
            <a:off x="5587249" y="2420142"/>
            <a:ext cx="64599" cy="14970"/>
          </a:xfrm>
          <a:custGeom>
            <a:rect b="b" l="l" r="r" t="t"/>
            <a:pathLst>
              <a:path extrusionOk="0" h="514" w="2218">
                <a:moveTo>
                  <a:pt x="1995" y="1"/>
                </a:moveTo>
                <a:lnTo>
                  <a:pt x="0" y="254"/>
                </a:lnTo>
                <a:lnTo>
                  <a:pt x="1995" y="507"/>
                </a:lnTo>
                <a:cubicBezTo>
                  <a:pt x="2008" y="511"/>
                  <a:pt x="2021" y="513"/>
                  <a:pt x="2034" y="513"/>
                </a:cubicBezTo>
                <a:cubicBezTo>
                  <a:pt x="2121" y="513"/>
                  <a:pt x="2217" y="427"/>
                  <a:pt x="2217" y="317"/>
                </a:cubicBezTo>
                <a:lnTo>
                  <a:pt x="2217" y="222"/>
                </a:lnTo>
                <a:cubicBezTo>
                  <a:pt x="2217" y="96"/>
                  <a:pt x="2090" y="1"/>
                  <a:pt x="19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6"/>
          <p:cNvSpPr/>
          <p:nvPr/>
        </p:nvSpPr>
        <p:spPr>
          <a:xfrm>
            <a:off x="5542979" y="2276118"/>
            <a:ext cx="48901" cy="48144"/>
          </a:xfrm>
          <a:custGeom>
            <a:rect b="b" l="l" r="r" t="t"/>
            <a:pathLst>
              <a:path extrusionOk="0" h="1653" w="1679">
                <a:moveTo>
                  <a:pt x="1363" y="1"/>
                </a:moveTo>
                <a:cubicBezTo>
                  <a:pt x="1299" y="1"/>
                  <a:pt x="1237" y="32"/>
                  <a:pt x="1203" y="100"/>
                </a:cubicBezTo>
                <a:lnTo>
                  <a:pt x="0" y="1652"/>
                </a:lnTo>
                <a:lnTo>
                  <a:pt x="0" y="1652"/>
                </a:lnTo>
                <a:lnTo>
                  <a:pt x="1552" y="449"/>
                </a:lnTo>
                <a:cubicBezTo>
                  <a:pt x="1647" y="354"/>
                  <a:pt x="1679" y="227"/>
                  <a:pt x="1584" y="132"/>
                </a:cubicBezTo>
                <a:lnTo>
                  <a:pt x="1520" y="69"/>
                </a:lnTo>
                <a:cubicBezTo>
                  <a:pt x="1476" y="25"/>
                  <a:pt x="1418" y="1"/>
                  <a:pt x="136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6"/>
          <p:cNvSpPr/>
          <p:nvPr/>
        </p:nvSpPr>
        <p:spPr>
          <a:xfrm>
            <a:off x="3505059" y="1569894"/>
            <a:ext cx="270280" cy="344986"/>
          </a:xfrm>
          <a:custGeom>
            <a:rect b="b" l="l" r="r" t="t"/>
            <a:pathLst>
              <a:path extrusionOk="0" h="11845" w="9280">
                <a:moveTo>
                  <a:pt x="8393" y="0"/>
                </a:moveTo>
                <a:cubicBezTo>
                  <a:pt x="7887" y="0"/>
                  <a:pt x="7506" y="380"/>
                  <a:pt x="7506" y="887"/>
                </a:cubicBezTo>
                <a:cubicBezTo>
                  <a:pt x="7506" y="1014"/>
                  <a:pt x="7538" y="1140"/>
                  <a:pt x="7570" y="1267"/>
                </a:cubicBezTo>
                <a:lnTo>
                  <a:pt x="824" y="6397"/>
                </a:lnTo>
                <a:cubicBezTo>
                  <a:pt x="793" y="6429"/>
                  <a:pt x="761" y="6493"/>
                  <a:pt x="761" y="6556"/>
                </a:cubicBezTo>
                <a:lnTo>
                  <a:pt x="729" y="10071"/>
                </a:lnTo>
                <a:cubicBezTo>
                  <a:pt x="318" y="10166"/>
                  <a:pt x="1" y="10514"/>
                  <a:pt x="1" y="10958"/>
                </a:cubicBezTo>
                <a:cubicBezTo>
                  <a:pt x="1" y="11465"/>
                  <a:pt x="413" y="11845"/>
                  <a:pt x="919" y="11845"/>
                </a:cubicBezTo>
                <a:cubicBezTo>
                  <a:pt x="1394" y="11845"/>
                  <a:pt x="1806" y="11465"/>
                  <a:pt x="1806" y="10958"/>
                </a:cubicBezTo>
                <a:cubicBezTo>
                  <a:pt x="1806" y="10546"/>
                  <a:pt x="1489" y="10166"/>
                  <a:pt x="1109" y="10103"/>
                </a:cubicBezTo>
                <a:lnTo>
                  <a:pt x="1141" y="6651"/>
                </a:lnTo>
                <a:lnTo>
                  <a:pt x="7823" y="1552"/>
                </a:lnTo>
                <a:cubicBezTo>
                  <a:pt x="7982" y="1711"/>
                  <a:pt x="8172" y="1774"/>
                  <a:pt x="8393" y="1774"/>
                </a:cubicBezTo>
                <a:cubicBezTo>
                  <a:pt x="8900" y="1774"/>
                  <a:pt x="9280" y="1394"/>
                  <a:pt x="9280" y="887"/>
                </a:cubicBezTo>
                <a:cubicBezTo>
                  <a:pt x="9280" y="380"/>
                  <a:pt x="8868" y="0"/>
                  <a:pt x="83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6"/>
          <p:cNvSpPr/>
          <p:nvPr/>
        </p:nvSpPr>
        <p:spPr>
          <a:xfrm>
            <a:off x="1959754" y="1464798"/>
            <a:ext cx="697340" cy="1694405"/>
          </a:xfrm>
          <a:custGeom>
            <a:rect b="b" l="l" r="r" t="t"/>
            <a:pathLst>
              <a:path extrusionOk="0" h="58177" w="23943">
                <a:moveTo>
                  <a:pt x="23056" y="1"/>
                </a:moveTo>
                <a:cubicBezTo>
                  <a:pt x="22549" y="1"/>
                  <a:pt x="22137" y="381"/>
                  <a:pt x="22137" y="888"/>
                </a:cubicBezTo>
                <a:cubicBezTo>
                  <a:pt x="22137" y="1014"/>
                  <a:pt x="22169" y="1109"/>
                  <a:pt x="22201" y="1204"/>
                </a:cubicBezTo>
                <a:lnTo>
                  <a:pt x="792" y="15012"/>
                </a:lnTo>
                <a:cubicBezTo>
                  <a:pt x="761" y="15044"/>
                  <a:pt x="697" y="15107"/>
                  <a:pt x="697" y="15170"/>
                </a:cubicBezTo>
                <a:lnTo>
                  <a:pt x="697" y="56403"/>
                </a:lnTo>
                <a:cubicBezTo>
                  <a:pt x="317" y="56467"/>
                  <a:pt x="1" y="56847"/>
                  <a:pt x="1" y="57258"/>
                </a:cubicBezTo>
                <a:cubicBezTo>
                  <a:pt x="1" y="57765"/>
                  <a:pt x="412" y="58177"/>
                  <a:pt x="887" y="58177"/>
                </a:cubicBezTo>
                <a:cubicBezTo>
                  <a:pt x="1394" y="58177"/>
                  <a:pt x="1806" y="57765"/>
                  <a:pt x="1806" y="57258"/>
                </a:cubicBezTo>
                <a:cubicBezTo>
                  <a:pt x="1806" y="56847"/>
                  <a:pt x="1489" y="56467"/>
                  <a:pt x="1077" y="56403"/>
                </a:cubicBezTo>
                <a:lnTo>
                  <a:pt x="1077" y="15265"/>
                </a:lnTo>
                <a:lnTo>
                  <a:pt x="22391" y="1521"/>
                </a:lnTo>
                <a:cubicBezTo>
                  <a:pt x="22581" y="1679"/>
                  <a:pt x="22802" y="1774"/>
                  <a:pt x="23024" y="1774"/>
                </a:cubicBezTo>
                <a:cubicBezTo>
                  <a:pt x="23531" y="1774"/>
                  <a:pt x="23943" y="1394"/>
                  <a:pt x="23943" y="888"/>
                </a:cubicBezTo>
                <a:cubicBezTo>
                  <a:pt x="23943" y="381"/>
                  <a:pt x="23531" y="1"/>
                  <a:pt x="230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6"/>
          <p:cNvSpPr/>
          <p:nvPr/>
        </p:nvSpPr>
        <p:spPr>
          <a:xfrm>
            <a:off x="1610195" y="3185940"/>
            <a:ext cx="756347" cy="757279"/>
          </a:xfrm>
          <a:custGeom>
            <a:rect b="b" l="l" r="r" t="t"/>
            <a:pathLst>
              <a:path extrusionOk="0" h="26001" w="25969">
                <a:moveTo>
                  <a:pt x="12984" y="0"/>
                </a:moveTo>
                <a:cubicBezTo>
                  <a:pt x="5796" y="0"/>
                  <a:pt x="0" y="5827"/>
                  <a:pt x="0" y="13016"/>
                </a:cubicBezTo>
                <a:cubicBezTo>
                  <a:pt x="0" y="20173"/>
                  <a:pt x="5796" y="26000"/>
                  <a:pt x="12984" y="26000"/>
                </a:cubicBezTo>
                <a:cubicBezTo>
                  <a:pt x="20142" y="26000"/>
                  <a:pt x="25969" y="20173"/>
                  <a:pt x="25969" y="13016"/>
                </a:cubicBezTo>
                <a:cubicBezTo>
                  <a:pt x="25969" y="5827"/>
                  <a:pt x="20142" y="0"/>
                  <a:pt x="12984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6"/>
          <p:cNvSpPr/>
          <p:nvPr/>
        </p:nvSpPr>
        <p:spPr>
          <a:xfrm>
            <a:off x="1626797" y="3202541"/>
            <a:ext cx="723145" cy="724077"/>
          </a:xfrm>
          <a:custGeom>
            <a:rect b="b" l="l" r="r" t="t"/>
            <a:pathLst>
              <a:path extrusionOk="0" h="24861" w="24829">
                <a:moveTo>
                  <a:pt x="12414" y="0"/>
                </a:moveTo>
                <a:cubicBezTo>
                  <a:pt x="5542" y="0"/>
                  <a:pt x="0" y="5574"/>
                  <a:pt x="0" y="12446"/>
                </a:cubicBezTo>
                <a:cubicBezTo>
                  <a:pt x="0" y="19318"/>
                  <a:pt x="5542" y="24860"/>
                  <a:pt x="12414" y="24860"/>
                </a:cubicBezTo>
                <a:cubicBezTo>
                  <a:pt x="19255" y="24860"/>
                  <a:pt x="24829" y="19318"/>
                  <a:pt x="24829" y="12446"/>
                </a:cubicBezTo>
                <a:cubicBezTo>
                  <a:pt x="24829" y="5574"/>
                  <a:pt x="19255" y="0"/>
                  <a:pt x="124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6"/>
          <p:cNvSpPr/>
          <p:nvPr/>
        </p:nvSpPr>
        <p:spPr>
          <a:xfrm>
            <a:off x="1829710" y="3389582"/>
            <a:ext cx="318249" cy="351247"/>
          </a:xfrm>
          <a:custGeom>
            <a:rect b="b" l="l" r="r" t="t"/>
            <a:pathLst>
              <a:path extrusionOk="0" h="12060" w="10927">
                <a:moveTo>
                  <a:pt x="5587" y="1"/>
                </a:moveTo>
                <a:cubicBezTo>
                  <a:pt x="5562" y="1"/>
                  <a:pt x="5536" y="3"/>
                  <a:pt x="5511" y="7"/>
                </a:cubicBezTo>
                <a:cubicBezTo>
                  <a:pt x="5289" y="7"/>
                  <a:pt x="5162" y="39"/>
                  <a:pt x="5099" y="102"/>
                </a:cubicBezTo>
                <a:lnTo>
                  <a:pt x="5162" y="7"/>
                </a:lnTo>
                <a:lnTo>
                  <a:pt x="5162" y="7"/>
                </a:lnTo>
                <a:cubicBezTo>
                  <a:pt x="5131" y="39"/>
                  <a:pt x="5036" y="70"/>
                  <a:pt x="4972" y="102"/>
                </a:cubicBezTo>
                <a:cubicBezTo>
                  <a:pt x="4941" y="102"/>
                  <a:pt x="4877" y="102"/>
                  <a:pt x="4846" y="134"/>
                </a:cubicBezTo>
                <a:cubicBezTo>
                  <a:pt x="4276" y="229"/>
                  <a:pt x="3927" y="767"/>
                  <a:pt x="3801" y="957"/>
                </a:cubicBezTo>
                <a:cubicBezTo>
                  <a:pt x="3769" y="925"/>
                  <a:pt x="3769" y="862"/>
                  <a:pt x="3769" y="862"/>
                </a:cubicBezTo>
                <a:cubicBezTo>
                  <a:pt x="3737" y="925"/>
                  <a:pt x="3737" y="989"/>
                  <a:pt x="3769" y="1020"/>
                </a:cubicBezTo>
                <a:cubicBezTo>
                  <a:pt x="3702" y="998"/>
                  <a:pt x="3635" y="975"/>
                  <a:pt x="3579" y="975"/>
                </a:cubicBezTo>
                <a:cubicBezTo>
                  <a:pt x="3555" y="975"/>
                  <a:pt x="3534" y="979"/>
                  <a:pt x="3516" y="989"/>
                </a:cubicBezTo>
                <a:cubicBezTo>
                  <a:pt x="3516" y="989"/>
                  <a:pt x="3611" y="1020"/>
                  <a:pt x="3706" y="1084"/>
                </a:cubicBezTo>
                <a:cubicBezTo>
                  <a:pt x="2946" y="1559"/>
                  <a:pt x="3389" y="3237"/>
                  <a:pt x="3389" y="3237"/>
                </a:cubicBezTo>
                <a:cubicBezTo>
                  <a:pt x="2946" y="3997"/>
                  <a:pt x="3706" y="4599"/>
                  <a:pt x="3706" y="4599"/>
                </a:cubicBezTo>
                <a:cubicBezTo>
                  <a:pt x="3737" y="4979"/>
                  <a:pt x="3896" y="5391"/>
                  <a:pt x="4022" y="5612"/>
                </a:cubicBezTo>
                <a:cubicBezTo>
                  <a:pt x="4054" y="5676"/>
                  <a:pt x="4054" y="5802"/>
                  <a:pt x="4022" y="5897"/>
                </a:cubicBezTo>
                <a:cubicBezTo>
                  <a:pt x="4022" y="6056"/>
                  <a:pt x="4022" y="6246"/>
                  <a:pt x="3991" y="6309"/>
                </a:cubicBezTo>
                <a:cubicBezTo>
                  <a:pt x="3864" y="6309"/>
                  <a:pt x="3706" y="6277"/>
                  <a:pt x="3642" y="6246"/>
                </a:cubicBezTo>
                <a:cubicBezTo>
                  <a:pt x="3484" y="6151"/>
                  <a:pt x="3294" y="6119"/>
                  <a:pt x="3104" y="6119"/>
                </a:cubicBezTo>
                <a:lnTo>
                  <a:pt x="3041" y="6119"/>
                </a:lnTo>
                <a:cubicBezTo>
                  <a:pt x="1077" y="6119"/>
                  <a:pt x="349" y="8621"/>
                  <a:pt x="64" y="9951"/>
                </a:cubicBezTo>
                <a:cubicBezTo>
                  <a:pt x="0" y="10426"/>
                  <a:pt x="159" y="10901"/>
                  <a:pt x="507" y="11028"/>
                </a:cubicBezTo>
                <a:cubicBezTo>
                  <a:pt x="1365" y="11418"/>
                  <a:pt x="3171" y="12059"/>
                  <a:pt x="5474" y="12059"/>
                </a:cubicBezTo>
                <a:cubicBezTo>
                  <a:pt x="6912" y="12059"/>
                  <a:pt x="8545" y="11809"/>
                  <a:pt x="10261" y="11091"/>
                </a:cubicBezTo>
                <a:cubicBezTo>
                  <a:pt x="10673" y="10901"/>
                  <a:pt x="10926" y="10268"/>
                  <a:pt x="10800" y="9666"/>
                </a:cubicBezTo>
                <a:cubicBezTo>
                  <a:pt x="10514" y="8304"/>
                  <a:pt x="9723" y="6119"/>
                  <a:pt x="7886" y="6119"/>
                </a:cubicBezTo>
                <a:lnTo>
                  <a:pt x="7854" y="6119"/>
                </a:lnTo>
                <a:cubicBezTo>
                  <a:pt x="7664" y="6119"/>
                  <a:pt x="7506" y="6151"/>
                  <a:pt x="7379" y="6214"/>
                </a:cubicBezTo>
                <a:cubicBezTo>
                  <a:pt x="7284" y="6246"/>
                  <a:pt x="7063" y="6277"/>
                  <a:pt x="6841" y="6309"/>
                </a:cubicBezTo>
                <a:lnTo>
                  <a:pt x="6809" y="5929"/>
                </a:lnTo>
                <a:cubicBezTo>
                  <a:pt x="6778" y="5834"/>
                  <a:pt x="6778" y="5739"/>
                  <a:pt x="6841" y="5676"/>
                </a:cubicBezTo>
                <a:cubicBezTo>
                  <a:pt x="7031" y="5296"/>
                  <a:pt x="7189" y="4631"/>
                  <a:pt x="7189" y="4631"/>
                </a:cubicBezTo>
                <a:cubicBezTo>
                  <a:pt x="7854" y="3997"/>
                  <a:pt x="7506" y="3269"/>
                  <a:pt x="7506" y="3269"/>
                </a:cubicBezTo>
                <a:cubicBezTo>
                  <a:pt x="7664" y="2509"/>
                  <a:pt x="7664" y="2065"/>
                  <a:pt x="7633" y="1844"/>
                </a:cubicBezTo>
                <a:lnTo>
                  <a:pt x="7633" y="1844"/>
                </a:lnTo>
                <a:cubicBezTo>
                  <a:pt x="7696" y="1939"/>
                  <a:pt x="7759" y="2002"/>
                  <a:pt x="7759" y="2002"/>
                </a:cubicBezTo>
                <a:cubicBezTo>
                  <a:pt x="7664" y="1685"/>
                  <a:pt x="7506" y="1464"/>
                  <a:pt x="7379" y="1305"/>
                </a:cubicBezTo>
                <a:cubicBezTo>
                  <a:pt x="7348" y="1274"/>
                  <a:pt x="7316" y="1210"/>
                  <a:pt x="7284" y="1179"/>
                </a:cubicBezTo>
                <a:lnTo>
                  <a:pt x="7284" y="1179"/>
                </a:lnTo>
                <a:cubicBezTo>
                  <a:pt x="7411" y="1210"/>
                  <a:pt x="7538" y="1274"/>
                  <a:pt x="7538" y="1274"/>
                </a:cubicBezTo>
                <a:cubicBezTo>
                  <a:pt x="7411" y="1115"/>
                  <a:pt x="7189" y="957"/>
                  <a:pt x="7063" y="830"/>
                </a:cubicBezTo>
                <a:lnTo>
                  <a:pt x="7063" y="830"/>
                </a:lnTo>
                <a:cubicBezTo>
                  <a:pt x="7189" y="925"/>
                  <a:pt x="7284" y="957"/>
                  <a:pt x="7284" y="957"/>
                </a:cubicBezTo>
                <a:cubicBezTo>
                  <a:pt x="7126" y="799"/>
                  <a:pt x="6936" y="704"/>
                  <a:pt x="6809" y="640"/>
                </a:cubicBezTo>
                <a:lnTo>
                  <a:pt x="6841" y="640"/>
                </a:lnTo>
                <a:lnTo>
                  <a:pt x="6556" y="482"/>
                </a:lnTo>
                <a:lnTo>
                  <a:pt x="6556" y="482"/>
                </a:lnTo>
                <a:cubicBezTo>
                  <a:pt x="6746" y="545"/>
                  <a:pt x="6904" y="640"/>
                  <a:pt x="6904" y="640"/>
                </a:cubicBezTo>
                <a:cubicBezTo>
                  <a:pt x="6841" y="450"/>
                  <a:pt x="6556" y="260"/>
                  <a:pt x="6556" y="260"/>
                </a:cubicBezTo>
                <a:cubicBezTo>
                  <a:pt x="6413" y="189"/>
                  <a:pt x="6289" y="153"/>
                  <a:pt x="6168" y="153"/>
                </a:cubicBezTo>
                <a:cubicBezTo>
                  <a:pt x="6128" y="153"/>
                  <a:pt x="6089" y="157"/>
                  <a:pt x="6049" y="165"/>
                </a:cubicBezTo>
                <a:cubicBezTo>
                  <a:pt x="5912" y="83"/>
                  <a:pt x="5751" y="1"/>
                  <a:pt x="5587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6"/>
          <p:cNvSpPr/>
          <p:nvPr/>
        </p:nvSpPr>
        <p:spPr>
          <a:xfrm>
            <a:off x="1944084" y="3573302"/>
            <a:ext cx="40600" cy="133771"/>
          </a:xfrm>
          <a:custGeom>
            <a:rect b="b" l="l" r="r" t="t"/>
            <a:pathLst>
              <a:path extrusionOk="0" h="4593" w="1394">
                <a:moveTo>
                  <a:pt x="64" y="1"/>
                </a:moveTo>
                <a:cubicBezTo>
                  <a:pt x="64" y="191"/>
                  <a:pt x="0" y="2534"/>
                  <a:pt x="760" y="4593"/>
                </a:cubicBezTo>
                <a:cubicBezTo>
                  <a:pt x="760" y="4593"/>
                  <a:pt x="982" y="2629"/>
                  <a:pt x="1394" y="2281"/>
                </a:cubicBezTo>
                <a:cubicBezTo>
                  <a:pt x="1394" y="2281"/>
                  <a:pt x="1014" y="1774"/>
                  <a:pt x="1045" y="1711"/>
                </a:cubicBezTo>
                <a:cubicBezTo>
                  <a:pt x="1045" y="1616"/>
                  <a:pt x="1204" y="1299"/>
                  <a:pt x="1362" y="1173"/>
                </a:cubicBezTo>
                <a:cubicBezTo>
                  <a:pt x="1394" y="1141"/>
                  <a:pt x="1394" y="1078"/>
                  <a:pt x="1362" y="1046"/>
                </a:cubicBezTo>
                <a:lnTo>
                  <a:pt x="6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6"/>
          <p:cNvSpPr/>
          <p:nvPr/>
        </p:nvSpPr>
        <p:spPr>
          <a:xfrm>
            <a:off x="1944084" y="3573302"/>
            <a:ext cx="22164" cy="133771"/>
          </a:xfrm>
          <a:custGeom>
            <a:rect b="b" l="l" r="r" t="t"/>
            <a:pathLst>
              <a:path extrusionOk="0" h="4593" w="761">
                <a:moveTo>
                  <a:pt x="64" y="1"/>
                </a:moveTo>
                <a:cubicBezTo>
                  <a:pt x="64" y="191"/>
                  <a:pt x="0" y="2534"/>
                  <a:pt x="760" y="4593"/>
                </a:cubicBezTo>
                <a:cubicBezTo>
                  <a:pt x="186" y="2719"/>
                  <a:pt x="131" y="269"/>
                  <a:pt x="127" y="49"/>
                </a:cubicBezTo>
                <a:lnTo>
                  <a:pt x="127" y="49"/>
                </a:lnTo>
                <a:lnTo>
                  <a:pt x="190" y="96"/>
                </a:lnTo>
                <a:lnTo>
                  <a:pt x="127" y="33"/>
                </a:lnTo>
                <a:lnTo>
                  <a:pt x="127" y="33"/>
                </a:lnTo>
                <a:cubicBezTo>
                  <a:pt x="127" y="33"/>
                  <a:pt x="127" y="38"/>
                  <a:pt x="127" y="49"/>
                </a:cubicBezTo>
                <a:lnTo>
                  <a:pt x="127" y="49"/>
                </a:lnTo>
                <a:lnTo>
                  <a:pt x="64" y="1"/>
                </a:lnTo>
                <a:close/>
              </a:path>
            </a:pathLst>
          </a:custGeom>
          <a:solidFill>
            <a:srgbClr val="4342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6"/>
          <p:cNvSpPr/>
          <p:nvPr/>
        </p:nvSpPr>
        <p:spPr>
          <a:xfrm>
            <a:off x="1966219" y="3639736"/>
            <a:ext cx="18465" cy="67337"/>
          </a:xfrm>
          <a:custGeom>
            <a:rect b="b" l="l" r="r" t="t"/>
            <a:pathLst>
              <a:path extrusionOk="0" h="2312" w="634">
                <a:moveTo>
                  <a:pt x="634" y="0"/>
                </a:moveTo>
                <a:cubicBezTo>
                  <a:pt x="95" y="317"/>
                  <a:pt x="0" y="2312"/>
                  <a:pt x="0" y="2312"/>
                </a:cubicBezTo>
                <a:cubicBezTo>
                  <a:pt x="0" y="2312"/>
                  <a:pt x="222" y="348"/>
                  <a:pt x="634" y="0"/>
                </a:cubicBezTo>
                <a:close/>
              </a:path>
            </a:pathLst>
          </a:custGeom>
          <a:solidFill>
            <a:srgbClr val="4342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6"/>
          <p:cNvSpPr/>
          <p:nvPr/>
        </p:nvSpPr>
        <p:spPr>
          <a:xfrm>
            <a:off x="1991121" y="3572399"/>
            <a:ext cx="40600" cy="134674"/>
          </a:xfrm>
          <a:custGeom>
            <a:rect b="b" l="l" r="r" t="t"/>
            <a:pathLst>
              <a:path extrusionOk="0" h="4624" w="1394">
                <a:moveTo>
                  <a:pt x="1299" y="0"/>
                </a:moveTo>
                <a:lnTo>
                  <a:pt x="32" y="1077"/>
                </a:lnTo>
                <a:cubicBezTo>
                  <a:pt x="0" y="1109"/>
                  <a:pt x="0" y="1172"/>
                  <a:pt x="64" y="1204"/>
                </a:cubicBezTo>
                <a:cubicBezTo>
                  <a:pt x="222" y="1330"/>
                  <a:pt x="380" y="1647"/>
                  <a:pt x="380" y="1742"/>
                </a:cubicBezTo>
                <a:cubicBezTo>
                  <a:pt x="412" y="1805"/>
                  <a:pt x="32" y="2312"/>
                  <a:pt x="32" y="2312"/>
                </a:cubicBezTo>
                <a:cubicBezTo>
                  <a:pt x="444" y="2660"/>
                  <a:pt x="665" y="4624"/>
                  <a:pt x="665" y="4624"/>
                </a:cubicBezTo>
                <a:cubicBezTo>
                  <a:pt x="1394" y="2629"/>
                  <a:pt x="1362" y="317"/>
                  <a:pt x="1331" y="32"/>
                </a:cubicBezTo>
                <a:cubicBezTo>
                  <a:pt x="1331" y="0"/>
                  <a:pt x="1331" y="0"/>
                  <a:pt x="12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6"/>
          <p:cNvSpPr/>
          <p:nvPr/>
        </p:nvSpPr>
        <p:spPr>
          <a:xfrm>
            <a:off x="1992053" y="3639736"/>
            <a:ext cx="18465" cy="67337"/>
          </a:xfrm>
          <a:custGeom>
            <a:rect b="b" l="l" r="r" t="t"/>
            <a:pathLst>
              <a:path extrusionOk="0" h="2312" w="634">
                <a:moveTo>
                  <a:pt x="0" y="0"/>
                </a:moveTo>
                <a:cubicBezTo>
                  <a:pt x="412" y="348"/>
                  <a:pt x="633" y="2312"/>
                  <a:pt x="633" y="2312"/>
                </a:cubicBezTo>
                <a:cubicBezTo>
                  <a:pt x="633" y="2312"/>
                  <a:pt x="538" y="317"/>
                  <a:pt x="0" y="0"/>
                </a:cubicBezTo>
                <a:close/>
              </a:path>
            </a:pathLst>
          </a:custGeom>
          <a:solidFill>
            <a:srgbClr val="4342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6"/>
          <p:cNvSpPr/>
          <p:nvPr/>
        </p:nvSpPr>
        <p:spPr>
          <a:xfrm>
            <a:off x="2010489" y="3573302"/>
            <a:ext cx="21232" cy="133771"/>
          </a:xfrm>
          <a:custGeom>
            <a:rect b="b" l="l" r="r" t="t"/>
            <a:pathLst>
              <a:path extrusionOk="0" h="4593" w="729">
                <a:moveTo>
                  <a:pt x="666" y="1"/>
                </a:moveTo>
                <a:cubicBezTo>
                  <a:pt x="666" y="1"/>
                  <a:pt x="539" y="2915"/>
                  <a:pt x="0" y="4593"/>
                </a:cubicBezTo>
                <a:cubicBezTo>
                  <a:pt x="729" y="2598"/>
                  <a:pt x="697" y="286"/>
                  <a:pt x="666" y="1"/>
                </a:cubicBezTo>
                <a:close/>
              </a:path>
            </a:pathLst>
          </a:custGeom>
          <a:solidFill>
            <a:srgbClr val="4342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6"/>
          <p:cNvSpPr/>
          <p:nvPr/>
        </p:nvSpPr>
        <p:spPr>
          <a:xfrm>
            <a:off x="1966219" y="3604670"/>
            <a:ext cx="44299" cy="135635"/>
          </a:xfrm>
          <a:custGeom>
            <a:rect b="b" l="l" r="r" t="t"/>
            <a:pathLst>
              <a:path extrusionOk="0" h="4657" w="1521">
                <a:moveTo>
                  <a:pt x="634" y="1"/>
                </a:moveTo>
                <a:lnTo>
                  <a:pt x="634" y="32"/>
                </a:lnTo>
                <a:cubicBezTo>
                  <a:pt x="634" y="64"/>
                  <a:pt x="634" y="96"/>
                  <a:pt x="602" y="96"/>
                </a:cubicBezTo>
                <a:cubicBezTo>
                  <a:pt x="444" y="222"/>
                  <a:pt x="285" y="539"/>
                  <a:pt x="285" y="634"/>
                </a:cubicBezTo>
                <a:cubicBezTo>
                  <a:pt x="254" y="729"/>
                  <a:pt x="634" y="1204"/>
                  <a:pt x="634" y="1204"/>
                </a:cubicBezTo>
                <a:cubicBezTo>
                  <a:pt x="222" y="1552"/>
                  <a:pt x="0" y="3516"/>
                  <a:pt x="0" y="3516"/>
                </a:cubicBezTo>
                <a:lnTo>
                  <a:pt x="729" y="4656"/>
                </a:lnTo>
                <a:lnTo>
                  <a:pt x="1520" y="3516"/>
                </a:lnTo>
                <a:cubicBezTo>
                  <a:pt x="1489" y="3389"/>
                  <a:pt x="1299" y="1521"/>
                  <a:pt x="887" y="1204"/>
                </a:cubicBezTo>
                <a:cubicBezTo>
                  <a:pt x="887" y="1204"/>
                  <a:pt x="1235" y="697"/>
                  <a:pt x="1235" y="634"/>
                </a:cubicBezTo>
                <a:cubicBezTo>
                  <a:pt x="1235" y="539"/>
                  <a:pt x="1077" y="222"/>
                  <a:pt x="887" y="96"/>
                </a:cubicBezTo>
                <a:cubicBezTo>
                  <a:pt x="887" y="64"/>
                  <a:pt x="855" y="32"/>
                  <a:pt x="887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1" name="Google Shape;301;p16"/>
          <p:cNvGrpSpPr/>
          <p:nvPr/>
        </p:nvGrpSpPr>
        <p:grpSpPr>
          <a:xfrm>
            <a:off x="3403717" y="2217767"/>
            <a:ext cx="489203" cy="490279"/>
            <a:chOff x="2740750" y="2795325"/>
            <a:chExt cx="352350" cy="353125"/>
          </a:xfrm>
        </p:grpSpPr>
        <p:sp>
          <p:nvSpPr>
            <p:cNvPr id="302" name="Google Shape;302;p16"/>
            <p:cNvSpPr/>
            <p:nvPr/>
          </p:nvSpPr>
          <p:spPr>
            <a:xfrm>
              <a:off x="2740750" y="2795325"/>
              <a:ext cx="352350" cy="353125"/>
            </a:xfrm>
            <a:custGeom>
              <a:rect b="b" l="l" r="r" t="t"/>
              <a:pathLst>
                <a:path extrusionOk="0" h="14125" w="14094">
                  <a:moveTo>
                    <a:pt x="7982" y="634"/>
                  </a:moveTo>
                  <a:lnTo>
                    <a:pt x="7982" y="1774"/>
                  </a:lnTo>
                  <a:cubicBezTo>
                    <a:pt x="7982" y="2186"/>
                    <a:pt x="8235" y="2566"/>
                    <a:pt x="8647" y="2692"/>
                  </a:cubicBezTo>
                  <a:cubicBezTo>
                    <a:pt x="8773" y="2724"/>
                    <a:pt x="8900" y="2787"/>
                    <a:pt x="9027" y="2851"/>
                  </a:cubicBezTo>
                  <a:cubicBezTo>
                    <a:pt x="9153" y="2914"/>
                    <a:pt x="9280" y="2946"/>
                    <a:pt x="9438" y="2946"/>
                  </a:cubicBezTo>
                  <a:cubicBezTo>
                    <a:pt x="9692" y="2946"/>
                    <a:pt x="9945" y="2851"/>
                    <a:pt x="10103" y="2661"/>
                  </a:cubicBezTo>
                  <a:lnTo>
                    <a:pt x="10927" y="1837"/>
                  </a:lnTo>
                  <a:lnTo>
                    <a:pt x="12257" y="3199"/>
                  </a:lnTo>
                  <a:lnTo>
                    <a:pt x="11433" y="3991"/>
                  </a:lnTo>
                  <a:cubicBezTo>
                    <a:pt x="11148" y="4276"/>
                    <a:pt x="11085" y="4719"/>
                    <a:pt x="11275" y="5099"/>
                  </a:cubicBezTo>
                  <a:cubicBezTo>
                    <a:pt x="11307" y="5226"/>
                    <a:pt x="11370" y="5353"/>
                    <a:pt x="11433" y="5479"/>
                  </a:cubicBezTo>
                  <a:cubicBezTo>
                    <a:pt x="11560" y="5859"/>
                    <a:pt x="11940" y="6113"/>
                    <a:pt x="12320" y="6113"/>
                  </a:cubicBezTo>
                  <a:lnTo>
                    <a:pt x="13492" y="6113"/>
                  </a:lnTo>
                  <a:lnTo>
                    <a:pt x="13460" y="8013"/>
                  </a:lnTo>
                  <a:lnTo>
                    <a:pt x="12320" y="8013"/>
                  </a:lnTo>
                  <a:cubicBezTo>
                    <a:pt x="11940" y="8013"/>
                    <a:pt x="11560" y="8266"/>
                    <a:pt x="11433" y="8646"/>
                  </a:cubicBezTo>
                  <a:cubicBezTo>
                    <a:pt x="11370" y="8773"/>
                    <a:pt x="11307" y="8931"/>
                    <a:pt x="11275" y="9026"/>
                  </a:cubicBezTo>
                  <a:cubicBezTo>
                    <a:pt x="11085" y="9406"/>
                    <a:pt x="11148" y="9850"/>
                    <a:pt x="11433" y="10135"/>
                  </a:cubicBezTo>
                  <a:lnTo>
                    <a:pt x="12257" y="10958"/>
                  </a:lnTo>
                  <a:lnTo>
                    <a:pt x="10927" y="12288"/>
                  </a:lnTo>
                  <a:lnTo>
                    <a:pt x="10103" y="11465"/>
                  </a:lnTo>
                  <a:cubicBezTo>
                    <a:pt x="9945" y="11275"/>
                    <a:pt x="9692" y="11180"/>
                    <a:pt x="9438" y="11180"/>
                  </a:cubicBezTo>
                  <a:cubicBezTo>
                    <a:pt x="9280" y="11180"/>
                    <a:pt x="9153" y="11211"/>
                    <a:pt x="9027" y="11275"/>
                  </a:cubicBezTo>
                  <a:cubicBezTo>
                    <a:pt x="8900" y="11338"/>
                    <a:pt x="8773" y="11401"/>
                    <a:pt x="8647" y="11433"/>
                  </a:cubicBezTo>
                  <a:cubicBezTo>
                    <a:pt x="8235" y="11591"/>
                    <a:pt x="7982" y="11940"/>
                    <a:pt x="7982" y="12351"/>
                  </a:cubicBezTo>
                  <a:lnTo>
                    <a:pt x="7982" y="13491"/>
                  </a:lnTo>
                  <a:lnTo>
                    <a:pt x="6113" y="13491"/>
                  </a:lnTo>
                  <a:lnTo>
                    <a:pt x="6113" y="12351"/>
                  </a:lnTo>
                  <a:cubicBezTo>
                    <a:pt x="6113" y="11940"/>
                    <a:pt x="5860" y="11591"/>
                    <a:pt x="5480" y="11433"/>
                  </a:cubicBezTo>
                  <a:cubicBezTo>
                    <a:pt x="5321" y="11401"/>
                    <a:pt x="5195" y="11338"/>
                    <a:pt x="5068" y="11275"/>
                  </a:cubicBezTo>
                  <a:cubicBezTo>
                    <a:pt x="4941" y="11211"/>
                    <a:pt x="4815" y="11180"/>
                    <a:pt x="4656" y="11180"/>
                  </a:cubicBezTo>
                  <a:cubicBezTo>
                    <a:pt x="4403" y="11180"/>
                    <a:pt x="4181" y="11275"/>
                    <a:pt x="3991" y="11465"/>
                  </a:cubicBezTo>
                  <a:lnTo>
                    <a:pt x="3168" y="12288"/>
                  </a:lnTo>
                  <a:lnTo>
                    <a:pt x="1838" y="10958"/>
                  </a:lnTo>
                  <a:lnTo>
                    <a:pt x="2661" y="10135"/>
                  </a:lnTo>
                  <a:cubicBezTo>
                    <a:pt x="2946" y="9850"/>
                    <a:pt x="3009" y="9406"/>
                    <a:pt x="2851" y="9026"/>
                  </a:cubicBezTo>
                  <a:cubicBezTo>
                    <a:pt x="2788" y="8899"/>
                    <a:pt x="2724" y="8773"/>
                    <a:pt x="2693" y="8646"/>
                  </a:cubicBezTo>
                  <a:cubicBezTo>
                    <a:pt x="2534" y="8266"/>
                    <a:pt x="2186" y="8013"/>
                    <a:pt x="1774" y="8013"/>
                  </a:cubicBezTo>
                  <a:lnTo>
                    <a:pt x="634" y="8013"/>
                  </a:lnTo>
                  <a:lnTo>
                    <a:pt x="634" y="6113"/>
                  </a:lnTo>
                  <a:lnTo>
                    <a:pt x="1774" y="6113"/>
                  </a:lnTo>
                  <a:cubicBezTo>
                    <a:pt x="2186" y="6113"/>
                    <a:pt x="2534" y="5859"/>
                    <a:pt x="2693" y="5479"/>
                  </a:cubicBezTo>
                  <a:cubicBezTo>
                    <a:pt x="2724" y="5353"/>
                    <a:pt x="2788" y="5226"/>
                    <a:pt x="2851" y="5099"/>
                  </a:cubicBezTo>
                  <a:cubicBezTo>
                    <a:pt x="3009" y="4719"/>
                    <a:pt x="2946" y="4276"/>
                    <a:pt x="2661" y="3991"/>
                  </a:cubicBezTo>
                  <a:lnTo>
                    <a:pt x="1838" y="3199"/>
                  </a:lnTo>
                  <a:lnTo>
                    <a:pt x="3168" y="1837"/>
                  </a:lnTo>
                  <a:lnTo>
                    <a:pt x="3991" y="2661"/>
                  </a:lnTo>
                  <a:cubicBezTo>
                    <a:pt x="4181" y="2851"/>
                    <a:pt x="4403" y="2946"/>
                    <a:pt x="4656" y="2946"/>
                  </a:cubicBezTo>
                  <a:cubicBezTo>
                    <a:pt x="4815" y="2946"/>
                    <a:pt x="4941" y="2914"/>
                    <a:pt x="5068" y="2851"/>
                  </a:cubicBezTo>
                  <a:cubicBezTo>
                    <a:pt x="5195" y="2787"/>
                    <a:pt x="5321" y="2724"/>
                    <a:pt x="5480" y="2692"/>
                  </a:cubicBezTo>
                  <a:cubicBezTo>
                    <a:pt x="5860" y="2566"/>
                    <a:pt x="6113" y="2186"/>
                    <a:pt x="6113" y="1774"/>
                  </a:cubicBezTo>
                  <a:lnTo>
                    <a:pt x="6113" y="634"/>
                  </a:lnTo>
                  <a:close/>
                  <a:moveTo>
                    <a:pt x="5828" y="0"/>
                  </a:moveTo>
                  <a:cubicBezTo>
                    <a:pt x="5638" y="0"/>
                    <a:pt x="5480" y="159"/>
                    <a:pt x="5480" y="349"/>
                  </a:cubicBezTo>
                  <a:lnTo>
                    <a:pt x="5480" y="1774"/>
                  </a:lnTo>
                  <a:cubicBezTo>
                    <a:pt x="5480" y="1932"/>
                    <a:pt x="5385" y="2059"/>
                    <a:pt x="5258" y="2091"/>
                  </a:cubicBezTo>
                  <a:cubicBezTo>
                    <a:pt x="5100" y="2154"/>
                    <a:pt x="4941" y="2217"/>
                    <a:pt x="4815" y="2281"/>
                  </a:cubicBezTo>
                  <a:cubicBezTo>
                    <a:pt x="4770" y="2303"/>
                    <a:pt x="4721" y="2314"/>
                    <a:pt x="4672" y="2314"/>
                  </a:cubicBezTo>
                  <a:cubicBezTo>
                    <a:pt x="4584" y="2314"/>
                    <a:pt x="4496" y="2279"/>
                    <a:pt x="4435" y="2217"/>
                  </a:cubicBezTo>
                  <a:lnTo>
                    <a:pt x="3390" y="1204"/>
                  </a:lnTo>
                  <a:cubicBezTo>
                    <a:pt x="3326" y="1141"/>
                    <a:pt x="3247" y="1109"/>
                    <a:pt x="3164" y="1109"/>
                  </a:cubicBezTo>
                  <a:cubicBezTo>
                    <a:pt x="3081" y="1109"/>
                    <a:pt x="2994" y="1141"/>
                    <a:pt x="2914" y="1204"/>
                  </a:cubicBezTo>
                  <a:lnTo>
                    <a:pt x="1173" y="2946"/>
                  </a:lnTo>
                  <a:cubicBezTo>
                    <a:pt x="1046" y="3072"/>
                    <a:pt x="1046" y="3294"/>
                    <a:pt x="1173" y="3421"/>
                  </a:cubicBezTo>
                  <a:lnTo>
                    <a:pt x="2218" y="4434"/>
                  </a:lnTo>
                  <a:cubicBezTo>
                    <a:pt x="2313" y="4529"/>
                    <a:pt x="2344" y="4687"/>
                    <a:pt x="2281" y="4814"/>
                  </a:cubicBezTo>
                  <a:cubicBezTo>
                    <a:pt x="2186" y="4973"/>
                    <a:pt x="2154" y="5131"/>
                    <a:pt x="2091" y="5258"/>
                  </a:cubicBezTo>
                  <a:cubicBezTo>
                    <a:pt x="2028" y="5416"/>
                    <a:pt x="1901" y="5511"/>
                    <a:pt x="1774" y="5511"/>
                  </a:cubicBezTo>
                  <a:lnTo>
                    <a:pt x="318" y="5511"/>
                  </a:lnTo>
                  <a:cubicBezTo>
                    <a:pt x="159" y="5511"/>
                    <a:pt x="1" y="5638"/>
                    <a:pt x="1" y="5828"/>
                  </a:cubicBezTo>
                  <a:lnTo>
                    <a:pt x="1" y="8298"/>
                  </a:lnTo>
                  <a:cubicBezTo>
                    <a:pt x="1" y="8488"/>
                    <a:pt x="128" y="8646"/>
                    <a:pt x="318" y="8646"/>
                  </a:cubicBezTo>
                  <a:lnTo>
                    <a:pt x="1774" y="8646"/>
                  </a:lnTo>
                  <a:cubicBezTo>
                    <a:pt x="1901" y="8646"/>
                    <a:pt x="2028" y="8709"/>
                    <a:pt x="2091" y="8868"/>
                  </a:cubicBezTo>
                  <a:cubicBezTo>
                    <a:pt x="2123" y="9026"/>
                    <a:pt x="2186" y="9153"/>
                    <a:pt x="2281" y="9311"/>
                  </a:cubicBezTo>
                  <a:cubicBezTo>
                    <a:pt x="2344" y="9438"/>
                    <a:pt x="2313" y="9596"/>
                    <a:pt x="2218" y="9691"/>
                  </a:cubicBezTo>
                  <a:lnTo>
                    <a:pt x="1173" y="10705"/>
                  </a:lnTo>
                  <a:cubicBezTo>
                    <a:pt x="1046" y="10831"/>
                    <a:pt x="1046" y="11053"/>
                    <a:pt x="1173" y="11180"/>
                  </a:cubicBezTo>
                  <a:lnTo>
                    <a:pt x="2914" y="12921"/>
                  </a:lnTo>
                  <a:cubicBezTo>
                    <a:pt x="2994" y="12985"/>
                    <a:pt x="3081" y="13016"/>
                    <a:pt x="3164" y="13016"/>
                  </a:cubicBezTo>
                  <a:cubicBezTo>
                    <a:pt x="3247" y="13016"/>
                    <a:pt x="3326" y="12985"/>
                    <a:pt x="3390" y="12921"/>
                  </a:cubicBezTo>
                  <a:lnTo>
                    <a:pt x="4435" y="11908"/>
                  </a:lnTo>
                  <a:cubicBezTo>
                    <a:pt x="4496" y="11847"/>
                    <a:pt x="4584" y="11812"/>
                    <a:pt x="4672" y="11812"/>
                  </a:cubicBezTo>
                  <a:cubicBezTo>
                    <a:pt x="4721" y="11812"/>
                    <a:pt x="4770" y="11822"/>
                    <a:pt x="4815" y="11845"/>
                  </a:cubicBezTo>
                  <a:cubicBezTo>
                    <a:pt x="4941" y="11908"/>
                    <a:pt x="5100" y="11971"/>
                    <a:pt x="5258" y="12035"/>
                  </a:cubicBezTo>
                  <a:cubicBezTo>
                    <a:pt x="5385" y="12066"/>
                    <a:pt x="5480" y="12193"/>
                    <a:pt x="5480" y="12351"/>
                  </a:cubicBezTo>
                  <a:lnTo>
                    <a:pt x="5480" y="13776"/>
                  </a:lnTo>
                  <a:cubicBezTo>
                    <a:pt x="5480" y="13966"/>
                    <a:pt x="5638" y="14125"/>
                    <a:pt x="5828" y="14125"/>
                  </a:cubicBezTo>
                  <a:lnTo>
                    <a:pt x="8267" y="14125"/>
                  </a:lnTo>
                  <a:cubicBezTo>
                    <a:pt x="8457" y="14125"/>
                    <a:pt x="8615" y="13966"/>
                    <a:pt x="8615" y="13776"/>
                  </a:cubicBezTo>
                  <a:lnTo>
                    <a:pt x="8615" y="12351"/>
                  </a:lnTo>
                  <a:cubicBezTo>
                    <a:pt x="8615" y="12193"/>
                    <a:pt x="8710" y="12066"/>
                    <a:pt x="8837" y="12035"/>
                  </a:cubicBezTo>
                  <a:cubicBezTo>
                    <a:pt x="8995" y="11971"/>
                    <a:pt x="9153" y="11908"/>
                    <a:pt x="9280" y="11845"/>
                  </a:cubicBezTo>
                  <a:cubicBezTo>
                    <a:pt x="9325" y="11822"/>
                    <a:pt x="9374" y="11812"/>
                    <a:pt x="9422" y="11812"/>
                  </a:cubicBezTo>
                  <a:cubicBezTo>
                    <a:pt x="9511" y="11812"/>
                    <a:pt x="9599" y="11847"/>
                    <a:pt x="9660" y="11908"/>
                  </a:cubicBezTo>
                  <a:lnTo>
                    <a:pt x="10705" y="12921"/>
                  </a:lnTo>
                  <a:cubicBezTo>
                    <a:pt x="10768" y="12985"/>
                    <a:pt x="10848" y="13016"/>
                    <a:pt x="10931" y="13016"/>
                  </a:cubicBezTo>
                  <a:cubicBezTo>
                    <a:pt x="11014" y="13016"/>
                    <a:pt x="11101" y="12985"/>
                    <a:pt x="11180" y="12921"/>
                  </a:cubicBezTo>
                  <a:lnTo>
                    <a:pt x="12890" y="11180"/>
                  </a:lnTo>
                  <a:cubicBezTo>
                    <a:pt x="13017" y="11053"/>
                    <a:pt x="13017" y="10831"/>
                    <a:pt x="12890" y="10705"/>
                  </a:cubicBezTo>
                  <a:lnTo>
                    <a:pt x="11877" y="9691"/>
                  </a:lnTo>
                  <a:cubicBezTo>
                    <a:pt x="11782" y="9596"/>
                    <a:pt x="11750" y="9438"/>
                    <a:pt x="11813" y="9311"/>
                  </a:cubicBezTo>
                  <a:cubicBezTo>
                    <a:pt x="11877" y="9153"/>
                    <a:pt x="11940" y="9026"/>
                    <a:pt x="12004" y="8868"/>
                  </a:cubicBezTo>
                  <a:cubicBezTo>
                    <a:pt x="12067" y="8741"/>
                    <a:pt x="12194" y="8646"/>
                    <a:pt x="12320" y="8646"/>
                  </a:cubicBezTo>
                  <a:lnTo>
                    <a:pt x="13777" y="8646"/>
                  </a:lnTo>
                  <a:cubicBezTo>
                    <a:pt x="13935" y="8646"/>
                    <a:pt x="14094" y="8488"/>
                    <a:pt x="14094" y="8298"/>
                  </a:cubicBezTo>
                  <a:lnTo>
                    <a:pt x="14094" y="5828"/>
                  </a:lnTo>
                  <a:cubicBezTo>
                    <a:pt x="14094" y="5638"/>
                    <a:pt x="13967" y="5511"/>
                    <a:pt x="13777" y="5511"/>
                  </a:cubicBezTo>
                  <a:lnTo>
                    <a:pt x="12320" y="5511"/>
                  </a:lnTo>
                  <a:cubicBezTo>
                    <a:pt x="12194" y="5511"/>
                    <a:pt x="12067" y="5416"/>
                    <a:pt x="12004" y="5258"/>
                  </a:cubicBezTo>
                  <a:cubicBezTo>
                    <a:pt x="11972" y="5131"/>
                    <a:pt x="11908" y="4973"/>
                    <a:pt x="11813" y="4814"/>
                  </a:cubicBezTo>
                  <a:cubicBezTo>
                    <a:pt x="11750" y="4687"/>
                    <a:pt x="11782" y="4529"/>
                    <a:pt x="11877" y="4434"/>
                  </a:cubicBezTo>
                  <a:lnTo>
                    <a:pt x="12890" y="3421"/>
                  </a:lnTo>
                  <a:cubicBezTo>
                    <a:pt x="13017" y="3294"/>
                    <a:pt x="13017" y="3072"/>
                    <a:pt x="12890" y="2946"/>
                  </a:cubicBezTo>
                  <a:lnTo>
                    <a:pt x="11180" y="1204"/>
                  </a:lnTo>
                  <a:cubicBezTo>
                    <a:pt x="11101" y="1141"/>
                    <a:pt x="11014" y="1109"/>
                    <a:pt x="10931" y="1109"/>
                  </a:cubicBezTo>
                  <a:cubicBezTo>
                    <a:pt x="10848" y="1109"/>
                    <a:pt x="10768" y="1141"/>
                    <a:pt x="10705" y="1204"/>
                  </a:cubicBezTo>
                  <a:lnTo>
                    <a:pt x="9660" y="2217"/>
                  </a:lnTo>
                  <a:cubicBezTo>
                    <a:pt x="9599" y="2279"/>
                    <a:pt x="9511" y="2314"/>
                    <a:pt x="9422" y="2314"/>
                  </a:cubicBezTo>
                  <a:cubicBezTo>
                    <a:pt x="9374" y="2314"/>
                    <a:pt x="9325" y="2303"/>
                    <a:pt x="9280" y="2281"/>
                  </a:cubicBezTo>
                  <a:cubicBezTo>
                    <a:pt x="9153" y="2217"/>
                    <a:pt x="8995" y="2154"/>
                    <a:pt x="8837" y="2091"/>
                  </a:cubicBezTo>
                  <a:cubicBezTo>
                    <a:pt x="8710" y="2059"/>
                    <a:pt x="8615" y="1932"/>
                    <a:pt x="8615" y="1774"/>
                  </a:cubicBezTo>
                  <a:lnTo>
                    <a:pt x="8615" y="349"/>
                  </a:lnTo>
                  <a:cubicBezTo>
                    <a:pt x="8615" y="159"/>
                    <a:pt x="8457" y="0"/>
                    <a:pt x="826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2861900" y="2917250"/>
              <a:ext cx="110075" cy="109275"/>
            </a:xfrm>
            <a:custGeom>
              <a:rect b="b" l="l" r="r" t="t"/>
              <a:pathLst>
                <a:path extrusionOk="0" h="4371" w="4403">
                  <a:moveTo>
                    <a:pt x="2217" y="634"/>
                  </a:moveTo>
                  <a:cubicBezTo>
                    <a:pt x="3072" y="634"/>
                    <a:pt x="3769" y="1331"/>
                    <a:pt x="3769" y="2186"/>
                  </a:cubicBezTo>
                  <a:cubicBezTo>
                    <a:pt x="3769" y="3041"/>
                    <a:pt x="3072" y="3769"/>
                    <a:pt x="2217" y="3769"/>
                  </a:cubicBezTo>
                  <a:cubicBezTo>
                    <a:pt x="1330" y="3769"/>
                    <a:pt x="634" y="3041"/>
                    <a:pt x="634" y="2186"/>
                  </a:cubicBezTo>
                  <a:cubicBezTo>
                    <a:pt x="634" y="1331"/>
                    <a:pt x="1330" y="634"/>
                    <a:pt x="2217" y="634"/>
                  </a:cubicBezTo>
                  <a:close/>
                  <a:moveTo>
                    <a:pt x="2217" y="1"/>
                  </a:moveTo>
                  <a:cubicBezTo>
                    <a:pt x="982" y="1"/>
                    <a:pt x="0" y="982"/>
                    <a:pt x="0" y="2186"/>
                  </a:cubicBezTo>
                  <a:cubicBezTo>
                    <a:pt x="0" y="3389"/>
                    <a:pt x="982" y="4371"/>
                    <a:pt x="2217" y="4371"/>
                  </a:cubicBezTo>
                  <a:cubicBezTo>
                    <a:pt x="3421" y="4371"/>
                    <a:pt x="4402" y="3389"/>
                    <a:pt x="4402" y="2186"/>
                  </a:cubicBezTo>
                  <a:cubicBezTo>
                    <a:pt x="4402" y="982"/>
                    <a:pt x="3421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2897525" y="2952875"/>
              <a:ext cx="38825" cy="38825"/>
            </a:xfrm>
            <a:custGeom>
              <a:rect b="b" l="l" r="r" t="t"/>
              <a:pathLst>
                <a:path extrusionOk="0" h="1553" w="1553">
                  <a:moveTo>
                    <a:pt x="792" y="222"/>
                  </a:moveTo>
                  <a:cubicBezTo>
                    <a:pt x="1077" y="222"/>
                    <a:pt x="1331" y="476"/>
                    <a:pt x="1331" y="761"/>
                  </a:cubicBezTo>
                  <a:cubicBezTo>
                    <a:pt x="1331" y="1077"/>
                    <a:pt x="1077" y="1331"/>
                    <a:pt x="792" y="1331"/>
                  </a:cubicBezTo>
                  <a:cubicBezTo>
                    <a:pt x="475" y="1331"/>
                    <a:pt x="222" y="1077"/>
                    <a:pt x="222" y="761"/>
                  </a:cubicBezTo>
                  <a:cubicBezTo>
                    <a:pt x="222" y="476"/>
                    <a:pt x="475" y="222"/>
                    <a:pt x="792" y="222"/>
                  </a:cubicBezTo>
                  <a:close/>
                  <a:moveTo>
                    <a:pt x="792" y="1"/>
                  </a:moveTo>
                  <a:cubicBezTo>
                    <a:pt x="349" y="1"/>
                    <a:pt x="0" y="349"/>
                    <a:pt x="0" y="761"/>
                  </a:cubicBezTo>
                  <a:cubicBezTo>
                    <a:pt x="0" y="1204"/>
                    <a:pt x="349" y="1552"/>
                    <a:pt x="792" y="1552"/>
                  </a:cubicBezTo>
                  <a:cubicBezTo>
                    <a:pt x="1204" y="1552"/>
                    <a:pt x="1552" y="1204"/>
                    <a:pt x="1552" y="761"/>
                  </a:cubicBezTo>
                  <a:cubicBezTo>
                    <a:pt x="1552" y="349"/>
                    <a:pt x="1204" y="1"/>
                    <a:pt x="79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" name="Google Shape;305;p16"/>
          <p:cNvSpPr/>
          <p:nvPr/>
        </p:nvSpPr>
        <p:spPr>
          <a:xfrm>
            <a:off x="5116075" y="1606069"/>
            <a:ext cx="270280" cy="344986"/>
          </a:xfrm>
          <a:custGeom>
            <a:rect b="b" l="l" r="r" t="t"/>
            <a:pathLst>
              <a:path extrusionOk="0" h="11845" w="9280">
                <a:moveTo>
                  <a:pt x="919" y="0"/>
                </a:moveTo>
                <a:cubicBezTo>
                  <a:pt x="413" y="0"/>
                  <a:pt x="1" y="380"/>
                  <a:pt x="1" y="887"/>
                </a:cubicBezTo>
                <a:cubicBezTo>
                  <a:pt x="1" y="1394"/>
                  <a:pt x="413" y="1774"/>
                  <a:pt x="919" y="1774"/>
                </a:cubicBezTo>
                <a:cubicBezTo>
                  <a:pt x="1141" y="1774"/>
                  <a:pt x="1331" y="1711"/>
                  <a:pt x="1489" y="1552"/>
                </a:cubicBezTo>
                <a:lnTo>
                  <a:pt x="8172" y="6651"/>
                </a:lnTo>
                <a:lnTo>
                  <a:pt x="8203" y="10103"/>
                </a:lnTo>
                <a:cubicBezTo>
                  <a:pt x="7792" y="10166"/>
                  <a:pt x="7507" y="10546"/>
                  <a:pt x="7507" y="10958"/>
                </a:cubicBezTo>
                <a:cubicBezTo>
                  <a:pt x="7507" y="11465"/>
                  <a:pt x="7887" y="11845"/>
                  <a:pt x="8393" y="11845"/>
                </a:cubicBezTo>
                <a:cubicBezTo>
                  <a:pt x="8900" y="11845"/>
                  <a:pt x="9280" y="11465"/>
                  <a:pt x="9280" y="10958"/>
                </a:cubicBezTo>
                <a:cubicBezTo>
                  <a:pt x="9280" y="10514"/>
                  <a:pt x="8963" y="10166"/>
                  <a:pt x="8583" y="10071"/>
                </a:cubicBezTo>
                <a:lnTo>
                  <a:pt x="8552" y="6556"/>
                </a:lnTo>
                <a:cubicBezTo>
                  <a:pt x="8552" y="6493"/>
                  <a:pt x="8520" y="6429"/>
                  <a:pt x="8457" y="6397"/>
                </a:cubicBezTo>
                <a:lnTo>
                  <a:pt x="1711" y="1267"/>
                </a:lnTo>
                <a:cubicBezTo>
                  <a:pt x="1774" y="1140"/>
                  <a:pt x="1806" y="1014"/>
                  <a:pt x="1806" y="887"/>
                </a:cubicBezTo>
                <a:cubicBezTo>
                  <a:pt x="1806" y="380"/>
                  <a:pt x="1394" y="0"/>
                  <a:pt x="9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/>
          <p:nvPr/>
        </p:nvSpPr>
        <p:spPr>
          <a:xfrm>
            <a:off x="735284" y="892684"/>
            <a:ext cx="3485812" cy="942330"/>
          </a:xfrm>
          <a:custGeom>
            <a:rect b="b" l="l" r="r" t="t"/>
            <a:pathLst>
              <a:path extrusionOk="0" h="28997" w="107264">
                <a:moveTo>
                  <a:pt x="52586" y="0"/>
                </a:moveTo>
                <a:cubicBezTo>
                  <a:pt x="28872" y="0"/>
                  <a:pt x="4993" y="641"/>
                  <a:pt x="3326" y="2308"/>
                </a:cubicBezTo>
                <a:cubicBezTo>
                  <a:pt x="0" y="5634"/>
                  <a:pt x="5131" y="27358"/>
                  <a:pt x="6936" y="27929"/>
                </a:cubicBezTo>
                <a:cubicBezTo>
                  <a:pt x="9499" y="28710"/>
                  <a:pt x="23652" y="28997"/>
                  <a:pt x="40420" y="28997"/>
                </a:cubicBezTo>
                <a:cubicBezTo>
                  <a:pt x="67160" y="28997"/>
                  <a:pt x="100552" y="28266"/>
                  <a:pt x="104192" y="27643"/>
                </a:cubicBezTo>
                <a:cubicBezTo>
                  <a:pt x="107263" y="27137"/>
                  <a:pt x="103400" y="3322"/>
                  <a:pt x="100835" y="1517"/>
                </a:cubicBezTo>
                <a:cubicBezTo>
                  <a:pt x="99556" y="633"/>
                  <a:pt x="76152" y="0"/>
                  <a:pt x="52586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7"/>
          <p:cNvSpPr/>
          <p:nvPr/>
        </p:nvSpPr>
        <p:spPr>
          <a:xfrm>
            <a:off x="3582975" y="920339"/>
            <a:ext cx="637081" cy="895404"/>
          </a:xfrm>
          <a:custGeom>
            <a:rect b="b" l="l" r="r" t="t"/>
            <a:pathLst>
              <a:path extrusionOk="0" h="27553" w="19604">
                <a:moveTo>
                  <a:pt x="8393" y="1"/>
                </a:moveTo>
                <a:cubicBezTo>
                  <a:pt x="6683" y="6113"/>
                  <a:pt x="4371" y="22137"/>
                  <a:pt x="1" y="27553"/>
                </a:cubicBezTo>
                <a:cubicBezTo>
                  <a:pt x="8551" y="27299"/>
                  <a:pt x="14948" y="27014"/>
                  <a:pt x="16564" y="26729"/>
                </a:cubicBezTo>
                <a:cubicBezTo>
                  <a:pt x="19604" y="26222"/>
                  <a:pt x="15772" y="2471"/>
                  <a:pt x="13238" y="697"/>
                </a:cubicBezTo>
                <a:cubicBezTo>
                  <a:pt x="12890" y="444"/>
                  <a:pt x="11148" y="222"/>
                  <a:pt x="8393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7"/>
          <p:cNvSpPr txBox="1"/>
          <p:nvPr/>
        </p:nvSpPr>
        <p:spPr>
          <a:xfrm>
            <a:off x="1111554" y="902750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Medium"/>
                <a:ea typeface="Fira Sans Medium"/>
                <a:cs typeface="Fira Sans Medium"/>
                <a:sym typeface="Fira Sans Medium"/>
              </a:rPr>
              <a:t>Real Life Stations</a:t>
            </a:r>
            <a:endParaRPr sz="17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3" name="Google Shape;313;p17"/>
          <p:cNvSpPr txBox="1"/>
          <p:nvPr/>
        </p:nvSpPr>
        <p:spPr>
          <a:xfrm>
            <a:off x="1111550" y="1249600"/>
            <a:ext cx="29904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We collected real station plants and recreated them.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4" name="Google Shape;314;p17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Sources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315" name="Google Shape;3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970300"/>
            <a:ext cx="3763896" cy="29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7550" y="1133712"/>
            <a:ext cx="4318826" cy="3852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75" y="1084338"/>
            <a:ext cx="557784" cy="5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"/>
          <p:cNvSpPr/>
          <p:nvPr/>
        </p:nvSpPr>
        <p:spPr>
          <a:xfrm>
            <a:off x="4288435" y="938735"/>
            <a:ext cx="4693470" cy="622934"/>
          </a:xfrm>
          <a:custGeom>
            <a:rect b="b" l="l" r="r" t="t"/>
            <a:pathLst>
              <a:path extrusionOk="0" h="19066" w="143652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8"/>
          <p:cNvSpPr/>
          <p:nvPr/>
        </p:nvSpPr>
        <p:spPr>
          <a:xfrm>
            <a:off x="4288435" y="937689"/>
            <a:ext cx="622934" cy="623979"/>
          </a:xfrm>
          <a:custGeom>
            <a:rect b="b" l="l" r="r" t="t"/>
            <a:pathLst>
              <a:path extrusionOk="0" h="19098" w="19066">
                <a:moveTo>
                  <a:pt x="9533" y="1"/>
                </a:moveTo>
                <a:cubicBezTo>
                  <a:pt x="4276" y="1"/>
                  <a:pt x="1" y="4276"/>
                  <a:pt x="1" y="9565"/>
                </a:cubicBezTo>
                <a:cubicBezTo>
                  <a:pt x="1" y="14822"/>
                  <a:pt x="4276" y="19097"/>
                  <a:pt x="9533" y="19097"/>
                </a:cubicBezTo>
                <a:cubicBezTo>
                  <a:pt x="14790" y="19097"/>
                  <a:pt x="19065" y="14822"/>
                  <a:pt x="19065" y="9565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4" name="Google Shape;324;p18"/>
          <p:cNvSpPr/>
          <p:nvPr/>
        </p:nvSpPr>
        <p:spPr>
          <a:xfrm>
            <a:off x="4277065" y="926319"/>
            <a:ext cx="645674" cy="646719"/>
          </a:xfrm>
          <a:custGeom>
            <a:rect b="b" l="l" r="r" t="t"/>
            <a:pathLst>
              <a:path extrusionOk="0" h="19794" w="19762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8"/>
          <p:cNvSpPr/>
          <p:nvPr/>
        </p:nvSpPr>
        <p:spPr>
          <a:xfrm>
            <a:off x="4288435" y="1729246"/>
            <a:ext cx="4693470" cy="622934"/>
          </a:xfrm>
          <a:custGeom>
            <a:rect b="b" l="l" r="r" t="t"/>
            <a:pathLst>
              <a:path extrusionOk="0" h="19066" w="143652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8"/>
          <p:cNvSpPr/>
          <p:nvPr/>
        </p:nvSpPr>
        <p:spPr>
          <a:xfrm>
            <a:off x="4288435" y="1729246"/>
            <a:ext cx="622934" cy="622934"/>
          </a:xfrm>
          <a:custGeom>
            <a:rect b="b" l="l" r="r" t="t"/>
            <a:pathLst>
              <a:path extrusionOk="0" h="19066" w="19066">
                <a:moveTo>
                  <a:pt x="9533" y="1"/>
                </a:moveTo>
                <a:cubicBezTo>
                  <a:pt x="4276" y="1"/>
                  <a:pt x="1" y="4244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cubicBezTo>
                  <a:pt x="14790" y="19065"/>
                  <a:pt x="19065" y="14790"/>
                  <a:pt x="19065" y="9533"/>
                </a:cubicBezTo>
                <a:cubicBezTo>
                  <a:pt x="19065" y="4244"/>
                  <a:pt x="14790" y="1"/>
                  <a:pt x="9533" y="1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7" name="Google Shape;327;p18"/>
          <p:cNvSpPr/>
          <p:nvPr/>
        </p:nvSpPr>
        <p:spPr>
          <a:xfrm>
            <a:off x="4277065" y="1716830"/>
            <a:ext cx="645674" cy="646719"/>
          </a:xfrm>
          <a:custGeom>
            <a:rect b="b" l="l" r="r" t="t"/>
            <a:pathLst>
              <a:path extrusionOk="0" h="19794" w="19762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8"/>
          <p:cNvSpPr/>
          <p:nvPr/>
        </p:nvSpPr>
        <p:spPr>
          <a:xfrm>
            <a:off x="4288435" y="2519757"/>
            <a:ext cx="4693470" cy="622934"/>
          </a:xfrm>
          <a:custGeom>
            <a:rect b="b" l="l" r="r" t="t"/>
            <a:pathLst>
              <a:path extrusionOk="0" h="19066" w="143652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8"/>
          <p:cNvSpPr/>
          <p:nvPr/>
        </p:nvSpPr>
        <p:spPr>
          <a:xfrm>
            <a:off x="4288435" y="2518712"/>
            <a:ext cx="622934" cy="623979"/>
          </a:xfrm>
          <a:custGeom>
            <a:rect b="b" l="l" r="r" t="t"/>
            <a:pathLst>
              <a:path extrusionOk="0" h="19098" w="19066">
                <a:moveTo>
                  <a:pt x="9533" y="1"/>
                </a:moveTo>
                <a:cubicBezTo>
                  <a:pt x="4276" y="1"/>
                  <a:pt x="1" y="4276"/>
                  <a:pt x="1" y="9565"/>
                </a:cubicBezTo>
                <a:cubicBezTo>
                  <a:pt x="1" y="14822"/>
                  <a:pt x="4276" y="19097"/>
                  <a:pt x="9533" y="19097"/>
                </a:cubicBezTo>
                <a:cubicBezTo>
                  <a:pt x="14790" y="19097"/>
                  <a:pt x="19065" y="14822"/>
                  <a:pt x="19065" y="9565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sz="2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0" name="Google Shape;330;p18"/>
          <p:cNvSpPr/>
          <p:nvPr/>
        </p:nvSpPr>
        <p:spPr>
          <a:xfrm>
            <a:off x="4277065" y="2508387"/>
            <a:ext cx="645674" cy="645674"/>
          </a:xfrm>
          <a:custGeom>
            <a:rect b="b" l="l" r="r" t="t"/>
            <a:pathLst>
              <a:path extrusionOk="0" h="19762" w="19762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65"/>
                  <a:pt x="9881" y="19065"/>
                </a:cubicBezTo>
                <a:cubicBezTo>
                  <a:pt x="4814" y="19065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21"/>
                  <a:pt x="0" y="9881"/>
                </a:cubicBezTo>
                <a:cubicBezTo>
                  <a:pt x="0" y="12510"/>
                  <a:pt x="1014" y="15011"/>
                  <a:pt x="2882" y="16880"/>
                </a:cubicBezTo>
                <a:cubicBezTo>
                  <a:pt x="4751" y="18748"/>
                  <a:pt x="7252" y="19762"/>
                  <a:pt x="9881" y="19762"/>
                </a:cubicBezTo>
                <a:cubicBezTo>
                  <a:pt x="12541" y="19762"/>
                  <a:pt x="15011" y="18748"/>
                  <a:pt x="16880" y="16880"/>
                </a:cubicBezTo>
                <a:cubicBezTo>
                  <a:pt x="18748" y="15011"/>
                  <a:pt x="19762" y="12510"/>
                  <a:pt x="19762" y="9881"/>
                </a:cubicBezTo>
                <a:cubicBezTo>
                  <a:pt x="19762" y="7221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8"/>
          <p:cNvSpPr/>
          <p:nvPr/>
        </p:nvSpPr>
        <p:spPr>
          <a:xfrm>
            <a:off x="4288435" y="3310268"/>
            <a:ext cx="4693470" cy="622934"/>
          </a:xfrm>
          <a:custGeom>
            <a:rect b="b" l="l" r="r" t="t"/>
            <a:pathLst>
              <a:path extrusionOk="0" h="19066" w="143652">
                <a:moveTo>
                  <a:pt x="9533" y="1"/>
                </a:moveTo>
                <a:cubicBezTo>
                  <a:pt x="4276" y="1"/>
                  <a:pt x="1" y="4308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308"/>
                  <a:pt x="139345" y="1"/>
                  <a:pt x="134119" y="1"/>
                </a:cubicBezTo>
                <a:close/>
              </a:path>
            </a:pathLst>
          </a:custGeom>
          <a:solidFill>
            <a:srgbClr val="FF9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8"/>
          <p:cNvSpPr/>
          <p:nvPr/>
        </p:nvSpPr>
        <p:spPr>
          <a:xfrm>
            <a:off x="4288435" y="3310268"/>
            <a:ext cx="622934" cy="622934"/>
          </a:xfrm>
          <a:custGeom>
            <a:rect b="b" l="l" r="r" t="t"/>
            <a:pathLst>
              <a:path extrusionOk="0" h="19066" w="19066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cubicBezTo>
                  <a:pt x="14790" y="19065"/>
                  <a:pt x="19065" y="14790"/>
                  <a:pt x="19065" y="9533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FF9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3" name="Google Shape;333;p18"/>
          <p:cNvSpPr/>
          <p:nvPr/>
        </p:nvSpPr>
        <p:spPr>
          <a:xfrm>
            <a:off x="4277065" y="3298898"/>
            <a:ext cx="645674" cy="645674"/>
          </a:xfrm>
          <a:custGeom>
            <a:rect b="b" l="l" r="r" t="t"/>
            <a:pathLst>
              <a:path extrusionOk="0" h="19762" w="19762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65"/>
                  <a:pt x="9881" y="19065"/>
                </a:cubicBezTo>
                <a:cubicBezTo>
                  <a:pt x="4814" y="19065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21"/>
                  <a:pt x="0" y="9881"/>
                </a:cubicBezTo>
                <a:cubicBezTo>
                  <a:pt x="0" y="12510"/>
                  <a:pt x="1014" y="15011"/>
                  <a:pt x="2882" y="16880"/>
                </a:cubicBezTo>
                <a:cubicBezTo>
                  <a:pt x="4751" y="18748"/>
                  <a:pt x="7252" y="19762"/>
                  <a:pt x="9881" y="19762"/>
                </a:cubicBezTo>
                <a:cubicBezTo>
                  <a:pt x="12541" y="19762"/>
                  <a:pt x="15011" y="18748"/>
                  <a:pt x="16880" y="16880"/>
                </a:cubicBezTo>
                <a:cubicBezTo>
                  <a:pt x="18748" y="15011"/>
                  <a:pt x="19762" y="12510"/>
                  <a:pt x="19762" y="9881"/>
                </a:cubicBezTo>
                <a:cubicBezTo>
                  <a:pt x="19762" y="7221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8"/>
          <p:cNvSpPr/>
          <p:nvPr/>
        </p:nvSpPr>
        <p:spPr>
          <a:xfrm>
            <a:off x="4288435" y="4100779"/>
            <a:ext cx="4693470" cy="622934"/>
          </a:xfrm>
          <a:custGeom>
            <a:rect b="b" l="l" r="r" t="t"/>
            <a:pathLst>
              <a:path extrusionOk="0" h="19066" w="143652">
                <a:moveTo>
                  <a:pt x="9533" y="1"/>
                </a:moveTo>
                <a:cubicBezTo>
                  <a:pt x="4276" y="1"/>
                  <a:pt x="1" y="4308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308"/>
                  <a:pt x="139345" y="1"/>
                  <a:pt x="134119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8"/>
          <p:cNvSpPr/>
          <p:nvPr/>
        </p:nvSpPr>
        <p:spPr>
          <a:xfrm>
            <a:off x="4288435" y="4100779"/>
            <a:ext cx="622934" cy="623979"/>
          </a:xfrm>
          <a:custGeom>
            <a:rect b="b" l="l" r="r" t="t"/>
            <a:pathLst>
              <a:path extrusionOk="0" h="19098" w="19066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822"/>
                  <a:pt x="4276" y="19097"/>
                  <a:pt x="9533" y="19097"/>
                </a:cubicBezTo>
                <a:cubicBezTo>
                  <a:pt x="14790" y="19097"/>
                  <a:pt x="19065" y="14822"/>
                  <a:pt x="19065" y="9533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6" name="Google Shape;336;p18"/>
          <p:cNvSpPr/>
          <p:nvPr/>
        </p:nvSpPr>
        <p:spPr>
          <a:xfrm>
            <a:off x="4277065" y="4089409"/>
            <a:ext cx="645674" cy="646719"/>
          </a:xfrm>
          <a:custGeom>
            <a:rect b="b" l="l" r="r" t="t"/>
            <a:pathLst>
              <a:path extrusionOk="0" h="19794" w="19762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97"/>
                  <a:pt x="9881" y="19097"/>
                </a:cubicBezTo>
                <a:cubicBezTo>
                  <a:pt x="4814" y="19097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53"/>
                  <a:pt x="0" y="9881"/>
                </a:cubicBezTo>
                <a:cubicBezTo>
                  <a:pt x="0" y="12541"/>
                  <a:pt x="1014" y="15011"/>
                  <a:pt x="2882" y="16880"/>
                </a:cubicBezTo>
                <a:cubicBezTo>
                  <a:pt x="4751" y="18748"/>
                  <a:pt x="7252" y="19793"/>
                  <a:pt x="9881" y="19793"/>
                </a:cubicBezTo>
                <a:cubicBezTo>
                  <a:pt x="12541" y="19793"/>
                  <a:pt x="15011" y="18748"/>
                  <a:pt x="16880" y="16880"/>
                </a:cubicBezTo>
                <a:cubicBezTo>
                  <a:pt x="18748" y="15011"/>
                  <a:pt x="19762" y="12541"/>
                  <a:pt x="19762" y="9881"/>
                </a:cubicBezTo>
                <a:cubicBezTo>
                  <a:pt x="19762" y="7253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8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Model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38" name="Google Shape;338;p18"/>
          <p:cNvSpPr txBox="1"/>
          <p:nvPr/>
        </p:nvSpPr>
        <p:spPr>
          <a:xfrm>
            <a:off x="4996250" y="1033463"/>
            <a:ext cx="36750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 line</a:t>
            </a:r>
            <a:endParaRPr sz="17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39" name="Google Shape;339;p18"/>
          <p:cNvSpPr txBox="1"/>
          <p:nvPr/>
        </p:nvSpPr>
        <p:spPr>
          <a:xfrm>
            <a:off x="5011725" y="1729250"/>
            <a:ext cx="37308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</a:t>
            </a:r>
            <a:endParaRPr sz="17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40" name="Google Shape;340;p18"/>
          <p:cNvSpPr txBox="1"/>
          <p:nvPr/>
        </p:nvSpPr>
        <p:spPr>
          <a:xfrm>
            <a:off x="4996250" y="2648824"/>
            <a:ext cx="3215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Stairs</a:t>
            </a:r>
            <a:endParaRPr sz="17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41" name="Google Shape;341;p18"/>
          <p:cNvSpPr txBox="1"/>
          <p:nvPr/>
        </p:nvSpPr>
        <p:spPr>
          <a:xfrm>
            <a:off x="4996250" y="3420575"/>
            <a:ext cx="32778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Elevator</a:t>
            </a:r>
            <a:endParaRPr sz="17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42" name="Google Shape;342;p18"/>
          <p:cNvSpPr txBox="1"/>
          <p:nvPr/>
        </p:nvSpPr>
        <p:spPr>
          <a:xfrm>
            <a:off x="5011725" y="4230363"/>
            <a:ext cx="35472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Entries/Exits</a:t>
            </a:r>
            <a:endParaRPr sz="17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343" name="Google Shape;34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50" y="1626988"/>
            <a:ext cx="3730900" cy="188952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18"/>
          <p:cNvSpPr/>
          <p:nvPr/>
        </p:nvSpPr>
        <p:spPr>
          <a:xfrm rot="5400000">
            <a:off x="2400050" y="3931400"/>
            <a:ext cx="1178700" cy="717300"/>
          </a:xfrm>
          <a:prstGeom prst="parallelogram">
            <a:avLst>
              <a:gd fmla="val 113712" name="adj"/>
            </a:avLst>
          </a:prstGeom>
          <a:solidFill>
            <a:srgbClr val="9464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8"/>
          <p:cNvSpPr/>
          <p:nvPr/>
        </p:nvSpPr>
        <p:spPr>
          <a:xfrm>
            <a:off x="3348062" y="4514727"/>
            <a:ext cx="312238" cy="364673"/>
          </a:xfrm>
          <a:prstGeom prst="flowChartProcess">
            <a:avLst/>
          </a:prstGeom>
          <a:solidFill>
            <a:srgbClr val="8594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8"/>
          <p:cNvSpPr/>
          <p:nvPr/>
        </p:nvSpPr>
        <p:spPr>
          <a:xfrm>
            <a:off x="2318500" y="3700700"/>
            <a:ext cx="312250" cy="364675"/>
          </a:xfrm>
          <a:prstGeom prst="flowChartProcess">
            <a:avLst/>
          </a:prstGeom>
          <a:solidFill>
            <a:srgbClr val="94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8"/>
          <p:cNvSpPr/>
          <p:nvPr/>
        </p:nvSpPr>
        <p:spPr>
          <a:xfrm flipH="1" rot="5400000">
            <a:off x="492400" y="3931400"/>
            <a:ext cx="1178700" cy="717300"/>
          </a:xfrm>
          <a:prstGeom prst="parallelogram">
            <a:avLst>
              <a:gd fmla="val 113712" name="adj"/>
            </a:avLst>
          </a:prstGeom>
          <a:solidFill>
            <a:srgbClr val="0181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8"/>
          <p:cNvSpPr/>
          <p:nvPr/>
        </p:nvSpPr>
        <p:spPr>
          <a:xfrm flipH="1" rot="10800000">
            <a:off x="1440412" y="3700700"/>
            <a:ext cx="312238" cy="364673"/>
          </a:xfrm>
          <a:prstGeom prst="flowChartProcess">
            <a:avLst/>
          </a:prstGeom>
          <a:solidFill>
            <a:srgbClr val="63FF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8"/>
          <p:cNvSpPr/>
          <p:nvPr/>
        </p:nvSpPr>
        <p:spPr>
          <a:xfrm flipH="1" rot="10800000">
            <a:off x="410850" y="4514725"/>
            <a:ext cx="312250" cy="364675"/>
          </a:xfrm>
          <a:prstGeom prst="flowChartProcess">
            <a:avLst/>
          </a:prstGeom>
          <a:solidFill>
            <a:srgbClr val="016B8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8"/>
          <p:cNvSpPr/>
          <p:nvPr/>
        </p:nvSpPr>
        <p:spPr>
          <a:xfrm rot="-2884682">
            <a:off x="841379" y="4203451"/>
            <a:ext cx="450370" cy="21094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8"/>
          <p:cNvSpPr/>
          <p:nvPr/>
        </p:nvSpPr>
        <p:spPr>
          <a:xfrm rot="2936600">
            <a:off x="2727181" y="4130423"/>
            <a:ext cx="450362" cy="21092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616" y="2345462"/>
            <a:ext cx="4935508" cy="24389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7" name="Google Shape;35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1" y="2366389"/>
            <a:ext cx="2541075" cy="2397023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58" name="Google Shape;358;p19"/>
          <p:cNvSpPr txBox="1"/>
          <p:nvPr/>
        </p:nvSpPr>
        <p:spPr>
          <a:xfrm>
            <a:off x="1135675" y="1289975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Crowdedness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59" name="Google Shape;359;p19"/>
          <p:cNvSpPr txBox="1"/>
          <p:nvPr/>
        </p:nvSpPr>
        <p:spPr>
          <a:xfrm>
            <a:off x="1135675" y="1506225"/>
            <a:ext cx="20484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The model was trained with simulations of crowdedness.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0" name="Google Shape;360;p19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Data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61" name="Google Shape;361;p19"/>
          <p:cNvSpPr txBox="1"/>
          <p:nvPr/>
        </p:nvSpPr>
        <p:spPr>
          <a:xfrm>
            <a:off x="6408213" y="1255000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Trajectory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62" name="Google Shape;362;p19"/>
          <p:cNvSpPr txBox="1"/>
          <p:nvPr/>
        </p:nvSpPr>
        <p:spPr>
          <a:xfrm>
            <a:off x="6133579" y="1471275"/>
            <a:ext cx="19449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Subsequent positions the passenger ha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 in each frame.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63" name="Google Shape;363;p19"/>
          <p:cNvGrpSpPr/>
          <p:nvPr/>
        </p:nvGrpSpPr>
        <p:grpSpPr>
          <a:xfrm>
            <a:off x="438076" y="1422606"/>
            <a:ext cx="630104" cy="630131"/>
            <a:chOff x="2190776" y="1361318"/>
            <a:chExt cx="630104" cy="630131"/>
          </a:xfrm>
        </p:grpSpPr>
        <p:sp>
          <p:nvSpPr>
            <p:cNvPr id="364" name="Google Shape;364;p19"/>
            <p:cNvSpPr/>
            <p:nvPr/>
          </p:nvSpPr>
          <p:spPr>
            <a:xfrm>
              <a:off x="2200045" y="1406731"/>
              <a:ext cx="611566" cy="539305"/>
            </a:xfrm>
            <a:custGeom>
              <a:rect b="b" l="l" r="r" t="t"/>
              <a:pathLst>
                <a:path extrusionOk="0" h="20248" w="22961">
                  <a:moveTo>
                    <a:pt x="11461" y="1"/>
                  </a:moveTo>
                  <a:cubicBezTo>
                    <a:pt x="10173" y="1"/>
                    <a:pt x="8864" y="247"/>
                    <a:pt x="7601" y="766"/>
                  </a:cubicBezTo>
                  <a:cubicBezTo>
                    <a:pt x="2439" y="2919"/>
                    <a:pt x="0" y="8842"/>
                    <a:pt x="2122" y="14004"/>
                  </a:cubicBezTo>
                  <a:cubicBezTo>
                    <a:pt x="3749" y="17902"/>
                    <a:pt x="7525" y="20248"/>
                    <a:pt x="11500" y="20248"/>
                  </a:cubicBezTo>
                  <a:cubicBezTo>
                    <a:pt x="12788" y="20248"/>
                    <a:pt x="14097" y="20001"/>
                    <a:pt x="15360" y="19482"/>
                  </a:cubicBezTo>
                  <a:cubicBezTo>
                    <a:pt x="20522" y="17329"/>
                    <a:pt x="22960" y="11407"/>
                    <a:pt x="20839" y="6245"/>
                  </a:cubicBezTo>
                  <a:cubicBezTo>
                    <a:pt x="19212" y="2346"/>
                    <a:pt x="15436" y="1"/>
                    <a:pt x="1146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2190776" y="1361318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3389" y="20111"/>
                  </a:moveTo>
                  <a:cubicBezTo>
                    <a:pt x="1298" y="17989"/>
                    <a:pt x="0" y="15044"/>
                    <a:pt x="0" y="11813"/>
                  </a:cubicBezTo>
                  <a:cubicBezTo>
                    <a:pt x="0" y="5289"/>
                    <a:pt x="5289" y="1"/>
                    <a:pt x="11813" y="1"/>
                  </a:cubicBezTo>
                  <a:cubicBezTo>
                    <a:pt x="13206" y="1"/>
                    <a:pt x="14536" y="254"/>
                    <a:pt x="15771" y="698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2505388" y="1446524"/>
              <a:ext cx="315492" cy="544925"/>
            </a:xfrm>
            <a:custGeom>
              <a:rect b="b" l="l" r="r" t="t"/>
              <a:pathLst>
                <a:path extrusionOk="0" fill="none" h="20459" w="11845">
                  <a:moveTo>
                    <a:pt x="8108" y="0"/>
                  </a:moveTo>
                  <a:cubicBezTo>
                    <a:pt x="10388" y="2154"/>
                    <a:pt x="11845" y="5226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7" name="Google Shape;367;p19"/>
          <p:cNvSpPr/>
          <p:nvPr/>
        </p:nvSpPr>
        <p:spPr>
          <a:xfrm>
            <a:off x="1371325" y="3249900"/>
            <a:ext cx="630000" cy="630000"/>
          </a:xfrm>
          <a:prstGeom prst="donut">
            <a:avLst>
              <a:gd fmla="val 0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9"/>
          <p:cNvSpPr/>
          <p:nvPr/>
        </p:nvSpPr>
        <p:spPr>
          <a:xfrm>
            <a:off x="1230325" y="3108900"/>
            <a:ext cx="912000" cy="912000"/>
          </a:xfrm>
          <a:prstGeom prst="donut">
            <a:avLst>
              <a:gd fmla="val 0" name="adj"/>
            </a:avLst>
          </a:prstGeom>
          <a:solidFill>
            <a:schemeClr val="lt2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9"/>
          <p:cNvSpPr/>
          <p:nvPr/>
        </p:nvSpPr>
        <p:spPr>
          <a:xfrm>
            <a:off x="1568875" y="3250125"/>
            <a:ext cx="234900" cy="203400"/>
          </a:xfrm>
          <a:prstGeom prst="smileyFace">
            <a:avLst>
              <a:gd fmla="val 4653" name="adj"/>
            </a:avLst>
          </a:prstGeom>
          <a:solidFill>
            <a:srgbClr val="A3A3A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9"/>
          <p:cNvSpPr/>
          <p:nvPr/>
        </p:nvSpPr>
        <p:spPr>
          <a:xfrm>
            <a:off x="1068175" y="2947650"/>
            <a:ext cx="1236300" cy="1234500"/>
          </a:xfrm>
          <a:prstGeom prst="donut">
            <a:avLst>
              <a:gd fmla="val 0" name="adj"/>
            </a:avLst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9"/>
          <p:cNvSpPr/>
          <p:nvPr/>
        </p:nvSpPr>
        <p:spPr>
          <a:xfrm>
            <a:off x="589898" y="1587929"/>
            <a:ext cx="326465" cy="299484"/>
          </a:xfrm>
          <a:custGeom>
            <a:rect b="b" l="l" r="r" t="t"/>
            <a:pathLst>
              <a:path extrusionOk="0" h="11244" w="12257">
                <a:moveTo>
                  <a:pt x="3896" y="1838"/>
                </a:moveTo>
                <a:cubicBezTo>
                  <a:pt x="4371" y="1838"/>
                  <a:pt x="4782" y="1964"/>
                  <a:pt x="5099" y="2186"/>
                </a:cubicBezTo>
                <a:lnTo>
                  <a:pt x="5099" y="3136"/>
                </a:lnTo>
                <a:cubicBezTo>
                  <a:pt x="4972" y="3294"/>
                  <a:pt x="4909" y="3484"/>
                  <a:pt x="4909" y="3674"/>
                </a:cubicBezTo>
                <a:lnTo>
                  <a:pt x="4909" y="4498"/>
                </a:lnTo>
                <a:cubicBezTo>
                  <a:pt x="4909" y="4561"/>
                  <a:pt x="4909" y="4625"/>
                  <a:pt x="4941" y="4688"/>
                </a:cubicBezTo>
                <a:cubicBezTo>
                  <a:pt x="4941" y="4688"/>
                  <a:pt x="4941" y="4720"/>
                  <a:pt x="4941" y="4751"/>
                </a:cubicBezTo>
                <a:cubicBezTo>
                  <a:pt x="4972" y="4783"/>
                  <a:pt x="4972" y="4815"/>
                  <a:pt x="4972" y="4846"/>
                </a:cubicBezTo>
                <a:cubicBezTo>
                  <a:pt x="5036" y="4941"/>
                  <a:pt x="5099" y="5036"/>
                  <a:pt x="5226" y="5131"/>
                </a:cubicBezTo>
                <a:cubicBezTo>
                  <a:pt x="5226" y="5195"/>
                  <a:pt x="5226" y="5226"/>
                  <a:pt x="5257" y="5290"/>
                </a:cubicBezTo>
                <a:lnTo>
                  <a:pt x="5257" y="5321"/>
                </a:lnTo>
                <a:cubicBezTo>
                  <a:pt x="5289" y="5353"/>
                  <a:pt x="5289" y="5353"/>
                  <a:pt x="5289" y="5353"/>
                </a:cubicBezTo>
                <a:cubicBezTo>
                  <a:pt x="5289" y="5385"/>
                  <a:pt x="5289" y="5385"/>
                  <a:pt x="5289" y="5416"/>
                </a:cubicBezTo>
                <a:cubicBezTo>
                  <a:pt x="5321" y="5448"/>
                  <a:pt x="5321" y="5480"/>
                  <a:pt x="5352" y="5543"/>
                </a:cubicBezTo>
                <a:cubicBezTo>
                  <a:pt x="5352" y="5543"/>
                  <a:pt x="5352" y="5575"/>
                  <a:pt x="5352" y="5575"/>
                </a:cubicBezTo>
                <a:cubicBezTo>
                  <a:pt x="5384" y="5638"/>
                  <a:pt x="5384" y="5670"/>
                  <a:pt x="5416" y="5701"/>
                </a:cubicBezTo>
                <a:cubicBezTo>
                  <a:pt x="5416" y="5701"/>
                  <a:pt x="5416" y="5733"/>
                  <a:pt x="5416" y="5733"/>
                </a:cubicBezTo>
                <a:lnTo>
                  <a:pt x="5447" y="5765"/>
                </a:lnTo>
                <a:cubicBezTo>
                  <a:pt x="5447" y="5765"/>
                  <a:pt x="5447" y="5796"/>
                  <a:pt x="5447" y="5796"/>
                </a:cubicBezTo>
                <a:cubicBezTo>
                  <a:pt x="5479" y="5828"/>
                  <a:pt x="5479" y="5891"/>
                  <a:pt x="5511" y="5923"/>
                </a:cubicBezTo>
                <a:cubicBezTo>
                  <a:pt x="5511" y="5923"/>
                  <a:pt x="5511" y="5923"/>
                  <a:pt x="5511" y="5955"/>
                </a:cubicBezTo>
                <a:cubicBezTo>
                  <a:pt x="5542" y="5955"/>
                  <a:pt x="5542" y="5986"/>
                  <a:pt x="5574" y="6018"/>
                </a:cubicBezTo>
                <a:cubicBezTo>
                  <a:pt x="5574" y="6050"/>
                  <a:pt x="5606" y="6113"/>
                  <a:pt x="5637" y="6145"/>
                </a:cubicBezTo>
                <a:cubicBezTo>
                  <a:pt x="5637" y="6145"/>
                  <a:pt x="5637" y="6176"/>
                  <a:pt x="5669" y="6208"/>
                </a:cubicBezTo>
                <a:cubicBezTo>
                  <a:pt x="5701" y="6240"/>
                  <a:pt x="5732" y="6303"/>
                  <a:pt x="5732" y="6335"/>
                </a:cubicBezTo>
                <a:cubicBezTo>
                  <a:pt x="5732" y="6335"/>
                  <a:pt x="5764" y="6366"/>
                  <a:pt x="5764" y="6366"/>
                </a:cubicBezTo>
                <a:cubicBezTo>
                  <a:pt x="5796" y="6430"/>
                  <a:pt x="5859" y="6493"/>
                  <a:pt x="5891" y="6556"/>
                </a:cubicBezTo>
                <a:lnTo>
                  <a:pt x="5922" y="6588"/>
                </a:lnTo>
                <a:lnTo>
                  <a:pt x="5922" y="7285"/>
                </a:lnTo>
                <a:cubicBezTo>
                  <a:pt x="5922" y="7475"/>
                  <a:pt x="5827" y="7665"/>
                  <a:pt x="5637" y="7760"/>
                </a:cubicBezTo>
                <a:lnTo>
                  <a:pt x="5099" y="8045"/>
                </a:lnTo>
                <a:lnTo>
                  <a:pt x="5004" y="8045"/>
                </a:lnTo>
                <a:lnTo>
                  <a:pt x="4972" y="8108"/>
                </a:lnTo>
                <a:lnTo>
                  <a:pt x="3832" y="8742"/>
                </a:lnTo>
                <a:cubicBezTo>
                  <a:pt x="3230" y="9090"/>
                  <a:pt x="2850" y="9692"/>
                  <a:pt x="2850" y="10357"/>
                </a:cubicBezTo>
                <a:lnTo>
                  <a:pt x="2850" y="10832"/>
                </a:lnTo>
                <a:lnTo>
                  <a:pt x="412" y="10832"/>
                </a:lnTo>
                <a:lnTo>
                  <a:pt x="412" y="10452"/>
                </a:lnTo>
                <a:cubicBezTo>
                  <a:pt x="412" y="10008"/>
                  <a:pt x="665" y="9597"/>
                  <a:pt x="1045" y="9375"/>
                </a:cubicBezTo>
                <a:lnTo>
                  <a:pt x="2407" y="8520"/>
                </a:lnTo>
                <a:cubicBezTo>
                  <a:pt x="2692" y="8393"/>
                  <a:pt x="2850" y="8108"/>
                  <a:pt x="2850" y="7791"/>
                </a:cubicBezTo>
                <a:lnTo>
                  <a:pt x="2850" y="7063"/>
                </a:lnTo>
                <a:lnTo>
                  <a:pt x="2787" y="7000"/>
                </a:lnTo>
                <a:cubicBezTo>
                  <a:pt x="2787" y="7000"/>
                  <a:pt x="2249" y="6493"/>
                  <a:pt x="2090" y="5796"/>
                </a:cubicBezTo>
                <a:lnTo>
                  <a:pt x="2059" y="5701"/>
                </a:lnTo>
                <a:lnTo>
                  <a:pt x="1995" y="5670"/>
                </a:lnTo>
                <a:cubicBezTo>
                  <a:pt x="1900" y="5606"/>
                  <a:pt x="1837" y="5511"/>
                  <a:pt x="1837" y="5385"/>
                </a:cubicBezTo>
                <a:lnTo>
                  <a:pt x="1837" y="4688"/>
                </a:lnTo>
                <a:cubicBezTo>
                  <a:pt x="1837" y="4593"/>
                  <a:pt x="1900" y="4530"/>
                  <a:pt x="1995" y="4435"/>
                </a:cubicBezTo>
                <a:lnTo>
                  <a:pt x="2059" y="4371"/>
                </a:lnTo>
                <a:lnTo>
                  <a:pt x="2059" y="3294"/>
                </a:lnTo>
                <a:cubicBezTo>
                  <a:pt x="2059" y="3231"/>
                  <a:pt x="2154" y="1838"/>
                  <a:pt x="3896" y="1838"/>
                </a:cubicBezTo>
                <a:close/>
                <a:moveTo>
                  <a:pt x="7569" y="413"/>
                </a:moveTo>
                <a:cubicBezTo>
                  <a:pt x="8361" y="413"/>
                  <a:pt x="8931" y="634"/>
                  <a:pt x="9279" y="1014"/>
                </a:cubicBezTo>
                <a:cubicBezTo>
                  <a:pt x="9659" y="1458"/>
                  <a:pt x="9596" y="2028"/>
                  <a:pt x="9596" y="2028"/>
                </a:cubicBezTo>
                <a:lnTo>
                  <a:pt x="9596" y="3326"/>
                </a:lnTo>
                <a:lnTo>
                  <a:pt x="9659" y="3389"/>
                </a:lnTo>
                <a:cubicBezTo>
                  <a:pt x="9754" y="3484"/>
                  <a:pt x="9818" y="3579"/>
                  <a:pt x="9818" y="3706"/>
                </a:cubicBezTo>
                <a:lnTo>
                  <a:pt x="9818" y="4530"/>
                </a:lnTo>
                <a:cubicBezTo>
                  <a:pt x="9818" y="4688"/>
                  <a:pt x="9691" y="4846"/>
                  <a:pt x="9533" y="4910"/>
                </a:cubicBezTo>
                <a:lnTo>
                  <a:pt x="9406" y="4941"/>
                </a:lnTo>
                <a:lnTo>
                  <a:pt x="9374" y="5036"/>
                </a:lnTo>
                <a:cubicBezTo>
                  <a:pt x="9248" y="5448"/>
                  <a:pt x="9058" y="5860"/>
                  <a:pt x="8804" y="6208"/>
                </a:cubicBezTo>
                <a:cubicBezTo>
                  <a:pt x="8741" y="6303"/>
                  <a:pt x="8678" y="6366"/>
                  <a:pt x="8646" y="6430"/>
                </a:cubicBezTo>
                <a:lnTo>
                  <a:pt x="8583" y="6493"/>
                </a:lnTo>
                <a:lnTo>
                  <a:pt x="8583" y="7316"/>
                </a:lnTo>
                <a:cubicBezTo>
                  <a:pt x="8583" y="7696"/>
                  <a:pt x="8773" y="8013"/>
                  <a:pt x="9121" y="8171"/>
                </a:cubicBezTo>
                <a:lnTo>
                  <a:pt x="11053" y="9153"/>
                </a:lnTo>
                <a:cubicBezTo>
                  <a:pt x="11559" y="9407"/>
                  <a:pt x="11844" y="9882"/>
                  <a:pt x="11844" y="10420"/>
                </a:cubicBezTo>
                <a:lnTo>
                  <a:pt x="11844" y="10832"/>
                </a:lnTo>
                <a:lnTo>
                  <a:pt x="3262" y="10832"/>
                </a:lnTo>
                <a:lnTo>
                  <a:pt x="3262" y="10388"/>
                </a:lnTo>
                <a:cubicBezTo>
                  <a:pt x="3262" y="9850"/>
                  <a:pt x="3547" y="9375"/>
                  <a:pt x="4022" y="9122"/>
                </a:cubicBezTo>
                <a:lnTo>
                  <a:pt x="5859" y="8108"/>
                </a:lnTo>
                <a:cubicBezTo>
                  <a:pt x="6144" y="7950"/>
                  <a:pt x="6334" y="7633"/>
                  <a:pt x="6334" y="7285"/>
                </a:cubicBezTo>
                <a:lnTo>
                  <a:pt x="6334" y="6461"/>
                </a:lnTo>
                <a:lnTo>
                  <a:pt x="6302" y="6430"/>
                </a:lnTo>
                <a:lnTo>
                  <a:pt x="6302" y="6398"/>
                </a:lnTo>
                <a:cubicBezTo>
                  <a:pt x="6302" y="6398"/>
                  <a:pt x="6271" y="6398"/>
                  <a:pt x="6271" y="6366"/>
                </a:cubicBezTo>
                <a:lnTo>
                  <a:pt x="6239" y="6366"/>
                </a:lnTo>
                <a:cubicBezTo>
                  <a:pt x="6239" y="6335"/>
                  <a:pt x="6239" y="6335"/>
                  <a:pt x="6207" y="6303"/>
                </a:cubicBezTo>
                <a:cubicBezTo>
                  <a:pt x="6176" y="6271"/>
                  <a:pt x="6144" y="6208"/>
                  <a:pt x="6112" y="6145"/>
                </a:cubicBezTo>
                <a:cubicBezTo>
                  <a:pt x="6081" y="6113"/>
                  <a:pt x="6049" y="6081"/>
                  <a:pt x="6049" y="6050"/>
                </a:cubicBezTo>
                <a:lnTo>
                  <a:pt x="6017" y="6050"/>
                </a:lnTo>
                <a:cubicBezTo>
                  <a:pt x="5986" y="5955"/>
                  <a:pt x="5922" y="5860"/>
                  <a:pt x="5891" y="5765"/>
                </a:cubicBezTo>
                <a:cubicBezTo>
                  <a:pt x="5859" y="5733"/>
                  <a:pt x="5827" y="5670"/>
                  <a:pt x="5796" y="5606"/>
                </a:cubicBezTo>
                <a:lnTo>
                  <a:pt x="5796" y="5575"/>
                </a:lnTo>
                <a:cubicBezTo>
                  <a:pt x="5796" y="5575"/>
                  <a:pt x="5764" y="5543"/>
                  <a:pt x="5764" y="5511"/>
                </a:cubicBezTo>
                <a:cubicBezTo>
                  <a:pt x="5764" y="5511"/>
                  <a:pt x="5764" y="5480"/>
                  <a:pt x="5764" y="5480"/>
                </a:cubicBezTo>
                <a:cubicBezTo>
                  <a:pt x="5732" y="5448"/>
                  <a:pt x="5732" y="5416"/>
                  <a:pt x="5701" y="5385"/>
                </a:cubicBezTo>
                <a:cubicBezTo>
                  <a:pt x="5701" y="5353"/>
                  <a:pt x="5669" y="5290"/>
                  <a:pt x="5669" y="5226"/>
                </a:cubicBezTo>
                <a:lnTo>
                  <a:pt x="5637" y="5195"/>
                </a:lnTo>
                <a:cubicBezTo>
                  <a:pt x="5637" y="5163"/>
                  <a:pt x="5637" y="5163"/>
                  <a:pt x="5637" y="5163"/>
                </a:cubicBezTo>
                <a:cubicBezTo>
                  <a:pt x="5637" y="5100"/>
                  <a:pt x="5606" y="5036"/>
                  <a:pt x="5606" y="4973"/>
                </a:cubicBezTo>
                <a:lnTo>
                  <a:pt x="5574" y="4910"/>
                </a:lnTo>
                <a:lnTo>
                  <a:pt x="5511" y="4846"/>
                </a:lnTo>
                <a:cubicBezTo>
                  <a:pt x="5384" y="4783"/>
                  <a:pt x="5321" y="4656"/>
                  <a:pt x="5321" y="4498"/>
                </a:cubicBezTo>
                <a:lnTo>
                  <a:pt x="5321" y="3706"/>
                </a:lnTo>
                <a:cubicBezTo>
                  <a:pt x="5321" y="3579"/>
                  <a:pt x="5352" y="3484"/>
                  <a:pt x="5447" y="3389"/>
                </a:cubicBezTo>
                <a:lnTo>
                  <a:pt x="5511" y="3326"/>
                </a:lnTo>
                <a:lnTo>
                  <a:pt x="5511" y="1996"/>
                </a:lnTo>
                <a:cubicBezTo>
                  <a:pt x="5511" y="1838"/>
                  <a:pt x="5511" y="1394"/>
                  <a:pt x="5827" y="1014"/>
                </a:cubicBezTo>
                <a:cubicBezTo>
                  <a:pt x="6176" y="634"/>
                  <a:pt x="6746" y="413"/>
                  <a:pt x="7569" y="413"/>
                </a:cubicBezTo>
                <a:close/>
                <a:moveTo>
                  <a:pt x="7569" y="1"/>
                </a:moveTo>
                <a:cubicBezTo>
                  <a:pt x="6651" y="1"/>
                  <a:pt x="5954" y="254"/>
                  <a:pt x="5542" y="729"/>
                </a:cubicBezTo>
                <a:cubicBezTo>
                  <a:pt x="5257" y="1046"/>
                  <a:pt x="5131" y="1426"/>
                  <a:pt x="5131" y="1711"/>
                </a:cubicBezTo>
                <a:cubicBezTo>
                  <a:pt x="4782" y="1521"/>
                  <a:pt x="4339" y="1426"/>
                  <a:pt x="3896" y="1426"/>
                </a:cubicBezTo>
                <a:cubicBezTo>
                  <a:pt x="1774" y="1426"/>
                  <a:pt x="1647" y="3231"/>
                  <a:pt x="1647" y="3263"/>
                </a:cubicBezTo>
                <a:lnTo>
                  <a:pt x="1647" y="4213"/>
                </a:lnTo>
                <a:cubicBezTo>
                  <a:pt x="1520" y="4340"/>
                  <a:pt x="1425" y="4530"/>
                  <a:pt x="1425" y="4688"/>
                </a:cubicBezTo>
                <a:lnTo>
                  <a:pt x="1425" y="5385"/>
                </a:lnTo>
                <a:cubicBezTo>
                  <a:pt x="1425" y="5606"/>
                  <a:pt x="1520" y="5828"/>
                  <a:pt x="1710" y="5955"/>
                </a:cubicBezTo>
                <a:cubicBezTo>
                  <a:pt x="1869" y="6588"/>
                  <a:pt x="2280" y="7063"/>
                  <a:pt x="2439" y="7253"/>
                </a:cubicBezTo>
                <a:lnTo>
                  <a:pt x="2439" y="7791"/>
                </a:lnTo>
                <a:cubicBezTo>
                  <a:pt x="2439" y="7950"/>
                  <a:pt x="2344" y="8108"/>
                  <a:pt x="2217" y="8203"/>
                </a:cubicBezTo>
                <a:lnTo>
                  <a:pt x="855" y="9027"/>
                </a:lnTo>
                <a:cubicBezTo>
                  <a:pt x="317" y="9312"/>
                  <a:pt x="0" y="9882"/>
                  <a:pt x="0" y="10452"/>
                </a:cubicBezTo>
                <a:lnTo>
                  <a:pt x="0" y="11243"/>
                </a:lnTo>
                <a:lnTo>
                  <a:pt x="12256" y="11243"/>
                </a:lnTo>
                <a:lnTo>
                  <a:pt x="12256" y="10420"/>
                </a:lnTo>
                <a:cubicBezTo>
                  <a:pt x="12256" y="9723"/>
                  <a:pt x="11876" y="9090"/>
                  <a:pt x="11243" y="8773"/>
                </a:cubicBezTo>
                <a:lnTo>
                  <a:pt x="9279" y="7791"/>
                </a:lnTo>
                <a:cubicBezTo>
                  <a:pt x="9121" y="7696"/>
                  <a:pt x="8994" y="7506"/>
                  <a:pt x="8994" y="7316"/>
                </a:cubicBezTo>
                <a:lnTo>
                  <a:pt x="8994" y="6620"/>
                </a:lnTo>
                <a:cubicBezTo>
                  <a:pt x="9058" y="6556"/>
                  <a:pt x="9089" y="6493"/>
                  <a:pt x="9153" y="6430"/>
                </a:cubicBezTo>
                <a:cubicBezTo>
                  <a:pt x="9406" y="6081"/>
                  <a:pt x="9596" y="5670"/>
                  <a:pt x="9754" y="5226"/>
                </a:cubicBezTo>
                <a:cubicBezTo>
                  <a:pt x="10039" y="5100"/>
                  <a:pt x="10229" y="4815"/>
                  <a:pt x="10229" y="4498"/>
                </a:cubicBezTo>
                <a:lnTo>
                  <a:pt x="10229" y="3674"/>
                </a:lnTo>
                <a:cubicBezTo>
                  <a:pt x="10229" y="3484"/>
                  <a:pt x="10134" y="3294"/>
                  <a:pt x="10008" y="3136"/>
                </a:cubicBezTo>
                <a:lnTo>
                  <a:pt x="10008" y="2059"/>
                </a:lnTo>
                <a:cubicBezTo>
                  <a:pt x="10039" y="1964"/>
                  <a:pt x="10071" y="1268"/>
                  <a:pt x="9596" y="729"/>
                </a:cubicBezTo>
                <a:cubicBezTo>
                  <a:pt x="9153" y="254"/>
                  <a:pt x="8488" y="1"/>
                  <a:pt x="75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9"/>
          <p:cNvSpPr txBox="1"/>
          <p:nvPr/>
        </p:nvSpPr>
        <p:spPr>
          <a:xfrm>
            <a:off x="3629525" y="1280913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Path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73" name="Google Shape;373;p19"/>
          <p:cNvSpPr txBox="1"/>
          <p:nvPr/>
        </p:nvSpPr>
        <p:spPr>
          <a:xfrm>
            <a:off x="3648650" y="1497200"/>
            <a:ext cx="17223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Intended path the passenger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wants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 to take.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4" name="Google Shape;374;p19"/>
          <p:cNvSpPr/>
          <p:nvPr/>
        </p:nvSpPr>
        <p:spPr>
          <a:xfrm>
            <a:off x="5388598" y="1385939"/>
            <a:ext cx="539039" cy="539012"/>
          </a:xfrm>
          <a:custGeom>
            <a:rect b="b" l="l" r="r" t="t"/>
            <a:pathLst>
              <a:path extrusionOk="0" h="20237" w="20238">
                <a:moveTo>
                  <a:pt x="10135" y="1"/>
                </a:moveTo>
                <a:cubicBezTo>
                  <a:pt x="4530" y="1"/>
                  <a:pt x="1" y="4529"/>
                  <a:pt x="1" y="10103"/>
                </a:cubicBezTo>
                <a:cubicBezTo>
                  <a:pt x="1" y="15708"/>
                  <a:pt x="4530" y="20237"/>
                  <a:pt x="10135" y="20237"/>
                </a:cubicBezTo>
                <a:cubicBezTo>
                  <a:pt x="15709" y="20237"/>
                  <a:pt x="20237" y="15708"/>
                  <a:pt x="20237" y="10103"/>
                </a:cubicBezTo>
                <a:cubicBezTo>
                  <a:pt x="20237" y="4529"/>
                  <a:pt x="15709" y="1"/>
                  <a:pt x="1013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9"/>
          <p:cNvSpPr/>
          <p:nvPr/>
        </p:nvSpPr>
        <p:spPr>
          <a:xfrm>
            <a:off x="5524409" y="1520898"/>
            <a:ext cx="124013" cy="124865"/>
          </a:xfrm>
          <a:custGeom>
            <a:rect b="b" l="l" r="r" t="t"/>
            <a:pathLst>
              <a:path extrusionOk="0" h="4688" w="4656">
                <a:moveTo>
                  <a:pt x="4054" y="381"/>
                </a:moveTo>
                <a:cubicBezTo>
                  <a:pt x="4213" y="381"/>
                  <a:pt x="4308" y="476"/>
                  <a:pt x="4308" y="602"/>
                </a:cubicBezTo>
                <a:lnTo>
                  <a:pt x="4308" y="4086"/>
                </a:lnTo>
                <a:cubicBezTo>
                  <a:pt x="4308" y="4213"/>
                  <a:pt x="4213" y="4339"/>
                  <a:pt x="4054" y="4339"/>
                </a:cubicBezTo>
                <a:lnTo>
                  <a:pt x="602" y="4339"/>
                </a:lnTo>
                <a:cubicBezTo>
                  <a:pt x="444" y="4339"/>
                  <a:pt x="349" y="4213"/>
                  <a:pt x="349" y="4086"/>
                </a:cubicBezTo>
                <a:lnTo>
                  <a:pt x="349" y="602"/>
                </a:lnTo>
                <a:cubicBezTo>
                  <a:pt x="349" y="476"/>
                  <a:pt x="444" y="381"/>
                  <a:pt x="602" y="381"/>
                </a:cubicBezTo>
                <a:close/>
                <a:moveTo>
                  <a:pt x="602" y="1"/>
                </a:moveTo>
                <a:cubicBezTo>
                  <a:pt x="254" y="1"/>
                  <a:pt x="1" y="286"/>
                  <a:pt x="1" y="602"/>
                </a:cubicBezTo>
                <a:lnTo>
                  <a:pt x="1" y="4086"/>
                </a:lnTo>
                <a:cubicBezTo>
                  <a:pt x="1" y="4403"/>
                  <a:pt x="254" y="4688"/>
                  <a:pt x="602" y="4688"/>
                </a:cubicBezTo>
                <a:lnTo>
                  <a:pt x="4054" y="4688"/>
                </a:lnTo>
                <a:cubicBezTo>
                  <a:pt x="4403" y="4688"/>
                  <a:pt x="4656" y="4403"/>
                  <a:pt x="4656" y="4086"/>
                </a:cubicBezTo>
                <a:lnTo>
                  <a:pt x="4656" y="602"/>
                </a:lnTo>
                <a:cubicBezTo>
                  <a:pt x="4656" y="286"/>
                  <a:pt x="4403" y="1"/>
                  <a:pt x="40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9"/>
          <p:cNvSpPr/>
          <p:nvPr/>
        </p:nvSpPr>
        <p:spPr>
          <a:xfrm>
            <a:off x="5667812" y="1520898"/>
            <a:ext cx="124865" cy="124865"/>
          </a:xfrm>
          <a:custGeom>
            <a:rect b="b" l="l" r="r" t="t"/>
            <a:pathLst>
              <a:path extrusionOk="0" h="4688" w="4688">
                <a:moveTo>
                  <a:pt x="4086" y="381"/>
                </a:moveTo>
                <a:cubicBezTo>
                  <a:pt x="4212" y="381"/>
                  <a:pt x="4307" y="476"/>
                  <a:pt x="4307" y="602"/>
                </a:cubicBezTo>
                <a:lnTo>
                  <a:pt x="4307" y="4086"/>
                </a:lnTo>
                <a:cubicBezTo>
                  <a:pt x="4307" y="4213"/>
                  <a:pt x="4212" y="4339"/>
                  <a:pt x="4086" y="4339"/>
                </a:cubicBezTo>
                <a:lnTo>
                  <a:pt x="602" y="4339"/>
                </a:lnTo>
                <a:cubicBezTo>
                  <a:pt x="475" y="4339"/>
                  <a:pt x="349" y="4213"/>
                  <a:pt x="349" y="4086"/>
                </a:cubicBezTo>
                <a:lnTo>
                  <a:pt x="349" y="602"/>
                </a:lnTo>
                <a:cubicBezTo>
                  <a:pt x="349" y="476"/>
                  <a:pt x="475" y="381"/>
                  <a:pt x="602" y="381"/>
                </a:cubicBezTo>
                <a:close/>
                <a:moveTo>
                  <a:pt x="602" y="1"/>
                </a:moveTo>
                <a:cubicBezTo>
                  <a:pt x="254" y="1"/>
                  <a:pt x="0" y="286"/>
                  <a:pt x="0" y="602"/>
                </a:cubicBezTo>
                <a:lnTo>
                  <a:pt x="0" y="4086"/>
                </a:lnTo>
                <a:cubicBezTo>
                  <a:pt x="0" y="4403"/>
                  <a:pt x="254" y="4688"/>
                  <a:pt x="602" y="4688"/>
                </a:cubicBezTo>
                <a:lnTo>
                  <a:pt x="4086" y="4688"/>
                </a:lnTo>
                <a:cubicBezTo>
                  <a:pt x="4402" y="4688"/>
                  <a:pt x="4687" y="4403"/>
                  <a:pt x="4687" y="4086"/>
                </a:cubicBezTo>
                <a:lnTo>
                  <a:pt x="4687" y="602"/>
                </a:lnTo>
                <a:cubicBezTo>
                  <a:pt x="4687" y="286"/>
                  <a:pt x="4402" y="1"/>
                  <a:pt x="408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9"/>
          <p:cNvSpPr/>
          <p:nvPr/>
        </p:nvSpPr>
        <p:spPr>
          <a:xfrm>
            <a:off x="5524409" y="1665127"/>
            <a:ext cx="124013" cy="124039"/>
          </a:xfrm>
          <a:custGeom>
            <a:rect b="b" l="l" r="r" t="t"/>
            <a:pathLst>
              <a:path extrusionOk="0" h="4657" w="4656">
                <a:moveTo>
                  <a:pt x="4054" y="349"/>
                </a:moveTo>
                <a:cubicBezTo>
                  <a:pt x="4213" y="349"/>
                  <a:pt x="4308" y="444"/>
                  <a:pt x="4308" y="603"/>
                </a:cubicBezTo>
                <a:lnTo>
                  <a:pt x="4308" y="4055"/>
                </a:lnTo>
                <a:cubicBezTo>
                  <a:pt x="4308" y="4213"/>
                  <a:pt x="4213" y="4308"/>
                  <a:pt x="4054" y="4308"/>
                </a:cubicBezTo>
                <a:lnTo>
                  <a:pt x="602" y="4308"/>
                </a:lnTo>
                <a:cubicBezTo>
                  <a:pt x="444" y="4308"/>
                  <a:pt x="349" y="4213"/>
                  <a:pt x="349" y="4055"/>
                </a:cubicBezTo>
                <a:lnTo>
                  <a:pt x="349" y="603"/>
                </a:lnTo>
                <a:cubicBezTo>
                  <a:pt x="349" y="476"/>
                  <a:pt x="444" y="349"/>
                  <a:pt x="602" y="349"/>
                </a:cubicBezTo>
                <a:close/>
                <a:moveTo>
                  <a:pt x="602" y="1"/>
                </a:moveTo>
                <a:cubicBezTo>
                  <a:pt x="254" y="1"/>
                  <a:pt x="1" y="254"/>
                  <a:pt x="1" y="603"/>
                </a:cubicBezTo>
                <a:lnTo>
                  <a:pt x="1" y="4055"/>
                </a:lnTo>
                <a:cubicBezTo>
                  <a:pt x="1" y="4403"/>
                  <a:pt x="254" y="4656"/>
                  <a:pt x="602" y="4656"/>
                </a:cubicBezTo>
                <a:lnTo>
                  <a:pt x="4054" y="4656"/>
                </a:lnTo>
                <a:cubicBezTo>
                  <a:pt x="4403" y="4656"/>
                  <a:pt x="4656" y="4403"/>
                  <a:pt x="4656" y="4055"/>
                </a:cubicBezTo>
                <a:lnTo>
                  <a:pt x="4656" y="603"/>
                </a:lnTo>
                <a:cubicBezTo>
                  <a:pt x="4656" y="254"/>
                  <a:pt x="4403" y="1"/>
                  <a:pt x="40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5667812" y="1665127"/>
            <a:ext cx="124865" cy="124039"/>
          </a:xfrm>
          <a:custGeom>
            <a:rect b="b" l="l" r="r" t="t"/>
            <a:pathLst>
              <a:path extrusionOk="0" h="4657" w="4688">
                <a:moveTo>
                  <a:pt x="2344" y="1"/>
                </a:moveTo>
                <a:cubicBezTo>
                  <a:pt x="2249" y="1"/>
                  <a:pt x="2154" y="64"/>
                  <a:pt x="2154" y="159"/>
                </a:cubicBezTo>
                <a:lnTo>
                  <a:pt x="2154" y="2154"/>
                </a:lnTo>
                <a:lnTo>
                  <a:pt x="190" y="2154"/>
                </a:lnTo>
                <a:cubicBezTo>
                  <a:pt x="64" y="2154"/>
                  <a:pt x="0" y="2218"/>
                  <a:pt x="0" y="2344"/>
                </a:cubicBezTo>
                <a:cubicBezTo>
                  <a:pt x="0" y="2439"/>
                  <a:pt x="64" y="2503"/>
                  <a:pt x="190" y="2503"/>
                </a:cubicBezTo>
                <a:lnTo>
                  <a:pt x="2154" y="2503"/>
                </a:lnTo>
                <a:lnTo>
                  <a:pt x="2154" y="4498"/>
                </a:lnTo>
                <a:cubicBezTo>
                  <a:pt x="2154" y="4593"/>
                  <a:pt x="2249" y="4656"/>
                  <a:pt x="2344" y="4656"/>
                </a:cubicBezTo>
                <a:cubicBezTo>
                  <a:pt x="2439" y="4656"/>
                  <a:pt x="2502" y="4593"/>
                  <a:pt x="2502" y="4498"/>
                </a:cubicBezTo>
                <a:lnTo>
                  <a:pt x="2502" y="2503"/>
                </a:lnTo>
                <a:lnTo>
                  <a:pt x="4497" y="2503"/>
                </a:lnTo>
                <a:cubicBezTo>
                  <a:pt x="4592" y="2503"/>
                  <a:pt x="4687" y="2439"/>
                  <a:pt x="4687" y="2344"/>
                </a:cubicBezTo>
                <a:cubicBezTo>
                  <a:pt x="4687" y="2218"/>
                  <a:pt x="4592" y="2154"/>
                  <a:pt x="4497" y="2154"/>
                </a:cubicBezTo>
                <a:lnTo>
                  <a:pt x="2502" y="2154"/>
                </a:lnTo>
                <a:lnTo>
                  <a:pt x="2502" y="159"/>
                </a:lnTo>
                <a:cubicBezTo>
                  <a:pt x="2502" y="64"/>
                  <a:pt x="2439" y="1"/>
                  <a:pt x="23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5553095" y="1340393"/>
            <a:ext cx="420087" cy="535656"/>
          </a:xfrm>
          <a:custGeom>
            <a:rect b="b" l="l" r="r" t="t"/>
            <a:pathLst>
              <a:path extrusionOk="0" fill="none" h="20111" w="15772">
                <a:moveTo>
                  <a:pt x="12383" y="20110"/>
                </a:moveTo>
                <a:cubicBezTo>
                  <a:pt x="14473" y="17988"/>
                  <a:pt x="15772" y="15043"/>
                  <a:pt x="15772" y="11813"/>
                </a:cubicBezTo>
                <a:cubicBezTo>
                  <a:pt x="15772" y="5289"/>
                  <a:pt x="10483" y="0"/>
                  <a:pt x="3959" y="0"/>
                </a:cubicBezTo>
                <a:cubicBezTo>
                  <a:pt x="2566" y="0"/>
                  <a:pt x="1235" y="254"/>
                  <a:pt x="0" y="666"/>
                </a:cubicBezTo>
              </a:path>
            </a:pathLst>
          </a:custGeom>
          <a:noFill/>
          <a:ln cap="flat" cmpd="sng" w="7925">
            <a:solidFill>
              <a:srgbClr val="CECECE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5343052" y="1425598"/>
            <a:ext cx="315518" cy="544925"/>
          </a:xfrm>
          <a:custGeom>
            <a:rect b="b" l="l" r="r" t="t"/>
            <a:pathLst>
              <a:path extrusionOk="0" fill="none" h="20459" w="11846">
                <a:moveTo>
                  <a:pt x="3738" y="0"/>
                </a:moveTo>
                <a:cubicBezTo>
                  <a:pt x="1458" y="2154"/>
                  <a:pt x="1" y="5225"/>
                  <a:pt x="1" y="8614"/>
                </a:cubicBezTo>
                <a:cubicBezTo>
                  <a:pt x="1" y="15138"/>
                  <a:pt x="5321" y="20458"/>
                  <a:pt x="11845" y="20458"/>
                </a:cubicBezTo>
              </a:path>
            </a:pathLst>
          </a:custGeom>
          <a:noFill/>
          <a:ln cap="flat" cmpd="sng" w="7925">
            <a:solidFill>
              <a:srgbClr val="CECECE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1" name="Google Shape;381;p19"/>
          <p:cNvGrpSpPr/>
          <p:nvPr/>
        </p:nvGrpSpPr>
        <p:grpSpPr>
          <a:xfrm>
            <a:off x="8132026" y="1363805"/>
            <a:ext cx="630104" cy="630131"/>
            <a:chOff x="2190776" y="3637093"/>
            <a:chExt cx="630104" cy="630131"/>
          </a:xfrm>
        </p:grpSpPr>
        <p:sp>
          <p:nvSpPr>
            <p:cNvPr id="382" name="Google Shape;382;p19"/>
            <p:cNvSpPr/>
            <p:nvPr/>
          </p:nvSpPr>
          <p:spPr>
            <a:xfrm>
              <a:off x="2236321" y="3682639"/>
              <a:ext cx="539012" cy="539012"/>
            </a:xfrm>
            <a:custGeom>
              <a:rect b="b" l="l" r="r" t="t"/>
              <a:pathLst>
                <a:path extrusionOk="0" h="20237" w="20237">
                  <a:moveTo>
                    <a:pt x="10103" y="1"/>
                  </a:moveTo>
                  <a:cubicBezTo>
                    <a:pt x="4529" y="1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1"/>
                    <a:pt x="101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2343447" y="3828572"/>
              <a:ext cx="308753" cy="247173"/>
            </a:xfrm>
            <a:custGeom>
              <a:rect b="b" l="l" r="r" t="t"/>
              <a:pathLst>
                <a:path extrusionOk="0" h="9280" w="11592">
                  <a:moveTo>
                    <a:pt x="11211" y="380"/>
                  </a:moveTo>
                  <a:lnTo>
                    <a:pt x="11211" y="6176"/>
                  </a:lnTo>
                  <a:lnTo>
                    <a:pt x="3104" y="6176"/>
                  </a:lnTo>
                  <a:lnTo>
                    <a:pt x="3104" y="380"/>
                  </a:lnTo>
                  <a:close/>
                  <a:moveTo>
                    <a:pt x="2692" y="1742"/>
                  </a:moveTo>
                  <a:lnTo>
                    <a:pt x="2692" y="6556"/>
                  </a:lnTo>
                  <a:lnTo>
                    <a:pt x="9849" y="6556"/>
                  </a:lnTo>
                  <a:lnTo>
                    <a:pt x="9849" y="7537"/>
                  </a:lnTo>
                  <a:lnTo>
                    <a:pt x="1742" y="7537"/>
                  </a:lnTo>
                  <a:lnTo>
                    <a:pt x="1742" y="1742"/>
                  </a:lnTo>
                  <a:close/>
                  <a:moveTo>
                    <a:pt x="1362" y="3104"/>
                  </a:moveTo>
                  <a:lnTo>
                    <a:pt x="1362" y="7918"/>
                  </a:lnTo>
                  <a:lnTo>
                    <a:pt x="8487" y="7918"/>
                  </a:lnTo>
                  <a:lnTo>
                    <a:pt x="8487" y="8899"/>
                  </a:lnTo>
                  <a:lnTo>
                    <a:pt x="380" y="8899"/>
                  </a:lnTo>
                  <a:lnTo>
                    <a:pt x="380" y="3104"/>
                  </a:lnTo>
                  <a:close/>
                  <a:moveTo>
                    <a:pt x="2692" y="0"/>
                  </a:moveTo>
                  <a:lnTo>
                    <a:pt x="2692" y="1362"/>
                  </a:lnTo>
                  <a:lnTo>
                    <a:pt x="1362" y="1362"/>
                  </a:lnTo>
                  <a:lnTo>
                    <a:pt x="1362" y="2692"/>
                  </a:lnTo>
                  <a:lnTo>
                    <a:pt x="0" y="2692"/>
                  </a:lnTo>
                  <a:lnTo>
                    <a:pt x="0" y="9279"/>
                  </a:lnTo>
                  <a:lnTo>
                    <a:pt x="8899" y="9279"/>
                  </a:lnTo>
                  <a:lnTo>
                    <a:pt x="8899" y="7918"/>
                  </a:lnTo>
                  <a:lnTo>
                    <a:pt x="10229" y="7918"/>
                  </a:lnTo>
                  <a:lnTo>
                    <a:pt x="10229" y="6556"/>
                  </a:lnTo>
                  <a:lnTo>
                    <a:pt x="11591" y="6556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2190776" y="3637093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4"/>
                    <a:pt x="15771" y="666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2505388" y="3722298"/>
              <a:ext cx="315492" cy="544925"/>
            </a:xfrm>
            <a:custGeom>
              <a:rect b="b" l="l" r="r" t="t"/>
              <a:pathLst>
                <a:path extrusionOk="0" fill="none" h="20459" w="11845">
                  <a:moveTo>
                    <a:pt x="8108" y="0"/>
                  </a:moveTo>
                  <a:cubicBezTo>
                    <a:pt x="10388" y="2154"/>
                    <a:pt x="11845" y="5225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6" name="Google Shape;386;p19"/>
          <p:cNvCxnSpPr/>
          <p:nvPr/>
        </p:nvCxnSpPr>
        <p:spPr>
          <a:xfrm flipH="1">
            <a:off x="3425750" y="1241750"/>
            <a:ext cx="9000" cy="36825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0"/>
          <p:cNvSpPr txBox="1"/>
          <p:nvPr/>
        </p:nvSpPr>
        <p:spPr>
          <a:xfrm>
            <a:off x="710250" y="1708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Demo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392" name="Google Shape;392;p20"/>
          <p:cNvGrpSpPr/>
          <p:nvPr/>
        </p:nvGrpSpPr>
        <p:grpSpPr>
          <a:xfrm flipH="1">
            <a:off x="3491720" y="106519"/>
            <a:ext cx="513331" cy="545561"/>
            <a:chOff x="457175" y="1025829"/>
            <a:chExt cx="3936585" cy="3673810"/>
          </a:xfrm>
        </p:grpSpPr>
        <p:sp>
          <p:nvSpPr>
            <p:cNvPr id="393" name="Google Shape;393;p20"/>
            <p:cNvSpPr/>
            <p:nvPr/>
          </p:nvSpPr>
          <p:spPr>
            <a:xfrm>
              <a:off x="1856842" y="3248495"/>
              <a:ext cx="403456" cy="333749"/>
            </a:xfrm>
            <a:custGeom>
              <a:rect b="b" l="l" r="r" t="t"/>
              <a:pathLst>
                <a:path extrusionOk="0" h="10270" w="12415">
                  <a:moveTo>
                    <a:pt x="12415" y="0"/>
                  </a:moveTo>
                  <a:lnTo>
                    <a:pt x="3136" y="1393"/>
                  </a:lnTo>
                  <a:cubicBezTo>
                    <a:pt x="2692" y="2375"/>
                    <a:pt x="0" y="8107"/>
                    <a:pt x="190" y="8456"/>
                  </a:cubicBezTo>
                  <a:cubicBezTo>
                    <a:pt x="338" y="8702"/>
                    <a:pt x="4507" y="10270"/>
                    <a:pt x="7412" y="10270"/>
                  </a:cubicBezTo>
                  <a:cubicBezTo>
                    <a:pt x="8242" y="10270"/>
                    <a:pt x="8969" y="10141"/>
                    <a:pt x="9469" y="9817"/>
                  </a:cubicBezTo>
                  <a:cubicBezTo>
                    <a:pt x="11718" y="8361"/>
                    <a:pt x="12415" y="0"/>
                    <a:pt x="12415" y="0"/>
                  </a:cubicBezTo>
                  <a:close/>
                </a:path>
              </a:pathLst>
            </a:custGeom>
            <a:solidFill>
              <a:srgbClr val="FFA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457175" y="3579872"/>
              <a:ext cx="1486143" cy="1119766"/>
            </a:xfrm>
            <a:custGeom>
              <a:rect b="b" l="l" r="r" t="t"/>
              <a:pathLst>
                <a:path extrusionOk="0" h="34457" w="45731">
                  <a:moveTo>
                    <a:pt x="34836" y="0"/>
                  </a:moveTo>
                  <a:lnTo>
                    <a:pt x="15962" y="7823"/>
                  </a:lnTo>
                  <a:lnTo>
                    <a:pt x="0" y="15613"/>
                  </a:lnTo>
                  <a:cubicBezTo>
                    <a:pt x="3864" y="29072"/>
                    <a:pt x="14188" y="34456"/>
                    <a:pt x="14188" y="34456"/>
                  </a:cubicBezTo>
                  <a:cubicBezTo>
                    <a:pt x="27299" y="27362"/>
                    <a:pt x="45731" y="21884"/>
                    <a:pt x="45731" y="21884"/>
                  </a:cubicBezTo>
                  <a:lnTo>
                    <a:pt x="34836" y="0"/>
                  </a:lnTo>
                  <a:close/>
                </a:path>
              </a:pathLst>
            </a:custGeom>
            <a:solidFill>
              <a:srgbClr val="FFD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0"/>
            <p:cNvSpPr/>
            <p:nvPr/>
          </p:nvSpPr>
          <p:spPr>
            <a:xfrm>
              <a:off x="457175" y="3579872"/>
              <a:ext cx="1486143" cy="1119766"/>
            </a:xfrm>
            <a:custGeom>
              <a:rect b="b" l="l" r="r" t="t"/>
              <a:pathLst>
                <a:path extrusionOk="0" h="34457" w="45731">
                  <a:moveTo>
                    <a:pt x="34836" y="0"/>
                  </a:moveTo>
                  <a:lnTo>
                    <a:pt x="15962" y="7823"/>
                  </a:lnTo>
                  <a:lnTo>
                    <a:pt x="0" y="15613"/>
                  </a:lnTo>
                  <a:cubicBezTo>
                    <a:pt x="3864" y="29072"/>
                    <a:pt x="14188" y="34456"/>
                    <a:pt x="14188" y="34456"/>
                  </a:cubicBezTo>
                  <a:cubicBezTo>
                    <a:pt x="27299" y="27362"/>
                    <a:pt x="45731" y="21884"/>
                    <a:pt x="45731" y="21884"/>
                  </a:cubicBezTo>
                  <a:lnTo>
                    <a:pt x="3483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1127176" y="3540745"/>
              <a:ext cx="621645" cy="869698"/>
            </a:xfrm>
            <a:custGeom>
              <a:rect b="b" l="l" r="r" t="t"/>
              <a:pathLst>
                <a:path extrusionOk="0" h="26762" w="19129">
                  <a:moveTo>
                    <a:pt x="10767" y="1"/>
                  </a:moveTo>
                  <a:lnTo>
                    <a:pt x="0" y="6525"/>
                  </a:lnTo>
                  <a:cubicBezTo>
                    <a:pt x="0" y="6525"/>
                    <a:pt x="10197" y="20047"/>
                    <a:pt x="6460" y="26761"/>
                  </a:cubicBezTo>
                  <a:cubicBezTo>
                    <a:pt x="8044" y="26191"/>
                    <a:pt x="12636" y="18907"/>
                    <a:pt x="13903" y="18496"/>
                  </a:cubicBezTo>
                  <a:cubicBezTo>
                    <a:pt x="17418" y="17292"/>
                    <a:pt x="19128" y="16817"/>
                    <a:pt x="19128" y="16817"/>
                  </a:cubicBezTo>
                  <a:lnTo>
                    <a:pt x="10767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0"/>
            <p:cNvSpPr/>
            <p:nvPr/>
          </p:nvSpPr>
          <p:spPr>
            <a:xfrm>
              <a:off x="1757010" y="1025829"/>
              <a:ext cx="790437" cy="1215277"/>
            </a:xfrm>
            <a:custGeom>
              <a:rect b="b" l="l" r="r" t="t"/>
              <a:pathLst>
                <a:path extrusionOk="0" h="37396" w="24323">
                  <a:moveTo>
                    <a:pt x="11602" y="0"/>
                  </a:moveTo>
                  <a:cubicBezTo>
                    <a:pt x="11162" y="0"/>
                    <a:pt x="10728" y="197"/>
                    <a:pt x="10420" y="560"/>
                  </a:cubicBezTo>
                  <a:cubicBezTo>
                    <a:pt x="10008" y="1067"/>
                    <a:pt x="0" y="13608"/>
                    <a:pt x="6556" y="20607"/>
                  </a:cubicBezTo>
                  <a:cubicBezTo>
                    <a:pt x="8773" y="22982"/>
                    <a:pt x="11338" y="23995"/>
                    <a:pt x="13587" y="24945"/>
                  </a:cubicBezTo>
                  <a:cubicBezTo>
                    <a:pt x="17577" y="26560"/>
                    <a:pt x="20744" y="27827"/>
                    <a:pt x="21314" y="35998"/>
                  </a:cubicBezTo>
                  <a:cubicBezTo>
                    <a:pt x="21344" y="36783"/>
                    <a:pt x="22008" y="37396"/>
                    <a:pt x="22784" y="37396"/>
                  </a:cubicBezTo>
                  <a:cubicBezTo>
                    <a:pt x="22821" y="37396"/>
                    <a:pt x="22859" y="37394"/>
                    <a:pt x="22897" y="37391"/>
                  </a:cubicBezTo>
                  <a:cubicBezTo>
                    <a:pt x="22961" y="37391"/>
                    <a:pt x="23024" y="37391"/>
                    <a:pt x="23087" y="37360"/>
                  </a:cubicBezTo>
                  <a:cubicBezTo>
                    <a:pt x="23816" y="37233"/>
                    <a:pt x="24322" y="36568"/>
                    <a:pt x="24291" y="35808"/>
                  </a:cubicBezTo>
                  <a:cubicBezTo>
                    <a:pt x="23594" y="25769"/>
                    <a:pt x="19097" y="23932"/>
                    <a:pt x="14727" y="22158"/>
                  </a:cubicBezTo>
                  <a:cubicBezTo>
                    <a:pt x="12573" y="21272"/>
                    <a:pt x="10515" y="20448"/>
                    <a:pt x="8741" y="18548"/>
                  </a:cubicBezTo>
                  <a:cubicBezTo>
                    <a:pt x="4751" y="14336"/>
                    <a:pt x="10293" y="5501"/>
                    <a:pt x="12763" y="2429"/>
                  </a:cubicBezTo>
                  <a:cubicBezTo>
                    <a:pt x="13270" y="1795"/>
                    <a:pt x="13175" y="845"/>
                    <a:pt x="12541" y="339"/>
                  </a:cubicBezTo>
                  <a:cubicBezTo>
                    <a:pt x="12258" y="109"/>
                    <a:pt x="11928" y="0"/>
                    <a:pt x="1160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1632480" y="2269638"/>
              <a:ext cx="430234" cy="239929"/>
            </a:xfrm>
            <a:custGeom>
              <a:rect b="b" l="l" r="r" t="t"/>
              <a:pathLst>
                <a:path extrusionOk="0" h="7383" w="13239">
                  <a:moveTo>
                    <a:pt x="9101" y="0"/>
                  </a:moveTo>
                  <a:cubicBezTo>
                    <a:pt x="6855" y="0"/>
                    <a:pt x="2510" y="1713"/>
                    <a:pt x="1362" y="2727"/>
                  </a:cubicBezTo>
                  <a:cubicBezTo>
                    <a:pt x="1" y="3899"/>
                    <a:pt x="317" y="7383"/>
                    <a:pt x="317" y="7383"/>
                  </a:cubicBezTo>
                  <a:lnTo>
                    <a:pt x="13238" y="3361"/>
                  </a:lnTo>
                  <a:cubicBezTo>
                    <a:pt x="13238" y="3361"/>
                    <a:pt x="11623" y="1017"/>
                    <a:pt x="10103" y="194"/>
                  </a:cubicBezTo>
                  <a:cubicBezTo>
                    <a:pt x="9864" y="60"/>
                    <a:pt x="9519" y="0"/>
                    <a:pt x="91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0"/>
            <p:cNvSpPr/>
            <p:nvPr/>
          </p:nvSpPr>
          <p:spPr>
            <a:xfrm>
              <a:off x="1887715" y="2269475"/>
              <a:ext cx="174999" cy="137172"/>
            </a:xfrm>
            <a:custGeom>
              <a:rect b="b" l="l" r="r" t="t"/>
              <a:pathLst>
                <a:path extrusionOk="0" h="4221" w="5385">
                  <a:moveTo>
                    <a:pt x="1243" y="0"/>
                  </a:moveTo>
                  <a:cubicBezTo>
                    <a:pt x="878" y="0"/>
                    <a:pt x="456" y="47"/>
                    <a:pt x="0" y="136"/>
                  </a:cubicBezTo>
                  <a:cubicBezTo>
                    <a:pt x="1204" y="1339"/>
                    <a:pt x="2059" y="2891"/>
                    <a:pt x="2661" y="4221"/>
                  </a:cubicBezTo>
                  <a:lnTo>
                    <a:pt x="5384" y="3366"/>
                  </a:lnTo>
                  <a:cubicBezTo>
                    <a:pt x="5384" y="3366"/>
                    <a:pt x="3769" y="1022"/>
                    <a:pt x="2249" y="199"/>
                  </a:cubicBezTo>
                  <a:cubicBezTo>
                    <a:pt x="2011" y="63"/>
                    <a:pt x="1665" y="0"/>
                    <a:pt x="124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0"/>
            <p:cNvSpPr/>
            <p:nvPr/>
          </p:nvSpPr>
          <p:spPr>
            <a:xfrm>
              <a:off x="1603654" y="2298333"/>
              <a:ext cx="468321" cy="231837"/>
            </a:xfrm>
            <a:custGeom>
              <a:rect b="b" l="l" r="r" t="t"/>
              <a:pathLst>
                <a:path extrusionOk="0" h="7134" w="14411">
                  <a:moveTo>
                    <a:pt x="12428" y="1"/>
                  </a:moveTo>
                  <a:cubicBezTo>
                    <a:pt x="12311" y="1"/>
                    <a:pt x="12190" y="13"/>
                    <a:pt x="12067" y="39"/>
                  </a:cubicBezTo>
                  <a:cubicBezTo>
                    <a:pt x="10578" y="388"/>
                    <a:pt x="2946" y="2985"/>
                    <a:pt x="1078" y="4600"/>
                  </a:cubicBezTo>
                  <a:cubicBezTo>
                    <a:pt x="191" y="5391"/>
                    <a:pt x="1" y="7133"/>
                    <a:pt x="1" y="7133"/>
                  </a:cubicBezTo>
                  <a:lnTo>
                    <a:pt x="14410" y="1148"/>
                  </a:lnTo>
                  <a:cubicBezTo>
                    <a:pt x="14410" y="1148"/>
                    <a:pt x="13576" y="1"/>
                    <a:pt x="12428" y="1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1603654" y="2298333"/>
              <a:ext cx="468321" cy="231837"/>
            </a:xfrm>
            <a:custGeom>
              <a:rect b="b" l="l" r="r" t="t"/>
              <a:pathLst>
                <a:path extrusionOk="0" h="7134" w="14411">
                  <a:moveTo>
                    <a:pt x="12428" y="1"/>
                  </a:moveTo>
                  <a:cubicBezTo>
                    <a:pt x="12311" y="1"/>
                    <a:pt x="12190" y="13"/>
                    <a:pt x="12067" y="39"/>
                  </a:cubicBezTo>
                  <a:cubicBezTo>
                    <a:pt x="10578" y="388"/>
                    <a:pt x="2946" y="2985"/>
                    <a:pt x="1078" y="4600"/>
                  </a:cubicBezTo>
                  <a:cubicBezTo>
                    <a:pt x="191" y="5391"/>
                    <a:pt x="1" y="7133"/>
                    <a:pt x="1" y="7133"/>
                  </a:cubicBezTo>
                  <a:lnTo>
                    <a:pt x="14410" y="1148"/>
                  </a:lnTo>
                  <a:cubicBezTo>
                    <a:pt x="14410" y="1148"/>
                    <a:pt x="13576" y="1"/>
                    <a:pt x="1242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3040369" y="2016742"/>
              <a:ext cx="439496" cy="173797"/>
            </a:xfrm>
            <a:custGeom>
              <a:rect b="b" l="l" r="r" t="t"/>
              <a:pathLst>
                <a:path extrusionOk="0" h="5348" w="13524">
                  <a:moveTo>
                    <a:pt x="7572" y="1"/>
                  </a:moveTo>
                  <a:cubicBezTo>
                    <a:pt x="5207" y="1"/>
                    <a:pt x="2445" y="368"/>
                    <a:pt x="1743" y="1230"/>
                  </a:cubicBezTo>
                  <a:cubicBezTo>
                    <a:pt x="634" y="2561"/>
                    <a:pt x="1" y="5347"/>
                    <a:pt x="1" y="5347"/>
                  </a:cubicBezTo>
                  <a:lnTo>
                    <a:pt x="13523" y="4271"/>
                  </a:lnTo>
                  <a:cubicBezTo>
                    <a:pt x="13523" y="4271"/>
                    <a:pt x="12478" y="914"/>
                    <a:pt x="10800" y="344"/>
                  </a:cubicBezTo>
                  <a:cubicBezTo>
                    <a:pt x="10173" y="123"/>
                    <a:pt x="8939" y="1"/>
                    <a:pt x="75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3040369" y="2027889"/>
              <a:ext cx="123555" cy="162650"/>
            </a:xfrm>
            <a:custGeom>
              <a:rect b="b" l="l" r="r" t="t"/>
              <a:pathLst>
                <a:path extrusionOk="0" h="5005" w="3802">
                  <a:moveTo>
                    <a:pt x="3801" y="1"/>
                  </a:moveTo>
                  <a:lnTo>
                    <a:pt x="3801" y="1"/>
                  </a:lnTo>
                  <a:cubicBezTo>
                    <a:pt x="2819" y="191"/>
                    <a:pt x="2059" y="476"/>
                    <a:pt x="1743" y="887"/>
                  </a:cubicBezTo>
                  <a:cubicBezTo>
                    <a:pt x="634" y="2218"/>
                    <a:pt x="1" y="5004"/>
                    <a:pt x="1" y="5004"/>
                  </a:cubicBezTo>
                  <a:lnTo>
                    <a:pt x="2851" y="4783"/>
                  </a:lnTo>
                  <a:cubicBezTo>
                    <a:pt x="2914" y="3326"/>
                    <a:pt x="3136" y="1552"/>
                    <a:pt x="380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3016711" y="2080990"/>
              <a:ext cx="506376" cy="78676"/>
            </a:xfrm>
            <a:custGeom>
              <a:rect b="b" l="l" r="r" t="t"/>
              <a:pathLst>
                <a:path extrusionOk="0" h="2421" w="15582">
                  <a:moveTo>
                    <a:pt x="8200" y="0"/>
                  </a:moveTo>
                  <a:cubicBezTo>
                    <a:pt x="5423" y="0"/>
                    <a:pt x="2568" y="190"/>
                    <a:pt x="1742" y="330"/>
                  </a:cubicBezTo>
                  <a:cubicBezTo>
                    <a:pt x="380" y="552"/>
                    <a:pt x="0" y="2230"/>
                    <a:pt x="0" y="2230"/>
                  </a:cubicBezTo>
                  <a:lnTo>
                    <a:pt x="15582" y="2420"/>
                  </a:lnTo>
                  <a:cubicBezTo>
                    <a:pt x="15582" y="2420"/>
                    <a:pt x="14758" y="869"/>
                    <a:pt x="13650" y="489"/>
                  </a:cubicBezTo>
                  <a:cubicBezTo>
                    <a:pt x="12607" y="122"/>
                    <a:pt x="10428" y="0"/>
                    <a:pt x="8200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3016711" y="2080990"/>
              <a:ext cx="506376" cy="78676"/>
            </a:xfrm>
            <a:custGeom>
              <a:rect b="b" l="l" r="r" t="t"/>
              <a:pathLst>
                <a:path extrusionOk="0" h="2421" w="15582">
                  <a:moveTo>
                    <a:pt x="8200" y="0"/>
                  </a:moveTo>
                  <a:cubicBezTo>
                    <a:pt x="5423" y="0"/>
                    <a:pt x="2568" y="190"/>
                    <a:pt x="1742" y="330"/>
                  </a:cubicBezTo>
                  <a:cubicBezTo>
                    <a:pt x="380" y="552"/>
                    <a:pt x="0" y="2230"/>
                    <a:pt x="0" y="2230"/>
                  </a:cubicBezTo>
                  <a:lnTo>
                    <a:pt x="15582" y="2420"/>
                  </a:lnTo>
                  <a:cubicBezTo>
                    <a:pt x="15582" y="2420"/>
                    <a:pt x="14758" y="869"/>
                    <a:pt x="13650" y="489"/>
                  </a:cubicBezTo>
                  <a:cubicBezTo>
                    <a:pt x="12607" y="122"/>
                    <a:pt x="10428" y="0"/>
                    <a:pt x="8200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2395099" y="2115795"/>
              <a:ext cx="275839" cy="312788"/>
            </a:xfrm>
            <a:custGeom>
              <a:rect b="b" l="l" r="r" t="t"/>
              <a:pathLst>
                <a:path extrusionOk="0" h="9625" w="8488">
                  <a:moveTo>
                    <a:pt x="5598" y="1"/>
                  </a:moveTo>
                  <a:cubicBezTo>
                    <a:pt x="5548" y="1"/>
                    <a:pt x="5497" y="7"/>
                    <a:pt x="5447" y="19"/>
                  </a:cubicBezTo>
                  <a:lnTo>
                    <a:pt x="665" y="938"/>
                  </a:lnTo>
                  <a:cubicBezTo>
                    <a:pt x="254" y="1001"/>
                    <a:pt x="0" y="1413"/>
                    <a:pt x="64" y="1793"/>
                  </a:cubicBezTo>
                  <a:lnTo>
                    <a:pt x="697" y="9013"/>
                  </a:lnTo>
                  <a:cubicBezTo>
                    <a:pt x="754" y="9383"/>
                    <a:pt x="1091" y="9625"/>
                    <a:pt x="1457" y="9625"/>
                  </a:cubicBezTo>
                  <a:cubicBezTo>
                    <a:pt x="1499" y="9625"/>
                    <a:pt x="1541" y="9621"/>
                    <a:pt x="1584" y="9615"/>
                  </a:cubicBezTo>
                  <a:lnTo>
                    <a:pt x="7823" y="8411"/>
                  </a:lnTo>
                  <a:cubicBezTo>
                    <a:pt x="8234" y="8348"/>
                    <a:pt x="8488" y="7936"/>
                    <a:pt x="8424" y="7525"/>
                  </a:cubicBezTo>
                  <a:lnTo>
                    <a:pt x="6302" y="589"/>
                  </a:lnTo>
                  <a:cubicBezTo>
                    <a:pt x="6247" y="259"/>
                    <a:pt x="5930" y="1"/>
                    <a:pt x="559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2400233" y="2161681"/>
              <a:ext cx="270704" cy="267194"/>
            </a:xfrm>
            <a:custGeom>
              <a:rect b="b" l="l" r="r" t="t"/>
              <a:pathLst>
                <a:path extrusionOk="0" h="8222" w="8330">
                  <a:moveTo>
                    <a:pt x="6398" y="1"/>
                  </a:moveTo>
                  <a:cubicBezTo>
                    <a:pt x="5384" y="191"/>
                    <a:pt x="4118" y="412"/>
                    <a:pt x="3231" y="602"/>
                  </a:cubicBezTo>
                  <a:cubicBezTo>
                    <a:pt x="2249" y="792"/>
                    <a:pt x="1077" y="919"/>
                    <a:pt x="1" y="1394"/>
                  </a:cubicBezTo>
                  <a:lnTo>
                    <a:pt x="539" y="7601"/>
                  </a:lnTo>
                  <a:cubicBezTo>
                    <a:pt x="622" y="7959"/>
                    <a:pt x="920" y="8221"/>
                    <a:pt x="1267" y="8221"/>
                  </a:cubicBezTo>
                  <a:cubicBezTo>
                    <a:pt x="1319" y="8221"/>
                    <a:pt x="1372" y="8215"/>
                    <a:pt x="1426" y="8203"/>
                  </a:cubicBezTo>
                  <a:lnTo>
                    <a:pt x="7665" y="6999"/>
                  </a:lnTo>
                  <a:cubicBezTo>
                    <a:pt x="8076" y="6936"/>
                    <a:pt x="8330" y="6524"/>
                    <a:pt x="8266" y="6113"/>
                  </a:cubicBezTo>
                  <a:lnTo>
                    <a:pt x="6398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1329863" y="2124504"/>
              <a:ext cx="3063897" cy="2214380"/>
            </a:xfrm>
            <a:custGeom>
              <a:rect b="b" l="l" r="r" t="t"/>
              <a:pathLst>
                <a:path extrusionOk="0" h="68140" w="94281">
                  <a:moveTo>
                    <a:pt x="59223" y="1"/>
                  </a:moveTo>
                  <a:cubicBezTo>
                    <a:pt x="54028" y="1"/>
                    <a:pt x="46605" y="635"/>
                    <a:pt x="36326" y="2475"/>
                  </a:cubicBezTo>
                  <a:cubicBezTo>
                    <a:pt x="18275" y="6465"/>
                    <a:pt x="9186" y="10645"/>
                    <a:pt x="6716" y="13020"/>
                  </a:cubicBezTo>
                  <a:cubicBezTo>
                    <a:pt x="4277" y="15396"/>
                    <a:pt x="1554" y="32307"/>
                    <a:pt x="699" y="48965"/>
                  </a:cubicBezTo>
                  <a:cubicBezTo>
                    <a:pt x="0" y="63120"/>
                    <a:pt x="5271" y="68140"/>
                    <a:pt x="11158" y="68140"/>
                  </a:cubicBezTo>
                  <a:cubicBezTo>
                    <a:pt x="12212" y="68140"/>
                    <a:pt x="13285" y="67979"/>
                    <a:pt x="14348" y="67681"/>
                  </a:cubicBezTo>
                  <a:cubicBezTo>
                    <a:pt x="21315" y="65686"/>
                    <a:pt x="25527" y="41649"/>
                    <a:pt x="26731" y="38356"/>
                  </a:cubicBezTo>
                  <a:cubicBezTo>
                    <a:pt x="27174" y="37121"/>
                    <a:pt x="40348" y="34365"/>
                    <a:pt x="42565" y="33922"/>
                  </a:cubicBezTo>
                  <a:cubicBezTo>
                    <a:pt x="44359" y="33579"/>
                    <a:pt x="54085" y="31852"/>
                    <a:pt x="57815" y="31852"/>
                  </a:cubicBezTo>
                  <a:cubicBezTo>
                    <a:pt x="58563" y="31852"/>
                    <a:pt x="59070" y="31921"/>
                    <a:pt x="59223" y="32085"/>
                  </a:cubicBezTo>
                  <a:cubicBezTo>
                    <a:pt x="61493" y="34666"/>
                    <a:pt x="73934" y="54717"/>
                    <a:pt x="81218" y="54717"/>
                  </a:cubicBezTo>
                  <a:cubicBezTo>
                    <a:pt x="81352" y="54717"/>
                    <a:pt x="81483" y="54710"/>
                    <a:pt x="81613" y="54697"/>
                  </a:cubicBezTo>
                  <a:cubicBezTo>
                    <a:pt x="88802" y="53937"/>
                    <a:pt x="94281" y="47445"/>
                    <a:pt x="87313" y="32275"/>
                  </a:cubicBezTo>
                  <a:cubicBezTo>
                    <a:pt x="80315" y="17106"/>
                    <a:pt x="71511" y="2443"/>
                    <a:pt x="68344" y="1145"/>
                  </a:cubicBezTo>
                  <a:cubicBezTo>
                    <a:pt x="66835" y="526"/>
                    <a:pt x="63952" y="1"/>
                    <a:pt x="5922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2837617" y="2894792"/>
              <a:ext cx="448758" cy="413076"/>
            </a:xfrm>
            <a:custGeom>
              <a:rect b="b" l="l" r="r" t="t"/>
              <a:pathLst>
                <a:path extrusionOk="0" h="12711" w="13809">
                  <a:moveTo>
                    <a:pt x="6916" y="0"/>
                  </a:moveTo>
                  <a:cubicBezTo>
                    <a:pt x="6516" y="0"/>
                    <a:pt x="6110" y="38"/>
                    <a:pt x="5701" y="117"/>
                  </a:cubicBezTo>
                  <a:cubicBezTo>
                    <a:pt x="2250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4" y="12711"/>
                    <a:pt x="7700" y="12673"/>
                    <a:pt x="8108" y="12594"/>
                  </a:cubicBezTo>
                  <a:cubicBezTo>
                    <a:pt x="11560" y="11929"/>
                    <a:pt x="13809" y="8604"/>
                    <a:pt x="13144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2837617" y="2894792"/>
              <a:ext cx="448758" cy="413076"/>
            </a:xfrm>
            <a:custGeom>
              <a:rect b="b" l="l" r="r" t="t"/>
              <a:pathLst>
                <a:path extrusionOk="0" h="12711" w="13809">
                  <a:moveTo>
                    <a:pt x="6916" y="0"/>
                  </a:moveTo>
                  <a:cubicBezTo>
                    <a:pt x="6516" y="0"/>
                    <a:pt x="6110" y="38"/>
                    <a:pt x="5701" y="117"/>
                  </a:cubicBezTo>
                  <a:cubicBezTo>
                    <a:pt x="2250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4" y="12711"/>
                    <a:pt x="7700" y="12673"/>
                    <a:pt x="8108" y="12594"/>
                  </a:cubicBezTo>
                  <a:cubicBezTo>
                    <a:pt x="11560" y="11929"/>
                    <a:pt x="13809" y="8604"/>
                    <a:pt x="13144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2884966" y="2939704"/>
              <a:ext cx="352013" cy="324293"/>
            </a:xfrm>
            <a:custGeom>
              <a:rect b="b" l="l" r="r" t="t"/>
              <a:pathLst>
                <a:path extrusionOk="0" h="9979" w="10832">
                  <a:moveTo>
                    <a:pt x="5465" y="0"/>
                  </a:moveTo>
                  <a:cubicBezTo>
                    <a:pt x="5146" y="0"/>
                    <a:pt x="4823" y="31"/>
                    <a:pt x="4498" y="96"/>
                  </a:cubicBezTo>
                  <a:cubicBezTo>
                    <a:pt x="1774" y="603"/>
                    <a:pt x="1" y="3232"/>
                    <a:pt x="539" y="5923"/>
                  </a:cubicBezTo>
                  <a:cubicBezTo>
                    <a:pt x="985" y="8318"/>
                    <a:pt x="3071" y="9978"/>
                    <a:pt x="5398" y="9978"/>
                  </a:cubicBezTo>
                  <a:cubicBezTo>
                    <a:pt x="5717" y="9978"/>
                    <a:pt x="6041" y="9947"/>
                    <a:pt x="6366" y="9882"/>
                  </a:cubicBezTo>
                  <a:cubicBezTo>
                    <a:pt x="9090" y="9375"/>
                    <a:pt x="10832" y="6747"/>
                    <a:pt x="10325" y="4055"/>
                  </a:cubicBezTo>
                  <a:cubicBezTo>
                    <a:pt x="9852" y="1660"/>
                    <a:pt x="7787" y="0"/>
                    <a:pt x="546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2926140" y="2977823"/>
              <a:ext cx="310839" cy="286205"/>
            </a:xfrm>
            <a:custGeom>
              <a:rect b="b" l="l" r="r" t="t"/>
              <a:pathLst>
                <a:path extrusionOk="0" h="8807" w="9565">
                  <a:moveTo>
                    <a:pt x="7348" y="0"/>
                  </a:moveTo>
                  <a:lnTo>
                    <a:pt x="7348" y="0"/>
                  </a:lnTo>
                  <a:cubicBezTo>
                    <a:pt x="7696" y="507"/>
                    <a:pt x="7949" y="1140"/>
                    <a:pt x="8076" y="1805"/>
                  </a:cubicBezTo>
                  <a:cubicBezTo>
                    <a:pt x="8615" y="4497"/>
                    <a:pt x="6841" y="7126"/>
                    <a:pt x="4149" y="7632"/>
                  </a:cubicBezTo>
                  <a:cubicBezTo>
                    <a:pt x="3834" y="7690"/>
                    <a:pt x="3522" y="7718"/>
                    <a:pt x="3216" y="7718"/>
                  </a:cubicBezTo>
                  <a:cubicBezTo>
                    <a:pt x="2009" y="7718"/>
                    <a:pt x="884" y="7288"/>
                    <a:pt x="1" y="6556"/>
                  </a:cubicBezTo>
                  <a:lnTo>
                    <a:pt x="1" y="6556"/>
                  </a:lnTo>
                  <a:cubicBezTo>
                    <a:pt x="904" y="7938"/>
                    <a:pt x="2455" y="8807"/>
                    <a:pt x="4129" y="8807"/>
                  </a:cubicBezTo>
                  <a:cubicBezTo>
                    <a:pt x="4449" y="8807"/>
                    <a:pt x="4774" y="8775"/>
                    <a:pt x="5099" y="8709"/>
                  </a:cubicBezTo>
                  <a:cubicBezTo>
                    <a:pt x="7823" y="8202"/>
                    <a:pt x="9565" y="5574"/>
                    <a:pt x="9058" y="2882"/>
                  </a:cubicBezTo>
                  <a:cubicBezTo>
                    <a:pt x="8836" y="1710"/>
                    <a:pt x="8203" y="697"/>
                    <a:pt x="734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1589258" y="2505635"/>
              <a:ext cx="699866" cy="643873"/>
            </a:xfrm>
            <a:custGeom>
              <a:rect b="b" l="l" r="r" t="t"/>
              <a:pathLst>
                <a:path extrusionOk="0" h="19813" w="21536">
                  <a:moveTo>
                    <a:pt x="10803" y="0"/>
                  </a:moveTo>
                  <a:cubicBezTo>
                    <a:pt x="10175" y="0"/>
                    <a:pt x="9539" y="60"/>
                    <a:pt x="8899" y="184"/>
                  </a:cubicBezTo>
                  <a:cubicBezTo>
                    <a:pt x="3516" y="1229"/>
                    <a:pt x="0" y="6423"/>
                    <a:pt x="1045" y="11775"/>
                  </a:cubicBezTo>
                  <a:cubicBezTo>
                    <a:pt x="1966" y="16519"/>
                    <a:pt x="6109" y="19813"/>
                    <a:pt x="10765" y="19813"/>
                  </a:cubicBezTo>
                  <a:cubicBezTo>
                    <a:pt x="11392" y="19813"/>
                    <a:pt x="12029" y="19753"/>
                    <a:pt x="12668" y="19629"/>
                  </a:cubicBezTo>
                  <a:cubicBezTo>
                    <a:pt x="18020" y="18615"/>
                    <a:pt x="21535" y="13422"/>
                    <a:pt x="20522" y="8038"/>
                  </a:cubicBezTo>
                  <a:cubicBezTo>
                    <a:pt x="19601" y="3294"/>
                    <a:pt x="15458" y="0"/>
                    <a:pt x="10803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1589258" y="2505635"/>
              <a:ext cx="699866" cy="643873"/>
            </a:xfrm>
            <a:custGeom>
              <a:rect b="b" l="l" r="r" t="t"/>
              <a:pathLst>
                <a:path extrusionOk="0" h="19813" w="21536">
                  <a:moveTo>
                    <a:pt x="10803" y="0"/>
                  </a:moveTo>
                  <a:cubicBezTo>
                    <a:pt x="10175" y="0"/>
                    <a:pt x="9539" y="60"/>
                    <a:pt x="8899" y="184"/>
                  </a:cubicBezTo>
                  <a:cubicBezTo>
                    <a:pt x="3516" y="1229"/>
                    <a:pt x="0" y="6423"/>
                    <a:pt x="1045" y="11775"/>
                  </a:cubicBezTo>
                  <a:cubicBezTo>
                    <a:pt x="1966" y="16519"/>
                    <a:pt x="6109" y="19813"/>
                    <a:pt x="10765" y="19813"/>
                  </a:cubicBezTo>
                  <a:cubicBezTo>
                    <a:pt x="11392" y="19813"/>
                    <a:pt x="12029" y="19753"/>
                    <a:pt x="12668" y="19629"/>
                  </a:cubicBezTo>
                  <a:cubicBezTo>
                    <a:pt x="18020" y="18615"/>
                    <a:pt x="21535" y="13422"/>
                    <a:pt x="20522" y="8038"/>
                  </a:cubicBezTo>
                  <a:cubicBezTo>
                    <a:pt x="19601" y="3294"/>
                    <a:pt x="15458" y="0"/>
                    <a:pt x="10803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1634527" y="2546744"/>
              <a:ext cx="610336" cy="561947"/>
            </a:xfrm>
            <a:custGeom>
              <a:rect b="b" l="l" r="r" t="t"/>
              <a:pathLst>
                <a:path extrusionOk="0" h="17292" w="18781">
                  <a:moveTo>
                    <a:pt x="9391" y="1"/>
                  </a:moveTo>
                  <a:cubicBezTo>
                    <a:pt x="8853" y="1"/>
                    <a:pt x="8308" y="51"/>
                    <a:pt x="7760" y="154"/>
                  </a:cubicBezTo>
                  <a:cubicBezTo>
                    <a:pt x="3073" y="1073"/>
                    <a:pt x="1" y="5601"/>
                    <a:pt x="888" y="10288"/>
                  </a:cubicBezTo>
                  <a:cubicBezTo>
                    <a:pt x="1696" y="14416"/>
                    <a:pt x="5305" y="17291"/>
                    <a:pt x="9357" y="17291"/>
                  </a:cubicBezTo>
                  <a:cubicBezTo>
                    <a:pt x="9905" y="17291"/>
                    <a:pt x="10462" y="17238"/>
                    <a:pt x="11022" y="17129"/>
                  </a:cubicBezTo>
                  <a:cubicBezTo>
                    <a:pt x="15709" y="16210"/>
                    <a:pt x="18781" y="11682"/>
                    <a:pt x="17862" y="6995"/>
                  </a:cubicBezTo>
                  <a:cubicBezTo>
                    <a:pt x="17079" y="2855"/>
                    <a:pt x="13456" y="1"/>
                    <a:pt x="939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1704527" y="2641279"/>
              <a:ext cx="539296" cy="467379"/>
            </a:xfrm>
            <a:custGeom>
              <a:rect b="b" l="l" r="r" t="t"/>
              <a:pathLst>
                <a:path extrusionOk="0" h="14382" w="16595">
                  <a:moveTo>
                    <a:pt x="13681" y="0"/>
                  </a:moveTo>
                  <a:lnTo>
                    <a:pt x="13681" y="0"/>
                  </a:lnTo>
                  <a:cubicBezTo>
                    <a:pt x="14283" y="919"/>
                    <a:pt x="14726" y="1964"/>
                    <a:pt x="14948" y="3104"/>
                  </a:cubicBezTo>
                  <a:cubicBezTo>
                    <a:pt x="15867" y="7791"/>
                    <a:pt x="12795" y="12320"/>
                    <a:pt x="8108" y="13238"/>
                  </a:cubicBezTo>
                  <a:cubicBezTo>
                    <a:pt x="7572" y="13336"/>
                    <a:pt x="7039" y="13384"/>
                    <a:pt x="6513" y="13384"/>
                  </a:cubicBezTo>
                  <a:cubicBezTo>
                    <a:pt x="3988" y="13384"/>
                    <a:pt x="1625" y="12291"/>
                    <a:pt x="0" y="10483"/>
                  </a:cubicBezTo>
                  <a:lnTo>
                    <a:pt x="0" y="10483"/>
                  </a:lnTo>
                  <a:cubicBezTo>
                    <a:pt x="1576" y="12860"/>
                    <a:pt x="4279" y="14381"/>
                    <a:pt x="7214" y="14381"/>
                  </a:cubicBezTo>
                  <a:cubicBezTo>
                    <a:pt x="7759" y="14381"/>
                    <a:pt x="8312" y="14329"/>
                    <a:pt x="8868" y="14220"/>
                  </a:cubicBezTo>
                  <a:cubicBezTo>
                    <a:pt x="13555" y="13301"/>
                    <a:pt x="16595" y="8773"/>
                    <a:pt x="15708" y="4086"/>
                  </a:cubicBezTo>
                  <a:cubicBezTo>
                    <a:pt x="15423" y="2502"/>
                    <a:pt x="14695" y="1109"/>
                    <a:pt x="136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1719963" y="2782286"/>
              <a:ext cx="201744" cy="141559"/>
            </a:xfrm>
            <a:custGeom>
              <a:rect b="b" l="l" r="r" t="t"/>
              <a:pathLst>
                <a:path extrusionOk="0" h="4356" w="6208">
                  <a:moveTo>
                    <a:pt x="3864" y="0"/>
                  </a:moveTo>
                  <a:lnTo>
                    <a:pt x="824" y="570"/>
                  </a:lnTo>
                  <a:cubicBezTo>
                    <a:pt x="317" y="665"/>
                    <a:pt x="0" y="1140"/>
                    <a:pt x="95" y="1647"/>
                  </a:cubicBezTo>
                  <a:lnTo>
                    <a:pt x="475" y="3642"/>
                  </a:lnTo>
                  <a:cubicBezTo>
                    <a:pt x="559" y="4060"/>
                    <a:pt x="937" y="4355"/>
                    <a:pt x="1372" y="4355"/>
                  </a:cubicBezTo>
                  <a:cubicBezTo>
                    <a:pt x="1431" y="4355"/>
                    <a:pt x="1491" y="4350"/>
                    <a:pt x="1552" y="4339"/>
                  </a:cubicBezTo>
                  <a:lnTo>
                    <a:pt x="4561" y="3769"/>
                  </a:lnTo>
                  <a:lnTo>
                    <a:pt x="6208" y="1488"/>
                  </a:lnTo>
                  <a:lnTo>
                    <a:pt x="3864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1957682" y="2731297"/>
              <a:ext cx="201777" cy="141559"/>
            </a:xfrm>
            <a:custGeom>
              <a:rect b="b" l="l" r="r" t="t"/>
              <a:pathLst>
                <a:path extrusionOk="0" h="4356" w="6209">
                  <a:moveTo>
                    <a:pt x="4836" y="0"/>
                  </a:moveTo>
                  <a:cubicBezTo>
                    <a:pt x="4777" y="0"/>
                    <a:pt x="4717" y="6"/>
                    <a:pt x="4656" y="17"/>
                  </a:cubicBezTo>
                  <a:lnTo>
                    <a:pt x="1648" y="587"/>
                  </a:lnTo>
                  <a:lnTo>
                    <a:pt x="1" y="2836"/>
                  </a:lnTo>
                  <a:lnTo>
                    <a:pt x="2376" y="4356"/>
                  </a:lnTo>
                  <a:lnTo>
                    <a:pt x="5385" y="3786"/>
                  </a:lnTo>
                  <a:cubicBezTo>
                    <a:pt x="5891" y="3659"/>
                    <a:pt x="6208" y="3216"/>
                    <a:pt x="6113" y="2709"/>
                  </a:cubicBezTo>
                  <a:lnTo>
                    <a:pt x="5733" y="714"/>
                  </a:lnTo>
                  <a:cubicBezTo>
                    <a:pt x="5649" y="296"/>
                    <a:pt x="5271" y="0"/>
                    <a:pt x="48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1730265" y="2820341"/>
              <a:ext cx="191443" cy="104479"/>
            </a:xfrm>
            <a:custGeom>
              <a:rect b="b" l="l" r="r" t="t"/>
              <a:pathLst>
                <a:path extrusionOk="0" h="3215" w="5891">
                  <a:moveTo>
                    <a:pt x="0" y="1616"/>
                  </a:moveTo>
                  <a:cubicBezTo>
                    <a:pt x="3" y="1628"/>
                    <a:pt x="5" y="1640"/>
                    <a:pt x="8" y="1652"/>
                  </a:cubicBezTo>
                  <a:lnTo>
                    <a:pt x="8" y="1652"/>
                  </a:lnTo>
                  <a:lnTo>
                    <a:pt x="0" y="1616"/>
                  </a:lnTo>
                  <a:close/>
                  <a:moveTo>
                    <a:pt x="5352" y="1"/>
                  </a:moveTo>
                  <a:lnTo>
                    <a:pt x="4085" y="1743"/>
                  </a:lnTo>
                  <a:lnTo>
                    <a:pt x="1077" y="2313"/>
                  </a:lnTo>
                  <a:cubicBezTo>
                    <a:pt x="1016" y="2324"/>
                    <a:pt x="956" y="2329"/>
                    <a:pt x="897" y="2329"/>
                  </a:cubicBezTo>
                  <a:cubicBezTo>
                    <a:pt x="474" y="2329"/>
                    <a:pt x="106" y="2051"/>
                    <a:pt x="8" y="1652"/>
                  </a:cubicBezTo>
                  <a:lnTo>
                    <a:pt x="8" y="1652"/>
                  </a:lnTo>
                  <a:lnTo>
                    <a:pt x="190" y="2471"/>
                  </a:lnTo>
                  <a:cubicBezTo>
                    <a:pt x="275" y="2893"/>
                    <a:pt x="659" y="3215"/>
                    <a:pt x="1077" y="3215"/>
                  </a:cubicBezTo>
                  <a:cubicBezTo>
                    <a:pt x="1129" y="3215"/>
                    <a:pt x="1182" y="3210"/>
                    <a:pt x="1235" y="3199"/>
                  </a:cubicBezTo>
                  <a:lnTo>
                    <a:pt x="4275" y="2598"/>
                  </a:lnTo>
                  <a:lnTo>
                    <a:pt x="5891" y="317"/>
                  </a:lnTo>
                  <a:lnTo>
                    <a:pt x="5352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1957682" y="2791548"/>
              <a:ext cx="201777" cy="81309"/>
            </a:xfrm>
            <a:custGeom>
              <a:rect b="b" l="l" r="r" t="t"/>
              <a:pathLst>
                <a:path extrusionOk="0" h="2502" w="6209">
                  <a:moveTo>
                    <a:pt x="5955" y="0"/>
                  </a:moveTo>
                  <a:lnTo>
                    <a:pt x="5959" y="24"/>
                  </a:lnTo>
                  <a:lnTo>
                    <a:pt x="5959" y="24"/>
                  </a:lnTo>
                  <a:cubicBezTo>
                    <a:pt x="5958" y="16"/>
                    <a:pt x="5956" y="8"/>
                    <a:pt x="5955" y="0"/>
                  </a:cubicBezTo>
                  <a:close/>
                  <a:moveTo>
                    <a:pt x="5959" y="24"/>
                  </a:moveTo>
                  <a:cubicBezTo>
                    <a:pt x="6039" y="492"/>
                    <a:pt x="5724" y="983"/>
                    <a:pt x="5226" y="1077"/>
                  </a:cubicBezTo>
                  <a:lnTo>
                    <a:pt x="2218" y="1647"/>
                  </a:lnTo>
                  <a:lnTo>
                    <a:pt x="381" y="475"/>
                  </a:lnTo>
                  <a:lnTo>
                    <a:pt x="1" y="982"/>
                  </a:lnTo>
                  <a:lnTo>
                    <a:pt x="2376" y="2502"/>
                  </a:lnTo>
                  <a:lnTo>
                    <a:pt x="5385" y="1932"/>
                  </a:lnTo>
                  <a:cubicBezTo>
                    <a:pt x="5891" y="1837"/>
                    <a:pt x="6208" y="1362"/>
                    <a:pt x="6113" y="855"/>
                  </a:cubicBezTo>
                  <a:lnTo>
                    <a:pt x="5959" y="24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1840366" y="2610894"/>
              <a:ext cx="145166" cy="198170"/>
            </a:xfrm>
            <a:custGeom>
              <a:rect b="b" l="l" r="r" t="t"/>
              <a:pathLst>
                <a:path extrusionOk="0" h="6098" w="4467">
                  <a:moveTo>
                    <a:pt x="2989" y="0"/>
                  </a:moveTo>
                  <a:cubicBezTo>
                    <a:pt x="2933" y="0"/>
                    <a:pt x="2876" y="6"/>
                    <a:pt x="2819" y="17"/>
                  </a:cubicBezTo>
                  <a:lnTo>
                    <a:pt x="824" y="397"/>
                  </a:lnTo>
                  <a:cubicBezTo>
                    <a:pt x="317" y="492"/>
                    <a:pt x="1" y="967"/>
                    <a:pt x="96" y="1442"/>
                  </a:cubicBezTo>
                  <a:lnTo>
                    <a:pt x="697" y="4482"/>
                  </a:lnTo>
                  <a:lnTo>
                    <a:pt x="2978" y="6097"/>
                  </a:lnTo>
                  <a:lnTo>
                    <a:pt x="4466" y="3754"/>
                  </a:lnTo>
                  <a:lnTo>
                    <a:pt x="3864" y="714"/>
                  </a:lnTo>
                  <a:cubicBezTo>
                    <a:pt x="3781" y="296"/>
                    <a:pt x="3403" y="0"/>
                    <a:pt x="298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1894930" y="2846079"/>
              <a:ext cx="144094" cy="198170"/>
            </a:xfrm>
            <a:custGeom>
              <a:rect b="b" l="l" r="r" t="t"/>
              <a:pathLst>
                <a:path extrusionOk="0" h="6098" w="4434">
                  <a:moveTo>
                    <a:pt x="1520" y="0"/>
                  </a:moveTo>
                  <a:lnTo>
                    <a:pt x="0" y="2344"/>
                  </a:lnTo>
                  <a:lnTo>
                    <a:pt x="570" y="5384"/>
                  </a:lnTo>
                  <a:cubicBezTo>
                    <a:pt x="654" y="5802"/>
                    <a:pt x="1032" y="6098"/>
                    <a:pt x="1467" y="6098"/>
                  </a:cubicBezTo>
                  <a:cubicBezTo>
                    <a:pt x="1526" y="6098"/>
                    <a:pt x="1586" y="6092"/>
                    <a:pt x="1647" y="6081"/>
                  </a:cubicBezTo>
                  <a:lnTo>
                    <a:pt x="3610" y="5701"/>
                  </a:lnTo>
                  <a:cubicBezTo>
                    <a:pt x="4117" y="5606"/>
                    <a:pt x="4434" y="5131"/>
                    <a:pt x="4339" y="4656"/>
                  </a:cubicBezTo>
                  <a:lnTo>
                    <a:pt x="3769" y="1616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1907279" y="2610894"/>
              <a:ext cx="78254" cy="198170"/>
            </a:xfrm>
            <a:custGeom>
              <a:rect b="b" l="l" r="r" t="t"/>
              <a:pathLst>
                <a:path extrusionOk="0" h="6098" w="2408">
                  <a:moveTo>
                    <a:pt x="40" y="137"/>
                  </a:moveTo>
                  <a:cubicBezTo>
                    <a:pt x="27" y="139"/>
                    <a:pt x="13" y="141"/>
                    <a:pt x="0" y="144"/>
                  </a:cubicBezTo>
                  <a:lnTo>
                    <a:pt x="40" y="137"/>
                  </a:lnTo>
                  <a:close/>
                  <a:moveTo>
                    <a:pt x="929" y="0"/>
                  </a:moveTo>
                  <a:cubicBezTo>
                    <a:pt x="873" y="0"/>
                    <a:pt x="817" y="6"/>
                    <a:pt x="760" y="17"/>
                  </a:cubicBezTo>
                  <a:lnTo>
                    <a:pt x="40" y="137"/>
                  </a:lnTo>
                  <a:lnTo>
                    <a:pt x="40" y="137"/>
                  </a:lnTo>
                  <a:cubicBezTo>
                    <a:pt x="87" y="130"/>
                    <a:pt x="133" y="127"/>
                    <a:pt x="179" y="127"/>
                  </a:cubicBezTo>
                  <a:cubicBezTo>
                    <a:pt x="615" y="127"/>
                    <a:pt x="993" y="426"/>
                    <a:pt x="1077" y="872"/>
                  </a:cubicBezTo>
                  <a:lnTo>
                    <a:pt x="1647" y="3881"/>
                  </a:lnTo>
                  <a:lnTo>
                    <a:pt x="475" y="5781"/>
                  </a:lnTo>
                  <a:lnTo>
                    <a:pt x="919" y="6097"/>
                  </a:lnTo>
                  <a:lnTo>
                    <a:pt x="2407" y="3754"/>
                  </a:lnTo>
                  <a:lnTo>
                    <a:pt x="1805" y="745"/>
                  </a:lnTo>
                  <a:cubicBezTo>
                    <a:pt x="1722" y="299"/>
                    <a:pt x="1343" y="0"/>
                    <a:pt x="929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1934024" y="2846079"/>
              <a:ext cx="104999" cy="190435"/>
            </a:xfrm>
            <a:custGeom>
              <a:rect b="b" l="l" r="r" t="t"/>
              <a:pathLst>
                <a:path extrusionOk="0" h="5860" w="3231">
                  <a:moveTo>
                    <a:pt x="317" y="0"/>
                  </a:moveTo>
                  <a:lnTo>
                    <a:pt x="1" y="444"/>
                  </a:lnTo>
                  <a:lnTo>
                    <a:pt x="1837" y="1774"/>
                  </a:lnTo>
                  <a:lnTo>
                    <a:pt x="2407" y="4782"/>
                  </a:lnTo>
                  <a:cubicBezTo>
                    <a:pt x="2500" y="5276"/>
                    <a:pt x="2201" y="5740"/>
                    <a:pt x="1717" y="5851"/>
                  </a:cubicBezTo>
                  <a:lnTo>
                    <a:pt x="1717" y="5851"/>
                  </a:lnTo>
                  <a:lnTo>
                    <a:pt x="2439" y="5701"/>
                  </a:lnTo>
                  <a:cubicBezTo>
                    <a:pt x="2914" y="5606"/>
                    <a:pt x="3231" y="5131"/>
                    <a:pt x="3136" y="4656"/>
                  </a:cubicBezTo>
                  <a:lnTo>
                    <a:pt x="2566" y="1616"/>
                  </a:lnTo>
                  <a:lnTo>
                    <a:pt x="317" y="0"/>
                  </a:lnTo>
                  <a:close/>
                  <a:moveTo>
                    <a:pt x="1717" y="5851"/>
                  </a:moveTo>
                  <a:lnTo>
                    <a:pt x="1679" y="5859"/>
                  </a:lnTo>
                  <a:cubicBezTo>
                    <a:pt x="1692" y="5857"/>
                    <a:pt x="1705" y="5854"/>
                    <a:pt x="1717" y="585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1329863" y="2619668"/>
              <a:ext cx="868691" cy="1719215"/>
            </a:xfrm>
            <a:custGeom>
              <a:rect b="b" l="l" r="r" t="t"/>
              <a:pathLst>
                <a:path extrusionOk="0" h="52903" w="26731">
                  <a:moveTo>
                    <a:pt x="5544" y="0"/>
                  </a:moveTo>
                  <a:lnTo>
                    <a:pt x="5544" y="0"/>
                  </a:lnTo>
                  <a:cubicBezTo>
                    <a:pt x="3454" y="5574"/>
                    <a:pt x="1427" y="19730"/>
                    <a:pt x="699" y="33728"/>
                  </a:cubicBezTo>
                  <a:cubicBezTo>
                    <a:pt x="0" y="47883"/>
                    <a:pt x="5294" y="52903"/>
                    <a:pt x="11168" y="52903"/>
                  </a:cubicBezTo>
                  <a:cubicBezTo>
                    <a:pt x="12220" y="52903"/>
                    <a:pt x="13290" y="52742"/>
                    <a:pt x="14348" y="52444"/>
                  </a:cubicBezTo>
                  <a:cubicBezTo>
                    <a:pt x="21315" y="50449"/>
                    <a:pt x="25527" y="26412"/>
                    <a:pt x="26731" y="23119"/>
                  </a:cubicBezTo>
                  <a:cubicBezTo>
                    <a:pt x="7697" y="21408"/>
                    <a:pt x="5164" y="8266"/>
                    <a:pt x="5544" y="0"/>
                  </a:cubicBezTo>
                  <a:close/>
                </a:path>
              </a:pathLst>
            </a:custGeom>
            <a:solidFill>
              <a:srgbClr val="2A3F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3254430" y="2191546"/>
              <a:ext cx="1139330" cy="1711156"/>
            </a:xfrm>
            <a:custGeom>
              <a:rect b="b" l="l" r="r" t="t"/>
              <a:pathLst>
                <a:path extrusionOk="0" h="52655" w="35059">
                  <a:moveTo>
                    <a:pt x="10388" y="0"/>
                  </a:moveTo>
                  <a:lnTo>
                    <a:pt x="10388" y="0"/>
                  </a:lnTo>
                  <a:cubicBezTo>
                    <a:pt x="14284" y="8487"/>
                    <a:pt x="15550" y="21598"/>
                    <a:pt x="1" y="30086"/>
                  </a:cubicBezTo>
                  <a:cubicBezTo>
                    <a:pt x="2364" y="32729"/>
                    <a:pt x="14712" y="52654"/>
                    <a:pt x="21964" y="52654"/>
                  </a:cubicBezTo>
                  <a:cubicBezTo>
                    <a:pt x="22098" y="52654"/>
                    <a:pt x="22229" y="52648"/>
                    <a:pt x="22359" y="52634"/>
                  </a:cubicBezTo>
                  <a:cubicBezTo>
                    <a:pt x="29580" y="51874"/>
                    <a:pt x="35059" y="45382"/>
                    <a:pt x="28091" y="30212"/>
                  </a:cubicBezTo>
                  <a:cubicBezTo>
                    <a:pt x="21853" y="16721"/>
                    <a:pt x="14220" y="3642"/>
                    <a:pt x="103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1717916" y="3192892"/>
              <a:ext cx="480638" cy="534194"/>
            </a:xfrm>
            <a:custGeom>
              <a:rect b="b" l="l" r="r" t="t"/>
              <a:pathLst>
                <a:path extrusionOk="0" h="16438" w="14790">
                  <a:moveTo>
                    <a:pt x="63" y="1"/>
                  </a:moveTo>
                  <a:lnTo>
                    <a:pt x="0" y="96"/>
                  </a:lnTo>
                  <a:cubicBezTo>
                    <a:pt x="0" y="96"/>
                    <a:pt x="4307" y="12985"/>
                    <a:pt x="11971" y="16437"/>
                  </a:cubicBezTo>
                  <a:cubicBezTo>
                    <a:pt x="13364" y="11307"/>
                    <a:pt x="14314" y="6778"/>
                    <a:pt x="14790" y="5511"/>
                  </a:cubicBezTo>
                  <a:cubicBezTo>
                    <a:pt x="7981" y="4878"/>
                    <a:pt x="3294" y="2788"/>
                    <a:pt x="63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1613956" y="3329771"/>
              <a:ext cx="1034330" cy="1108685"/>
            </a:xfrm>
            <a:custGeom>
              <a:rect b="b" l="l" r="r" t="t"/>
              <a:pathLst>
                <a:path extrusionOk="0" h="34116" w="31828">
                  <a:moveTo>
                    <a:pt x="25505" y="0"/>
                  </a:moveTo>
                  <a:cubicBezTo>
                    <a:pt x="19801" y="0"/>
                    <a:pt x="10641" y="5226"/>
                    <a:pt x="10641" y="5226"/>
                  </a:cubicBezTo>
                  <a:cubicBezTo>
                    <a:pt x="8139" y="7000"/>
                    <a:pt x="7791" y="8963"/>
                    <a:pt x="8741" y="10863"/>
                  </a:cubicBezTo>
                  <a:cubicBezTo>
                    <a:pt x="9375" y="12162"/>
                    <a:pt x="10800" y="12383"/>
                    <a:pt x="10800" y="12383"/>
                  </a:cubicBezTo>
                  <a:cubicBezTo>
                    <a:pt x="9185" y="13112"/>
                    <a:pt x="7823" y="13713"/>
                    <a:pt x="7316" y="14632"/>
                  </a:cubicBezTo>
                  <a:cubicBezTo>
                    <a:pt x="5606" y="17704"/>
                    <a:pt x="8234" y="20047"/>
                    <a:pt x="8234" y="20047"/>
                  </a:cubicBezTo>
                  <a:cubicBezTo>
                    <a:pt x="8234" y="20047"/>
                    <a:pt x="3199" y="21314"/>
                    <a:pt x="4149" y="25209"/>
                  </a:cubicBezTo>
                  <a:cubicBezTo>
                    <a:pt x="4751" y="27679"/>
                    <a:pt x="7158" y="28059"/>
                    <a:pt x="7158" y="28059"/>
                  </a:cubicBezTo>
                  <a:cubicBezTo>
                    <a:pt x="5543" y="30656"/>
                    <a:pt x="0" y="30783"/>
                    <a:pt x="0" y="30783"/>
                  </a:cubicBezTo>
                  <a:cubicBezTo>
                    <a:pt x="431" y="33278"/>
                    <a:pt x="2115" y="34115"/>
                    <a:pt x="4422" y="34115"/>
                  </a:cubicBezTo>
                  <a:cubicBezTo>
                    <a:pt x="7035" y="34115"/>
                    <a:pt x="10448" y="33040"/>
                    <a:pt x="13745" y="32081"/>
                  </a:cubicBezTo>
                  <a:cubicBezTo>
                    <a:pt x="20110" y="30181"/>
                    <a:pt x="19192" y="24164"/>
                    <a:pt x="19192" y="24164"/>
                  </a:cubicBezTo>
                  <a:cubicBezTo>
                    <a:pt x="25621" y="22739"/>
                    <a:pt x="24417" y="16279"/>
                    <a:pt x="24417" y="16279"/>
                  </a:cubicBezTo>
                  <a:cubicBezTo>
                    <a:pt x="29041" y="13682"/>
                    <a:pt x="26888" y="8171"/>
                    <a:pt x="26888" y="8171"/>
                  </a:cubicBezTo>
                  <a:cubicBezTo>
                    <a:pt x="26888" y="8171"/>
                    <a:pt x="31828" y="5353"/>
                    <a:pt x="29294" y="1584"/>
                  </a:cubicBezTo>
                  <a:cubicBezTo>
                    <a:pt x="28531" y="442"/>
                    <a:pt x="27164" y="0"/>
                    <a:pt x="2550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1997849" y="3330811"/>
              <a:ext cx="650437" cy="1027148"/>
            </a:xfrm>
            <a:custGeom>
              <a:rect b="b" l="l" r="r" t="t"/>
              <a:pathLst>
                <a:path extrusionOk="0" h="31607" w="20015">
                  <a:moveTo>
                    <a:pt x="14346" y="1"/>
                  </a:moveTo>
                  <a:lnTo>
                    <a:pt x="14346" y="1"/>
                  </a:lnTo>
                  <a:cubicBezTo>
                    <a:pt x="15455" y="856"/>
                    <a:pt x="16785" y="2217"/>
                    <a:pt x="16785" y="3579"/>
                  </a:cubicBezTo>
                  <a:cubicBezTo>
                    <a:pt x="16785" y="5859"/>
                    <a:pt x="14156" y="8013"/>
                    <a:pt x="8867" y="9723"/>
                  </a:cubicBezTo>
                  <a:cubicBezTo>
                    <a:pt x="8867" y="9723"/>
                    <a:pt x="11939" y="8984"/>
                    <a:pt x="13482" y="8984"/>
                  </a:cubicBezTo>
                  <a:cubicBezTo>
                    <a:pt x="13909" y="8984"/>
                    <a:pt x="14218" y="9041"/>
                    <a:pt x="14314" y="9185"/>
                  </a:cubicBezTo>
                  <a:cubicBezTo>
                    <a:pt x="15138" y="10388"/>
                    <a:pt x="14473" y="14252"/>
                    <a:pt x="12161" y="15455"/>
                  </a:cubicBezTo>
                  <a:cubicBezTo>
                    <a:pt x="9849" y="16658"/>
                    <a:pt x="3515" y="18717"/>
                    <a:pt x="3515" y="18717"/>
                  </a:cubicBezTo>
                  <a:cubicBezTo>
                    <a:pt x="3515" y="18717"/>
                    <a:pt x="8899" y="17862"/>
                    <a:pt x="11464" y="17102"/>
                  </a:cubicBezTo>
                  <a:cubicBezTo>
                    <a:pt x="11480" y="17098"/>
                    <a:pt x="11496" y="17096"/>
                    <a:pt x="11511" y="17096"/>
                  </a:cubicBezTo>
                  <a:cubicBezTo>
                    <a:pt x="12106" y="17096"/>
                    <a:pt x="12232" y="20062"/>
                    <a:pt x="10039" y="21884"/>
                  </a:cubicBezTo>
                  <a:cubicBezTo>
                    <a:pt x="7822" y="23784"/>
                    <a:pt x="6461" y="23974"/>
                    <a:pt x="6461" y="23974"/>
                  </a:cubicBezTo>
                  <a:lnTo>
                    <a:pt x="0" y="26064"/>
                  </a:lnTo>
                  <a:cubicBezTo>
                    <a:pt x="0" y="26064"/>
                    <a:pt x="4329" y="25363"/>
                    <a:pt x="5625" y="25363"/>
                  </a:cubicBezTo>
                  <a:cubicBezTo>
                    <a:pt x="5786" y="25363"/>
                    <a:pt x="5901" y="25374"/>
                    <a:pt x="5954" y="25399"/>
                  </a:cubicBezTo>
                  <a:cubicBezTo>
                    <a:pt x="6619" y="25716"/>
                    <a:pt x="6334" y="28883"/>
                    <a:pt x="3104" y="31606"/>
                  </a:cubicBezTo>
                  <a:cubicBezTo>
                    <a:pt x="8171" y="29389"/>
                    <a:pt x="7411" y="24132"/>
                    <a:pt x="7411" y="24132"/>
                  </a:cubicBezTo>
                  <a:cubicBezTo>
                    <a:pt x="13808" y="22707"/>
                    <a:pt x="12604" y="16247"/>
                    <a:pt x="12604" y="16247"/>
                  </a:cubicBezTo>
                  <a:cubicBezTo>
                    <a:pt x="17228" y="13650"/>
                    <a:pt x="15075" y="8139"/>
                    <a:pt x="15075" y="8139"/>
                  </a:cubicBezTo>
                  <a:cubicBezTo>
                    <a:pt x="15075" y="8139"/>
                    <a:pt x="20015" y="5321"/>
                    <a:pt x="17481" y="1552"/>
                  </a:cubicBezTo>
                  <a:cubicBezTo>
                    <a:pt x="16816" y="571"/>
                    <a:pt x="15708" y="96"/>
                    <a:pt x="1434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3254430" y="2839904"/>
              <a:ext cx="357180" cy="607248"/>
            </a:xfrm>
            <a:custGeom>
              <a:rect b="b" l="l" r="r" t="t"/>
              <a:pathLst>
                <a:path extrusionOk="0" h="18686" w="10991">
                  <a:moveTo>
                    <a:pt x="10705" y="0"/>
                  </a:moveTo>
                  <a:lnTo>
                    <a:pt x="10705" y="0"/>
                  </a:lnTo>
                  <a:cubicBezTo>
                    <a:pt x="8773" y="3674"/>
                    <a:pt x="5385" y="7189"/>
                    <a:pt x="1" y="10135"/>
                  </a:cubicBezTo>
                  <a:cubicBezTo>
                    <a:pt x="919" y="11148"/>
                    <a:pt x="3263" y="14695"/>
                    <a:pt x="6240" y="18685"/>
                  </a:cubicBezTo>
                  <a:cubicBezTo>
                    <a:pt x="10990" y="12858"/>
                    <a:pt x="10768" y="1742"/>
                    <a:pt x="1070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2461978" y="2548694"/>
              <a:ext cx="258355" cy="151178"/>
            </a:xfrm>
            <a:custGeom>
              <a:rect b="b" l="l" r="r" t="t"/>
              <a:pathLst>
                <a:path extrusionOk="0" h="4652" w="7950">
                  <a:moveTo>
                    <a:pt x="6197" y="0"/>
                  </a:moveTo>
                  <a:cubicBezTo>
                    <a:pt x="6096" y="0"/>
                    <a:pt x="5994" y="10"/>
                    <a:pt x="5891" y="31"/>
                  </a:cubicBezTo>
                  <a:lnTo>
                    <a:pt x="1363" y="886"/>
                  </a:lnTo>
                  <a:cubicBezTo>
                    <a:pt x="539" y="1044"/>
                    <a:pt x="1" y="1804"/>
                    <a:pt x="159" y="2564"/>
                  </a:cubicBezTo>
                  <a:lnTo>
                    <a:pt x="349" y="3514"/>
                  </a:lnTo>
                  <a:cubicBezTo>
                    <a:pt x="460" y="4180"/>
                    <a:pt x="1082" y="4652"/>
                    <a:pt x="1788" y="4652"/>
                  </a:cubicBezTo>
                  <a:cubicBezTo>
                    <a:pt x="1888" y="4652"/>
                    <a:pt x="1989" y="4642"/>
                    <a:pt x="2091" y="4623"/>
                  </a:cubicBezTo>
                  <a:lnTo>
                    <a:pt x="6620" y="3768"/>
                  </a:lnTo>
                  <a:cubicBezTo>
                    <a:pt x="7411" y="3609"/>
                    <a:pt x="7950" y="2849"/>
                    <a:pt x="7791" y="2058"/>
                  </a:cubicBezTo>
                  <a:lnTo>
                    <a:pt x="7633" y="1139"/>
                  </a:lnTo>
                  <a:cubicBezTo>
                    <a:pt x="7495" y="450"/>
                    <a:pt x="6877" y="0"/>
                    <a:pt x="6197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2496978" y="2731167"/>
              <a:ext cx="258355" cy="151893"/>
            </a:xfrm>
            <a:custGeom>
              <a:rect b="b" l="l" r="r" t="t"/>
              <a:pathLst>
                <a:path extrusionOk="0" h="4674" w="7950">
                  <a:moveTo>
                    <a:pt x="6155" y="1"/>
                  </a:moveTo>
                  <a:cubicBezTo>
                    <a:pt x="6068" y="1"/>
                    <a:pt x="5980" y="8"/>
                    <a:pt x="5891" y="21"/>
                  </a:cubicBezTo>
                  <a:lnTo>
                    <a:pt x="1362" y="908"/>
                  </a:lnTo>
                  <a:cubicBezTo>
                    <a:pt x="539" y="1066"/>
                    <a:pt x="1" y="1826"/>
                    <a:pt x="159" y="2586"/>
                  </a:cubicBezTo>
                  <a:lnTo>
                    <a:pt x="349" y="3536"/>
                  </a:lnTo>
                  <a:cubicBezTo>
                    <a:pt x="488" y="4202"/>
                    <a:pt x="1088" y="4674"/>
                    <a:pt x="1789" y="4674"/>
                  </a:cubicBezTo>
                  <a:cubicBezTo>
                    <a:pt x="1888" y="4674"/>
                    <a:pt x="1989" y="4664"/>
                    <a:pt x="2091" y="4645"/>
                  </a:cubicBezTo>
                  <a:lnTo>
                    <a:pt x="6619" y="3758"/>
                  </a:lnTo>
                  <a:cubicBezTo>
                    <a:pt x="7411" y="3600"/>
                    <a:pt x="7949" y="2871"/>
                    <a:pt x="7823" y="2080"/>
                  </a:cubicBezTo>
                  <a:lnTo>
                    <a:pt x="7633" y="1161"/>
                  </a:lnTo>
                  <a:cubicBezTo>
                    <a:pt x="7492" y="455"/>
                    <a:pt x="6872" y="1"/>
                    <a:pt x="6155" y="1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2461978" y="2548694"/>
              <a:ext cx="258355" cy="151178"/>
            </a:xfrm>
            <a:custGeom>
              <a:rect b="b" l="l" r="r" t="t"/>
              <a:pathLst>
                <a:path extrusionOk="0" h="4652" w="7950">
                  <a:moveTo>
                    <a:pt x="6197" y="0"/>
                  </a:moveTo>
                  <a:cubicBezTo>
                    <a:pt x="6096" y="0"/>
                    <a:pt x="5994" y="10"/>
                    <a:pt x="5891" y="31"/>
                  </a:cubicBezTo>
                  <a:lnTo>
                    <a:pt x="1363" y="886"/>
                  </a:lnTo>
                  <a:cubicBezTo>
                    <a:pt x="539" y="1044"/>
                    <a:pt x="1" y="1804"/>
                    <a:pt x="159" y="2564"/>
                  </a:cubicBezTo>
                  <a:lnTo>
                    <a:pt x="349" y="3514"/>
                  </a:lnTo>
                  <a:cubicBezTo>
                    <a:pt x="460" y="4180"/>
                    <a:pt x="1082" y="4652"/>
                    <a:pt x="1788" y="4652"/>
                  </a:cubicBezTo>
                  <a:cubicBezTo>
                    <a:pt x="1888" y="4652"/>
                    <a:pt x="1989" y="4642"/>
                    <a:pt x="2091" y="4623"/>
                  </a:cubicBezTo>
                  <a:lnTo>
                    <a:pt x="6620" y="3768"/>
                  </a:lnTo>
                  <a:cubicBezTo>
                    <a:pt x="7411" y="3609"/>
                    <a:pt x="7950" y="2849"/>
                    <a:pt x="7791" y="2058"/>
                  </a:cubicBezTo>
                  <a:lnTo>
                    <a:pt x="7633" y="1139"/>
                  </a:lnTo>
                  <a:cubicBezTo>
                    <a:pt x="7495" y="450"/>
                    <a:pt x="6877" y="0"/>
                    <a:pt x="6197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2496978" y="2731167"/>
              <a:ext cx="258355" cy="151893"/>
            </a:xfrm>
            <a:custGeom>
              <a:rect b="b" l="l" r="r" t="t"/>
              <a:pathLst>
                <a:path extrusionOk="0" h="4674" w="7950">
                  <a:moveTo>
                    <a:pt x="6155" y="1"/>
                  </a:moveTo>
                  <a:cubicBezTo>
                    <a:pt x="6068" y="1"/>
                    <a:pt x="5980" y="8"/>
                    <a:pt x="5891" y="21"/>
                  </a:cubicBezTo>
                  <a:lnTo>
                    <a:pt x="1362" y="908"/>
                  </a:lnTo>
                  <a:cubicBezTo>
                    <a:pt x="539" y="1066"/>
                    <a:pt x="1" y="1826"/>
                    <a:pt x="159" y="2586"/>
                  </a:cubicBezTo>
                  <a:lnTo>
                    <a:pt x="349" y="3536"/>
                  </a:lnTo>
                  <a:cubicBezTo>
                    <a:pt x="488" y="4202"/>
                    <a:pt x="1088" y="4674"/>
                    <a:pt x="1789" y="4674"/>
                  </a:cubicBezTo>
                  <a:cubicBezTo>
                    <a:pt x="1888" y="4674"/>
                    <a:pt x="1989" y="4664"/>
                    <a:pt x="2091" y="4645"/>
                  </a:cubicBezTo>
                  <a:lnTo>
                    <a:pt x="6619" y="3758"/>
                  </a:lnTo>
                  <a:cubicBezTo>
                    <a:pt x="7411" y="3600"/>
                    <a:pt x="7949" y="2871"/>
                    <a:pt x="7823" y="2080"/>
                  </a:cubicBezTo>
                  <a:lnTo>
                    <a:pt x="7633" y="1161"/>
                  </a:lnTo>
                  <a:cubicBezTo>
                    <a:pt x="7492" y="455"/>
                    <a:pt x="6872" y="1"/>
                    <a:pt x="6155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2488756" y="2572710"/>
              <a:ext cx="204832" cy="102920"/>
            </a:xfrm>
            <a:custGeom>
              <a:rect b="b" l="l" r="r" t="t"/>
              <a:pathLst>
                <a:path extrusionOk="0" h="3167" w="6303">
                  <a:moveTo>
                    <a:pt x="5369" y="0"/>
                  </a:moveTo>
                  <a:cubicBezTo>
                    <a:pt x="5312" y="0"/>
                    <a:pt x="5253" y="7"/>
                    <a:pt x="5194" y="20"/>
                  </a:cubicBezTo>
                  <a:lnTo>
                    <a:pt x="665" y="875"/>
                  </a:lnTo>
                  <a:cubicBezTo>
                    <a:pt x="254" y="970"/>
                    <a:pt x="0" y="1319"/>
                    <a:pt x="64" y="1699"/>
                  </a:cubicBezTo>
                  <a:lnTo>
                    <a:pt x="254" y="2617"/>
                  </a:lnTo>
                  <a:cubicBezTo>
                    <a:pt x="310" y="2954"/>
                    <a:pt x="614" y="3166"/>
                    <a:pt x="969" y="3166"/>
                  </a:cubicBezTo>
                  <a:cubicBezTo>
                    <a:pt x="1015" y="3166"/>
                    <a:pt x="1062" y="3163"/>
                    <a:pt x="1109" y="3155"/>
                  </a:cubicBezTo>
                  <a:lnTo>
                    <a:pt x="5637" y="2269"/>
                  </a:lnTo>
                  <a:cubicBezTo>
                    <a:pt x="6049" y="2205"/>
                    <a:pt x="6302" y="1857"/>
                    <a:pt x="6239" y="1477"/>
                  </a:cubicBezTo>
                  <a:lnTo>
                    <a:pt x="6049" y="527"/>
                  </a:lnTo>
                  <a:cubicBezTo>
                    <a:pt x="5995" y="229"/>
                    <a:pt x="5708" y="0"/>
                    <a:pt x="5369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2523724" y="2755833"/>
              <a:ext cx="205872" cy="102985"/>
            </a:xfrm>
            <a:custGeom>
              <a:rect b="b" l="l" r="r" t="t"/>
              <a:pathLst>
                <a:path extrusionOk="0" h="3169" w="6335">
                  <a:moveTo>
                    <a:pt x="5384" y="0"/>
                  </a:moveTo>
                  <a:cubicBezTo>
                    <a:pt x="5322" y="0"/>
                    <a:pt x="5259" y="7"/>
                    <a:pt x="5195" y="22"/>
                  </a:cubicBezTo>
                  <a:lnTo>
                    <a:pt x="666" y="877"/>
                  </a:lnTo>
                  <a:cubicBezTo>
                    <a:pt x="286" y="972"/>
                    <a:pt x="1" y="1321"/>
                    <a:pt x="64" y="1701"/>
                  </a:cubicBezTo>
                  <a:lnTo>
                    <a:pt x="254" y="2619"/>
                  </a:lnTo>
                  <a:cubicBezTo>
                    <a:pt x="310" y="2956"/>
                    <a:pt x="640" y="3168"/>
                    <a:pt x="979" y="3168"/>
                  </a:cubicBezTo>
                  <a:cubicBezTo>
                    <a:pt x="1022" y="3168"/>
                    <a:pt x="1066" y="3165"/>
                    <a:pt x="1109" y="3158"/>
                  </a:cubicBezTo>
                  <a:lnTo>
                    <a:pt x="5638" y="2271"/>
                  </a:lnTo>
                  <a:cubicBezTo>
                    <a:pt x="6050" y="2207"/>
                    <a:pt x="6335" y="1827"/>
                    <a:pt x="6240" y="1479"/>
                  </a:cubicBezTo>
                  <a:lnTo>
                    <a:pt x="6081" y="529"/>
                  </a:lnTo>
                  <a:cubicBezTo>
                    <a:pt x="6001" y="208"/>
                    <a:pt x="5718" y="0"/>
                    <a:pt x="538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2492851" y="2600105"/>
              <a:ext cx="200737" cy="75524"/>
            </a:xfrm>
            <a:custGeom>
              <a:rect b="b" l="l" r="r" t="t"/>
              <a:pathLst>
                <a:path extrusionOk="0" h="2324" w="6177">
                  <a:moveTo>
                    <a:pt x="1" y="1141"/>
                  </a:moveTo>
                  <a:cubicBezTo>
                    <a:pt x="3" y="1155"/>
                    <a:pt x="6" y="1168"/>
                    <a:pt x="9" y="1182"/>
                  </a:cubicBezTo>
                  <a:lnTo>
                    <a:pt x="9" y="1182"/>
                  </a:lnTo>
                  <a:lnTo>
                    <a:pt x="1" y="1141"/>
                  </a:lnTo>
                  <a:close/>
                  <a:moveTo>
                    <a:pt x="5986" y="1"/>
                  </a:moveTo>
                  <a:cubicBezTo>
                    <a:pt x="6050" y="349"/>
                    <a:pt x="5796" y="729"/>
                    <a:pt x="5385" y="792"/>
                  </a:cubicBezTo>
                  <a:lnTo>
                    <a:pt x="856" y="1679"/>
                  </a:lnTo>
                  <a:cubicBezTo>
                    <a:pt x="809" y="1686"/>
                    <a:pt x="762" y="1690"/>
                    <a:pt x="717" y="1690"/>
                  </a:cubicBezTo>
                  <a:cubicBezTo>
                    <a:pt x="376" y="1690"/>
                    <a:pt x="82" y="1495"/>
                    <a:pt x="9" y="1182"/>
                  </a:cubicBezTo>
                  <a:lnTo>
                    <a:pt x="9" y="1182"/>
                  </a:lnTo>
                  <a:lnTo>
                    <a:pt x="128" y="1774"/>
                  </a:lnTo>
                  <a:cubicBezTo>
                    <a:pt x="184" y="2111"/>
                    <a:pt x="488" y="2323"/>
                    <a:pt x="843" y="2323"/>
                  </a:cubicBezTo>
                  <a:cubicBezTo>
                    <a:pt x="889" y="2323"/>
                    <a:pt x="936" y="2320"/>
                    <a:pt x="983" y="2312"/>
                  </a:cubicBezTo>
                  <a:lnTo>
                    <a:pt x="5511" y="1426"/>
                  </a:lnTo>
                  <a:cubicBezTo>
                    <a:pt x="5923" y="1362"/>
                    <a:pt x="6176" y="982"/>
                    <a:pt x="6113" y="634"/>
                  </a:cubicBezTo>
                  <a:lnTo>
                    <a:pt x="5986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2527851" y="2782286"/>
              <a:ext cx="201744" cy="76532"/>
            </a:xfrm>
            <a:custGeom>
              <a:rect b="b" l="l" r="r" t="t"/>
              <a:pathLst>
                <a:path extrusionOk="0" h="2355" w="6208">
                  <a:moveTo>
                    <a:pt x="6018" y="0"/>
                  </a:moveTo>
                  <a:lnTo>
                    <a:pt x="6022" y="30"/>
                  </a:lnTo>
                  <a:lnTo>
                    <a:pt x="6022" y="30"/>
                  </a:lnTo>
                  <a:cubicBezTo>
                    <a:pt x="6021" y="20"/>
                    <a:pt x="6019" y="10"/>
                    <a:pt x="6018" y="0"/>
                  </a:cubicBezTo>
                  <a:close/>
                  <a:moveTo>
                    <a:pt x="1" y="1172"/>
                  </a:moveTo>
                  <a:cubicBezTo>
                    <a:pt x="3" y="1185"/>
                    <a:pt x="5" y="1197"/>
                    <a:pt x="8" y="1210"/>
                  </a:cubicBezTo>
                  <a:lnTo>
                    <a:pt x="8" y="1210"/>
                  </a:lnTo>
                  <a:lnTo>
                    <a:pt x="1" y="1172"/>
                  </a:lnTo>
                  <a:close/>
                  <a:moveTo>
                    <a:pt x="6022" y="30"/>
                  </a:moveTo>
                  <a:lnTo>
                    <a:pt x="6022" y="30"/>
                  </a:lnTo>
                  <a:cubicBezTo>
                    <a:pt x="6066" y="398"/>
                    <a:pt x="5785" y="731"/>
                    <a:pt x="5384" y="823"/>
                  </a:cubicBezTo>
                  <a:lnTo>
                    <a:pt x="856" y="1678"/>
                  </a:lnTo>
                  <a:cubicBezTo>
                    <a:pt x="796" y="1693"/>
                    <a:pt x="736" y="1700"/>
                    <a:pt x="677" y="1700"/>
                  </a:cubicBezTo>
                  <a:cubicBezTo>
                    <a:pt x="368" y="1700"/>
                    <a:pt x="78" y="1509"/>
                    <a:pt x="8" y="1210"/>
                  </a:cubicBezTo>
                  <a:lnTo>
                    <a:pt x="8" y="1210"/>
                  </a:lnTo>
                  <a:lnTo>
                    <a:pt x="127" y="1805"/>
                  </a:lnTo>
                  <a:cubicBezTo>
                    <a:pt x="183" y="2142"/>
                    <a:pt x="488" y="2354"/>
                    <a:pt x="843" y="2354"/>
                  </a:cubicBezTo>
                  <a:cubicBezTo>
                    <a:pt x="889" y="2354"/>
                    <a:pt x="935" y="2351"/>
                    <a:pt x="982" y="2344"/>
                  </a:cubicBezTo>
                  <a:lnTo>
                    <a:pt x="5511" y="1457"/>
                  </a:lnTo>
                  <a:cubicBezTo>
                    <a:pt x="5923" y="1393"/>
                    <a:pt x="6208" y="1013"/>
                    <a:pt x="6113" y="665"/>
                  </a:cubicBezTo>
                  <a:lnTo>
                    <a:pt x="6022" y="30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3101107" y="2231258"/>
              <a:ext cx="311846" cy="287960"/>
            </a:xfrm>
            <a:custGeom>
              <a:rect b="b" l="l" r="r" t="t"/>
              <a:pathLst>
                <a:path extrusionOk="0" h="8861" w="9596">
                  <a:moveTo>
                    <a:pt x="4782" y="1"/>
                  </a:moveTo>
                  <a:cubicBezTo>
                    <a:pt x="4511" y="1"/>
                    <a:pt x="4235" y="26"/>
                    <a:pt x="3959" y="76"/>
                  </a:cubicBezTo>
                  <a:cubicBezTo>
                    <a:pt x="1552" y="552"/>
                    <a:pt x="0" y="2863"/>
                    <a:pt x="444" y="5270"/>
                  </a:cubicBezTo>
                  <a:cubicBezTo>
                    <a:pt x="864" y="7401"/>
                    <a:pt x="2724" y="8861"/>
                    <a:pt x="4814" y="8861"/>
                  </a:cubicBezTo>
                  <a:cubicBezTo>
                    <a:pt x="5086" y="8861"/>
                    <a:pt x="5361" y="8836"/>
                    <a:pt x="5637" y="8785"/>
                  </a:cubicBezTo>
                  <a:cubicBezTo>
                    <a:pt x="8044" y="8310"/>
                    <a:pt x="9596" y="5999"/>
                    <a:pt x="9153" y="3592"/>
                  </a:cubicBezTo>
                  <a:cubicBezTo>
                    <a:pt x="8732" y="1461"/>
                    <a:pt x="6873" y="1"/>
                    <a:pt x="4782" y="1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3101107" y="2231258"/>
              <a:ext cx="311846" cy="287960"/>
            </a:xfrm>
            <a:custGeom>
              <a:rect b="b" l="l" r="r" t="t"/>
              <a:pathLst>
                <a:path extrusionOk="0" h="8861" w="9596">
                  <a:moveTo>
                    <a:pt x="4782" y="1"/>
                  </a:moveTo>
                  <a:cubicBezTo>
                    <a:pt x="4511" y="1"/>
                    <a:pt x="4235" y="26"/>
                    <a:pt x="3959" y="76"/>
                  </a:cubicBezTo>
                  <a:cubicBezTo>
                    <a:pt x="1552" y="552"/>
                    <a:pt x="0" y="2863"/>
                    <a:pt x="444" y="5270"/>
                  </a:cubicBezTo>
                  <a:cubicBezTo>
                    <a:pt x="864" y="7401"/>
                    <a:pt x="2724" y="8861"/>
                    <a:pt x="4814" y="8861"/>
                  </a:cubicBezTo>
                  <a:cubicBezTo>
                    <a:pt x="5086" y="8861"/>
                    <a:pt x="5361" y="8836"/>
                    <a:pt x="5637" y="8785"/>
                  </a:cubicBezTo>
                  <a:cubicBezTo>
                    <a:pt x="8044" y="8310"/>
                    <a:pt x="9596" y="5999"/>
                    <a:pt x="9153" y="3592"/>
                  </a:cubicBezTo>
                  <a:cubicBezTo>
                    <a:pt x="8732" y="1461"/>
                    <a:pt x="6873" y="1"/>
                    <a:pt x="4782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3140201" y="2267038"/>
              <a:ext cx="234697" cy="215718"/>
            </a:xfrm>
            <a:custGeom>
              <a:rect b="b" l="l" r="r" t="t"/>
              <a:pathLst>
                <a:path extrusionOk="0" h="6638" w="7222">
                  <a:moveTo>
                    <a:pt x="3568" y="1"/>
                  </a:moveTo>
                  <a:cubicBezTo>
                    <a:pt x="3373" y="1"/>
                    <a:pt x="3176" y="17"/>
                    <a:pt x="2978" y="52"/>
                  </a:cubicBezTo>
                  <a:cubicBezTo>
                    <a:pt x="1172" y="401"/>
                    <a:pt x="1" y="2142"/>
                    <a:pt x="349" y="3948"/>
                  </a:cubicBezTo>
                  <a:cubicBezTo>
                    <a:pt x="656" y="5538"/>
                    <a:pt x="2045" y="6637"/>
                    <a:pt x="3585" y="6637"/>
                  </a:cubicBezTo>
                  <a:cubicBezTo>
                    <a:pt x="3792" y="6637"/>
                    <a:pt x="4002" y="6617"/>
                    <a:pt x="4213" y="6576"/>
                  </a:cubicBezTo>
                  <a:cubicBezTo>
                    <a:pt x="6018" y="6228"/>
                    <a:pt x="7221" y="4486"/>
                    <a:pt x="6873" y="2712"/>
                  </a:cubicBezTo>
                  <a:cubicBezTo>
                    <a:pt x="6563" y="1106"/>
                    <a:pt x="5149" y="1"/>
                    <a:pt x="356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3164899" y="2294433"/>
              <a:ext cx="208959" cy="189168"/>
            </a:xfrm>
            <a:custGeom>
              <a:rect b="b" l="l" r="r" t="t"/>
              <a:pathLst>
                <a:path extrusionOk="0" h="5821" w="6430">
                  <a:moveTo>
                    <a:pt x="5036" y="1"/>
                  </a:moveTo>
                  <a:lnTo>
                    <a:pt x="5036" y="1"/>
                  </a:lnTo>
                  <a:cubicBezTo>
                    <a:pt x="5226" y="318"/>
                    <a:pt x="5385" y="698"/>
                    <a:pt x="5480" y="1109"/>
                  </a:cubicBezTo>
                  <a:cubicBezTo>
                    <a:pt x="5828" y="2914"/>
                    <a:pt x="4624" y="4656"/>
                    <a:pt x="2819" y="5005"/>
                  </a:cubicBezTo>
                  <a:cubicBezTo>
                    <a:pt x="2616" y="5042"/>
                    <a:pt x="2414" y="5059"/>
                    <a:pt x="2214" y="5059"/>
                  </a:cubicBezTo>
                  <a:cubicBezTo>
                    <a:pt x="1389" y="5059"/>
                    <a:pt x="613" y="4755"/>
                    <a:pt x="1" y="4245"/>
                  </a:cubicBezTo>
                  <a:lnTo>
                    <a:pt x="1" y="4245"/>
                  </a:lnTo>
                  <a:cubicBezTo>
                    <a:pt x="622" y="5216"/>
                    <a:pt x="1680" y="5820"/>
                    <a:pt x="2842" y="5820"/>
                  </a:cubicBezTo>
                  <a:cubicBezTo>
                    <a:pt x="3043" y="5820"/>
                    <a:pt x="3247" y="5802"/>
                    <a:pt x="3453" y="5765"/>
                  </a:cubicBezTo>
                  <a:cubicBezTo>
                    <a:pt x="5258" y="5416"/>
                    <a:pt x="6430" y="3675"/>
                    <a:pt x="6081" y="1869"/>
                  </a:cubicBezTo>
                  <a:cubicBezTo>
                    <a:pt x="5955" y="1109"/>
                    <a:pt x="5575" y="476"/>
                    <a:pt x="503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3176241" y="2622073"/>
              <a:ext cx="312886" cy="287505"/>
            </a:xfrm>
            <a:custGeom>
              <a:rect b="b" l="l" r="r" t="t"/>
              <a:pathLst>
                <a:path extrusionOk="0" h="8847" w="9628">
                  <a:moveTo>
                    <a:pt x="4816" y="0"/>
                  </a:moveTo>
                  <a:cubicBezTo>
                    <a:pt x="4534" y="0"/>
                    <a:pt x="4247" y="28"/>
                    <a:pt x="3959" y="85"/>
                  </a:cubicBezTo>
                  <a:cubicBezTo>
                    <a:pt x="1584" y="528"/>
                    <a:pt x="0" y="2872"/>
                    <a:pt x="475" y="5247"/>
                  </a:cubicBezTo>
                  <a:cubicBezTo>
                    <a:pt x="865" y="7365"/>
                    <a:pt x="2704" y="8846"/>
                    <a:pt x="4780" y="8846"/>
                  </a:cubicBezTo>
                  <a:cubicBezTo>
                    <a:pt x="5062" y="8846"/>
                    <a:pt x="5349" y="8819"/>
                    <a:pt x="5637" y="8762"/>
                  </a:cubicBezTo>
                  <a:cubicBezTo>
                    <a:pt x="8044" y="8319"/>
                    <a:pt x="9628" y="5975"/>
                    <a:pt x="9152" y="3600"/>
                  </a:cubicBezTo>
                  <a:cubicBezTo>
                    <a:pt x="8734" y="1481"/>
                    <a:pt x="6893" y="0"/>
                    <a:pt x="481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3176241" y="2622073"/>
              <a:ext cx="312886" cy="287505"/>
            </a:xfrm>
            <a:custGeom>
              <a:rect b="b" l="l" r="r" t="t"/>
              <a:pathLst>
                <a:path extrusionOk="0" h="8847" w="9628">
                  <a:moveTo>
                    <a:pt x="4816" y="0"/>
                  </a:moveTo>
                  <a:cubicBezTo>
                    <a:pt x="4534" y="0"/>
                    <a:pt x="4247" y="28"/>
                    <a:pt x="3959" y="85"/>
                  </a:cubicBezTo>
                  <a:cubicBezTo>
                    <a:pt x="1584" y="528"/>
                    <a:pt x="0" y="2872"/>
                    <a:pt x="475" y="5247"/>
                  </a:cubicBezTo>
                  <a:cubicBezTo>
                    <a:pt x="865" y="7365"/>
                    <a:pt x="2704" y="8846"/>
                    <a:pt x="4780" y="8846"/>
                  </a:cubicBezTo>
                  <a:cubicBezTo>
                    <a:pt x="5062" y="8846"/>
                    <a:pt x="5349" y="8819"/>
                    <a:pt x="5637" y="8762"/>
                  </a:cubicBezTo>
                  <a:cubicBezTo>
                    <a:pt x="8044" y="8319"/>
                    <a:pt x="9628" y="5975"/>
                    <a:pt x="9152" y="3600"/>
                  </a:cubicBezTo>
                  <a:cubicBezTo>
                    <a:pt x="8734" y="1481"/>
                    <a:pt x="6893" y="0"/>
                    <a:pt x="481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3215335" y="2657821"/>
              <a:ext cx="234697" cy="216011"/>
            </a:xfrm>
            <a:custGeom>
              <a:rect b="b" l="l" r="r" t="t"/>
              <a:pathLst>
                <a:path extrusionOk="0" h="6647" w="7222">
                  <a:moveTo>
                    <a:pt x="3615" y="0"/>
                  </a:moveTo>
                  <a:cubicBezTo>
                    <a:pt x="3405" y="0"/>
                    <a:pt x="3192" y="20"/>
                    <a:pt x="2977" y="61"/>
                  </a:cubicBezTo>
                  <a:cubicBezTo>
                    <a:pt x="1172" y="410"/>
                    <a:pt x="1" y="2152"/>
                    <a:pt x="349" y="3957"/>
                  </a:cubicBezTo>
                  <a:cubicBezTo>
                    <a:pt x="656" y="5548"/>
                    <a:pt x="2045" y="6646"/>
                    <a:pt x="3606" y="6646"/>
                  </a:cubicBezTo>
                  <a:cubicBezTo>
                    <a:pt x="3817" y="6646"/>
                    <a:pt x="4030" y="6627"/>
                    <a:pt x="4244" y="6585"/>
                  </a:cubicBezTo>
                  <a:cubicBezTo>
                    <a:pt x="6018" y="6237"/>
                    <a:pt x="7221" y="4495"/>
                    <a:pt x="6873" y="2690"/>
                  </a:cubicBezTo>
                  <a:cubicBezTo>
                    <a:pt x="6566" y="1099"/>
                    <a:pt x="5176" y="0"/>
                    <a:pt x="36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3241073" y="2684501"/>
              <a:ext cx="207919" cy="189493"/>
            </a:xfrm>
            <a:custGeom>
              <a:rect b="b" l="l" r="r" t="t"/>
              <a:pathLst>
                <a:path extrusionOk="0" h="5831" w="6398">
                  <a:moveTo>
                    <a:pt x="5004" y="0"/>
                  </a:moveTo>
                  <a:lnTo>
                    <a:pt x="5004" y="0"/>
                  </a:lnTo>
                  <a:cubicBezTo>
                    <a:pt x="5194" y="349"/>
                    <a:pt x="5352" y="729"/>
                    <a:pt x="5447" y="1141"/>
                  </a:cubicBezTo>
                  <a:cubicBezTo>
                    <a:pt x="5796" y="2946"/>
                    <a:pt x="4592" y="4687"/>
                    <a:pt x="2819" y="5036"/>
                  </a:cubicBezTo>
                  <a:cubicBezTo>
                    <a:pt x="2617" y="5073"/>
                    <a:pt x="2415" y="5090"/>
                    <a:pt x="2215" y="5090"/>
                  </a:cubicBezTo>
                  <a:cubicBezTo>
                    <a:pt x="1381" y="5090"/>
                    <a:pt x="588" y="4781"/>
                    <a:pt x="0" y="4244"/>
                  </a:cubicBezTo>
                  <a:lnTo>
                    <a:pt x="0" y="4244"/>
                  </a:lnTo>
                  <a:cubicBezTo>
                    <a:pt x="588" y="5206"/>
                    <a:pt x="1650" y="5830"/>
                    <a:pt x="2804" y="5830"/>
                  </a:cubicBezTo>
                  <a:cubicBezTo>
                    <a:pt x="3018" y="5830"/>
                    <a:pt x="3235" y="5809"/>
                    <a:pt x="3452" y="5764"/>
                  </a:cubicBezTo>
                  <a:cubicBezTo>
                    <a:pt x="5226" y="5416"/>
                    <a:pt x="6397" y="3674"/>
                    <a:pt x="6081" y="1869"/>
                  </a:cubicBezTo>
                  <a:cubicBezTo>
                    <a:pt x="5922" y="1109"/>
                    <a:pt x="5542" y="475"/>
                    <a:pt x="500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2928188" y="2466963"/>
              <a:ext cx="312918" cy="287960"/>
            </a:xfrm>
            <a:custGeom>
              <a:rect b="b" l="l" r="r" t="t"/>
              <a:pathLst>
                <a:path extrusionOk="0" h="8861" w="9629">
                  <a:moveTo>
                    <a:pt x="4806" y="0"/>
                  </a:moveTo>
                  <a:cubicBezTo>
                    <a:pt x="4536" y="0"/>
                    <a:pt x="4264" y="25"/>
                    <a:pt x="3991" y="76"/>
                  </a:cubicBezTo>
                  <a:cubicBezTo>
                    <a:pt x="1584" y="551"/>
                    <a:pt x="1" y="2863"/>
                    <a:pt x="476" y="5269"/>
                  </a:cubicBezTo>
                  <a:cubicBezTo>
                    <a:pt x="896" y="7400"/>
                    <a:pt x="2756" y="8860"/>
                    <a:pt x="4847" y="8860"/>
                  </a:cubicBezTo>
                  <a:cubicBezTo>
                    <a:pt x="5118" y="8860"/>
                    <a:pt x="5393" y="8836"/>
                    <a:pt x="5670" y="8785"/>
                  </a:cubicBezTo>
                  <a:cubicBezTo>
                    <a:pt x="8045" y="8310"/>
                    <a:pt x="9628" y="5998"/>
                    <a:pt x="9153" y="3591"/>
                  </a:cubicBezTo>
                  <a:cubicBezTo>
                    <a:pt x="8761" y="1461"/>
                    <a:pt x="6880" y="0"/>
                    <a:pt x="480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2928188" y="2466963"/>
              <a:ext cx="312918" cy="287960"/>
            </a:xfrm>
            <a:custGeom>
              <a:rect b="b" l="l" r="r" t="t"/>
              <a:pathLst>
                <a:path extrusionOk="0" h="8861" w="9629">
                  <a:moveTo>
                    <a:pt x="4806" y="0"/>
                  </a:moveTo>
                  <a:cubicBezTo>
                    <a:pt x="4536" y="0"/>
                    <a:pt x="4264" y="25"/>
                    <a:pt x="3991" y="76"/>
                  </a:cubicBezTo>
                  <a:cubicBezTo>
                    <a:pt x="1584" y="551"/>
                    <a:pt x="1" y="2863"/>
                    <a:pt x="476" y="5269"/>
                  </a:cubicBezTo>
                  <a:cubicBezTo>
                    <a:pt x="896" y="7400"/>
                    <a:pt x="2756" y="8860"/>
                    <a:pt x="4847" y="8860"/>
                  </a:cubicBezTo>
                  <a:cubicBezTo>
                    <a:pt x="5118" y="8860"/>
                    <a:pt x="5393" y="8836"/>
                    <a:pt x="5670" y="8785"/>
                  </a:cubicBezTo>
                  <a:cubicBezTo>
                    <a:pt x="8045" y="8310"/>
                    <a:pt x="9628" y="5998"/>
                    <a:pt x="9153" y="3591"/>
                  </a:cubicBezTo>
                  <a:cubicBezTo>
                    <a:pt x="8761" y="1461"/>
                    <a:pt x="6880" y="0"/>
                    <a:pt x="480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2967315" y="2503425"/>
              <a:ext cx="234664" cy="215978"/>
            </a:xfrm>
            <a:custGeom>
              <a:rect b="b" l="l" r="r" t="t"/>
              <a:pathLst>
                <a:path extrusionOk="0" h="6646" w="7221">
                  <a:moveTo>
                    <a:pt x="3615" y="1"/>
                  </a:moveTo>
                  <a:cubicBezTo>
                    <a:pt x="3405" y="1"/>
                    <a:pt x="3191" y="21"/>
                    <a:pt x="2977" y="62"/>
                  </a:cubicBezTo>
                  <a:cubicBezTo>
                    <a:pt x="1172" y="410"/>
                    <a:pt x="0" y="2152"/>
                    <a:pt x="349" y="3926"/>
                  </a:cubicBezTo>
                  <a:cubicBezTo>
                    <a:pt x="656" y="5521"/>
                    <a:pt x="2052" y="6646"/>
                    <a:pt x="3618" y="6646"/>
                  </a:cubicBezTo>
                  <a:cubicBezTo>
                    <a:pt x="3825" y="6646"/>
                    <a:pt x="4034" y="6626"/>
                    <a:pt x="4244" y="6586"/>
                  </a:cubicBezTo>
                  <a:cubicBezTo>
                    <a:pt x="6049" y="6206"/>
                    <a:pt x="7221" y="4496"/>
                    <a:pt x="6872" y="2691"/>
                  </a:cubicBezTo>
                  <a:cubicBezTo>
                    <a:pt x="6565" y="1100"/>
                    <a:pt x="5176" y="1"/>
                    <a:pt x="361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2993053" y="2530138"/>
              <a:ext cx="208926" cy="189135"/>
            </a:xfrm>
            <a:custGeom>
              <a:rect b="b" l="l" r="r" t="t"/>
              <a:pathLst>
                <a:path extrusionOk="0" h="5820" w="6429">
                  <a:moveTo>
                    <a:pt x="5004" y="0"/>
                  </a:moveTo>
                  <a:lnTo>
                    <a:pt x="5004" y="0"/>
                  </a:lnTo>
                  <a:cubicBezTo>
                    <a:pt x="5225" y="317"/>
                    <a:pt x="5384" y="697"/>
                    <a:pt x="5447" y="1109"/>
                  </a:cubicBezTo>
                  <a:cubicBezTo>
                    <a:pt x="5795" y="2914"/>
                    <a:pt x="4624" y="4655"/>
                    <a:pt x="2819" y="5004"/>
                  </a:cubicBezTo>
                  <a:cubicBezTo>
                    <a:pt x="2615" y="5041"/>
                    <a:pt x="2413" y="5059"/>
                    <a:pt x="2214" y="5059"/>
                  </a:cubicBezTo>
                  <a:cubicBezTo>
                    <a:pt x="1389" y="5059"/>
                    <a:pt x="612" y="4754"/>
                    <a:pt x="0" y="4244"/>
                  </a:cubicBezTo>
                  <a:lnTo>
                    <a:pt x="0" y="4244"/>
                  </a:lnTo>
                  <a:cubicBezTo>
                    <a:pt x="594" y="5216"/>
                    <a:pt x="1671" y="5819"/>
                    <a:pt x="2839" y="5819"/>
                  </a:cubicBezTo>
                  <a:cubicBezTo>
                    <a:pt x="3042" y="5819"/>
                    <a:pt x="3246" y="5801"/>
                    <a:pt x="3452" y="5764"/>
                  </a:cubicBezTo>
                  <a:cubicBezTo>
                    <a:pt x="5257" y="5416"/>
                    <a:pt x="6429" y="3674"/>
                    <a:pt x="6080" y="1869"/>
                  </a:cubicBezTo>
                  <a:cubicBezTo>
                    <a:pt x="5954" y="1109"/>
                    <a:pt x="5542" y="475"/>
                    <a:pt x="500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3348088" y="2386401"/>
              <a:ext cx="312918" cy="287473"/>
            </a:xfrm>
            <a:custGeom>
              <a:rect b="b" l="l" r="r" t="t"/>
              <a:pathLst>
                <a:path extrusionOk="0" h="8846" w="9629">
                  <a:moveTo>
                    <a:pt x="4840" y="0"/>
                  </a:moveTo>
                  <a:cubicBezTo>
                    <a:pt x="4560" y="0"/>
                    <a:pt x="4276" y="28"/>
                    <a:pt x="3991" y="84"/>
                  </a:cubicBezTo>
                  <a:cubicBezTo>
                    <a:pt x="1584" y="528"/>
                    <a:pt x="1" y="2871"/>
                    <a:pt x="476" y="5247"/>
                  </a:cubicBezTo>
                  <a:cubicBezTo>
                    <a:pt x="894" y="7365"/>
                    <a:pt x="2736" y="8846"/>
                    <a:pt x="4813" y="8846"/>
                  </a:cubicBezTo>
                  <a:cubicBezTo>
                    <a:pt x="5095" y="8846"/>
                    <a:pt x="5382" y="8819"/>
                    <a:pt x="5670" y="8762"/>
                  </a:cubicBezTo>
                  <a:cubicBezTo>
                    <a:pt x="8045" y="8287"/>
                    <a:pt x="9628" y="5975"/>
                    <a:pt x="9153" y="3568"/>
                  </a:cubicBezTo>
                  <a:cubicBezTo>
                    <a:pt x="8763" y="1477"/>
                    <a:pt x="6901" y="0"/>
                    <a:pt x="4840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3348088" y="2386401"/>
              <a:ext cx="312918" cy="287473"/>
            </a:xfrm>
            <a:custGeom>
              <a:rect b="b" l="l" r="r" t="t"/>
              <a:pathLst>
                <a:path extrusionOk="0" h="8846" w="9629">
                  <a:moveTo>
                    <a:pt x="4840" y="0"/>
                  </a:moveTo>
                  <a:cubicBezTo>
                    <a:pt x="4560" y="0"/>
                    <a:pt x="4276" y="28"/>
                    <a:pt x="3991" y="84"/>
                  </a:cubicBezTo>
                  <a:cubicBezTo>
                    <a:pt x="1584" y="528"/>
                    <a:pt x="1" y="2871"/>
                    <a:pt x="476" y="5247"/>
                  </a:cubicBezTo>
                  <a:cubicBezTo>
                    <a:pt x="894" y="7365"/>
                    <a:pt x="2736" y="8846"/>
                    <a:pt x="4813" y="8846"/>
                  </a:cubicBezTo>
                  <a:cubicBezTo>
                    <a:pt x="5095" y="8846"/>
                    <a:pt x="5382" y="8819"/>
                    <a:pt x="5670" y="8762"/>
                  </a:cubicBezTo>
                  <a:cubicBezTo>
                    <a:pt x="8045" y="8287"/>
                    <a:pt x="9628" y="5975"/>
                    <a:pt x="9153" y="3568"/>
                  </a:cubicBezTo>
                  <a:cubicBezTo>
                    <a:pt x="8763" y="1477"/>
                    <a:pt x="6901" y="0"/>
                    <a:pt x="4840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3387215" y="2422116"/>
              <a:ext cx="234664" cy="216043"/>
            </a:xfrm>
            <a:custGeom>
              <a:rect b="b" l="l" r="r" t="t"/>
              <a:pathLst>
                <a:path extrusionOk="0" h="6648" w="7221">
                  <a:moveTo>
                    <a:pt x="3615" y="1"/>
                  </a:moveTo>
                  <a:cubicBezTo>
                    <a:pt x="3405" y="1"/>
                    <a:pt x="3191" y="21"/>
                    <a:pt x="2977" y="62"/>
                  </a:cubicBezTo>
                  <a:cubicBezTo>
                    <a:pt x="1172" y="411"/>
                    <a:pt x="0" y="2152"/>
                    <a:pt x="349" y="3958"/>
                  </a:cubicBezTo>
                  <a:cubicBezTo>
                    <a:pt x="656" y="5548"/>
                    <a:pt x="2045" y="6647"/>
                    <a:pt x="3606" y="6647"/>
                  </a:cubicBezTo>
                  <a:cubicBezTo>
                    <a:pt x="3816" y="6647"/>
                    <a:pt x="4030" y="6627"/>
                    <a:pt x="4244" y="6586"/>
                  </a:cubicBezTo>
                  <a:cubicBezTo>
                    <a:pt x="6049" y="6238"/>
                    <a:pt x="7221" y="4496"/>
                    <a:pt x="6872" y="2691"/>
                  </a:cubicBezTo>
                  <a:cubicBezTo>
                    <a:pt x="6565" y="1100"/>
                    <a:pt x="5176" y="1"/>
                    <a:pt x="361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3412953" y="2448829"/>
              <a:ext cx="208926" cy="189135"/>
            </a:xfrm>
            <a:custGeom>
              <a:rect b="b" l="l" r="r" t="t"/>
              <a:pathLst>
                <a:path extrusionOk="0" h="5820" w="6429">
                  <a:moveTo>
                    <a:pt x="5004" y="0"/>
                  </a:moveTo>
                  <a:cubicBezTo>
                    <a:pt x="5225" y="349"/>
                    <a:pt x="5384" y="697"/>
                    <a:pt x="5447" y="1140"/>
                  </a:cubicBezTo>
                  <a:cubicBezTo>
                    <a:pt x="5795" y="2914"/>
                    <a:pt x="4624" y="4656"/>
                    <a:pt x="2819" y="5004"/>
                  </a:cubicBezTo>
                  <a:cubicBezTo>
                    <a:pt x="2595" y="5051"/>
                    <a:pt x="2373" y="5074"/>
                    <a:pt x="2154" y="5074"/>
                  </a:cubicBezTo>
                  <a:cubicBezTo>
                    <a:pt x="1351" y="5074"/>
                    <a:pt x="597" y="4767"/>
                    <a:pt x="0" y="4244"/>
                  </a:cubicBezTo>
                  <a:lnTo>
                    <a:pt x="0" y="4244"/>
                  </a:lnTo>
                  <a:cubicBezTo>
                    <a:pt x="594" y="5216"/>
                    <a:pt x="1671" y="5819"/>
                    <a:pt x="2839" y="5819"/>
                  </a:cubicBezTo>
                  <a:cubicBezTo>
                    <a:pt x="3042" y="5819"/>
                    <a:pt x="3246" y="5801"/>
                    <a:pt x="3452" y="5764"/>
                  </a:cubicBezTo>
                  <a:cubicBezTo>
                    <a:pt x="5257" y="5416"/>
                    <a:pt x="6429" y="3674"/>
                    <a:pt x="6080" y="1869"/>
                  </a:cubicBezTo>
                  <a:cubicBezTo>
                    <a:pt x="5954" y="1109"/>
                    <a:pt x="5542" y="475"/>
                    <a:pt x="500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3463356" y="2485844"/>
              <a:ext cx="99865" cy="103992"/>
            </a:xfrm>
            <a:custGeom>
              <a:rect b="b" l="l" r="r" t="t"/>
              <a:pathLst>
                <a:path extrusionOk="0" h="3200" w="3073">
                  <a:moveTo>
                    <a:pt x="824" y="920"/>
                  </a:moveTo>
                  <a:lnTo>
                    <a:pt x="2028" y="1331"/>
                  </a:lnTo>
                  <a:lnTo>
                    <a:pt x="1046" y="2155"/>
                  </a:lnTo>
                  <a:lnTo>
                    <a:pt x="824" y="920"/>
                  </a:lnTo>
                  <a:close/>
                  <a:moveTo>
                    <a:pt x="343" y="0"/>
                  </a:moveTo>
                  <a:cubicBezTo>
                    <a:pt x="263" y="0"/>
                    <a:pt x="189" y="35"/>
                    <a:pt x="127" y="96"/>
                  </a:cubicBezTo>
                  <a:cubicBezTo>
                    <a:pt x="32" y="160"/>
                    <a:pt x="1" y="255"/>
                    <a:pt x="1" y="350"/>
                  </a:cubicBezTo>
                  <a:cubicBezTo>
                    <a:pt x="1" y="381"/>
                    <a:pt x="1" y="413"/>
                    <a:pt x="1" y="445"/>
                  </a:cubicBezTo>
                  <a:lnTo>
                    <a:pt x="476" y="2915"/>
                  </a:lnTo>
                  <a:cubicBezTo>
                    <a:pt x="507" y="3042"/>
                    <a:pt x="603" y="3137"/>
                    <a:pt x="698" y="3168"/>
                  </a:cubicBezTo>
                  <a:cubicBezTo>
                    <a:pt x="761" y="3200"/>
                    <a:pt x="793" y="3200"/>
                    <a:pt x="824" y="3200"/>
                  </a:cubicBezTo>
                  <a:cubicBezTo>
                    <a:pt x="919" y="3200"/>
                    <a:pt x="983" y="3168"/>
                    <a:pt x="1046" y="3105"/>
                  </a:cubicBezTo>
                  <a:lnTo>
                    <a:pt x="2946" y="1458"/>
                  </a:lnTo>
                  <a:cubicBezTo>
                    <a:pt x="3041" y="1395"/>
                    <a:pt x="3073" y="1300"/>
                    <a:pt x="3073" y="1205"/>
                  </a:cubicBezTo>
                  <a:cubicBezTo>
                    <a:pt x="3073" y="1173"/>
                    <a:pt x="3073" y="1141"/>
                    <a:pt x="3073" y="1110"/>
                  </a:cubicBezTo>
                  <a:cubicBezTo>
                    <a:pt x="3041" y="983"/>
                    <a:pt x="2978" y="888"/>
                    <a:pt x="2851" y="856"/>
                  </a:cubicBezTo>
                  <a:lnTo>
                    <a:pt x="476" y="33"/>
                  </a:lnTo>
                  <a:cubicBezTo>
                    <a:pt x="431" y="11"/>
                    <a:pt x="386" y="0"/>
                    <a:pt x="343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3236946" y="2317962"/>
              <a:ext cx="42247" cy="110297"/>
            </a:xfrm>
            <a:custGeom>
              <a:rect b="b" l="l" r="r" t="t"/>
              <a:pathLst>
                <a:path extrusionOk="0" h="3394" w="1300">
                  <a:moveTo>
                    <a:pt x="376" y="0"/>
                  </a:moveTo>
                  <a:cubicBezTo>
                    <a:pt x="357" y="0"/>
                    <a:pt x="337" y="2"/>
                    <a:pt x="317" y="5"/>
                  </a:cubicBezTo>
                  <a:cubicBezTo>
                    <a:pt x="127" y="69"/>
                    <a:pt x="1" y="227"/>
                    <a:pt x="32" y="449"/>
                  </a:cubicBezTo>
                  <a:lnTo>
                    <a:pt x="571" y="3109"/>
                  </a:lnTo>
                  <a:cubicBezTo>
                    <a:pt x="602" y="3267"/>
                    <a:pt x="729" y="3394"/>
                    <a:pt x="919" y="3394"/>
                  </a:cubicBezTo>
                  <a:cubicBezTo>
                    <a:pt x="919" y="3394"/>
                    <a:pt x="951" y="3394"/>
                    <a:pt x="982" y="3362"/>
                  </a:cubicBezTo>
                  <a:cubicBezTo>
                    <a:pt x="1172" y="3331"/>
                    <a:pt x="1299" y="3141"/>
                    <a:pt x="1267" y="2951"/>
                  </a:cubicBezTo>
                  <a:lnTo>
                    <a:pt x="729" y="290"/>
                  </a:lnTo>
                  <a:cubicBezTo>
                    <a:pt x="701" y="120"/>
                    <a:pt x="545" y="0"/>
                    <a:pt x="37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3201946" y="2352961"/>
              <a:ext cx="112214" cy="40329"/>
            </a:xfrm>
            <a:custGeom>
              <a:rect b="b" l="l" r="r" t="t"/>
              <a:pathLst>
                <a:path extrusionOk="0" h="1241" w="3453">
                  <a:moveTo>
                    <a:pt x="3068" y="0"/>
                  </a:moveTo>
                  <a:cubicBezTo>
                    <a:pt x="3049" y="0"/>
                    <a:pt x="3029" y="2"/>
                    <a:pt x="3009" y="5"/>
                  </a:cubicBezTo>
                  <a:lnTo>
                    <a:pt x="318" y="512"/>
                  </a:lnTo>
                  <a:cubicBezTo>
                    <a:pt x="128" y="575"/>
                    <a:pt x="1" y="733"/>
                    <a:pt x="64" y="955"/>
                  </a:cubicBezTo>
                  <a:cubicBezTo>
                    <a:pt x="96" y="1113"/>
                    <a:pt x="223" y="1240"/>
                    <a:pt x="413" y="1240"/>
                  </a:cubicBezTo>
                  <a:cubicBezTo>
                    <a:pt x="413" y="1240"/>
                    <a:pt x="444" y="1240"/>
                    <a:pt x="476" y="1208"/>
                  </a:cubicBezTo>
                  <a:lnTo>
                    <a:pt x="3136" y="702"/>
                  </a:lnTo>
                  <a:cubicBezTo>
                    <a:pt x="3326" y="670"/>
                    <a:pt x="3453" y="480"/>
                    <a:pt x="3421" y="290"/>
                  </a:cubicBezTo>
                  <a:cubicBezTo>
                    <a:pt x="3393" y="120"/>
                    <a:pt x="3237" y="0"/>
                    <a:pt x="3068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3032147" y="2558086"/>
              <a:ext cx="107079" cy="103797"/>
            </a:xfrm>
            <a:custGeom>
              <a:rect b="b" l="l" r="r" t="t"/>
              <a:pathLst>
                <a:path extrusionOk="0" h="3194" w="3295">
                  <a:moveTo>
                    <a:pt x="1647" y="724"/>
                  </a:moveTo>
                  <a:cubicBezTo>
                    <a:pt x="2059" y="724"/>
                    <a:pt x="2439" y="1009"/>
                    <a:pt x="2534" y="1420"/>
                  </a:cubicBezTo>
                  <a:cubicBezTo>
                    <a:pt x="2566" y="1674"/>
                    <a:pt x="2534" y="1895"/>
                    <a:pt x="2376" y="2117"/>
                  </a:cubicBezTo>
                  <a:cubicBezTo>
                    <a:pt x="2249" y="2307"/>
                    <a:pt x="2059" y="2434"/>
                    <a:pt x="1806" y="2465"/>
                  </a:cubicBezTo>
                  <a:cubicBezTo>
                    <a:pt x="1746" y="2482"/>
                    <a:pt x="1685" y="2490"/>
                    <a:pt x="1622" y="2490"/>
                  </a:cubicBezTo>
                  <a:cubicBezTo>
                    <a:pt x="1453" y="2490"/>
                    <a:pt x="1280" y="2431"/>
                    <a:pt x="1141" y="2339"/>
                  </a:cubicBezTo>
                  <a:cubicBezTo>
                    <a:pt x="951" y="2212"/>
                    <a:pt x="824" y="1990"/>
                    <a:pt x="761" y="1769"/>
                  </a:cubicBezTo>
                  <a:cubicBezTo>
                    <a:pt x="729" y="1547"/>
                    <a:pt x="761" y="1294"/>
                    <a:pt x="919" y="1104"/>
                  </a:cubicBezTo>
                  <a:cubicBezTo>
                    <a:pt x="1046" y="914"/>
                    <a:pt x="1236" y="787"/>
                    <a:pt x="1489" y="724"/>
                  </a:cubicBezTo>
                  <a:close/>
                  <a:moveTo>
                    <a:pt x="1650" y="0"/>
                  </a:moveTo>
                  <a:cubicBezTo>
                    <a:pt x="1555" y="0"/>
                    <a:pt x="1458" y="9"/>
                    <a:pt x="1362" y="27"/>
                  </a:cubicBezTo>
                  <a:cubicBezTo>
                    <a:pt x="919" y="122"/>
                    <a:pt x="570" y="344"/>
                    <a:pt x="317" y="692"/>
                  </a:cubicBezTo>
                  <a:cubicBezTo>
                    <a:pt x="95" y="1072"/>
                    <a:pt x="0" y="1484"/>
                    <a:pt x="64" y="1895"/>
                  </a:cubicBezTo>
                  <a:cubicBezTo>
                    <a:pt x="159" y="2339"/>
                    <a:pt x="412" y="2687"/>
                    <a:pt x="761" y="2940"/>
                  </a:cubicBezTo>
                  <a:cubicBezTo>
                    <a:pt x="1014" y="3099"/>
                    <a:pt x="1331" y="3194"/>
                    <a:pt x="1647" y="3194"/>
                  </a:cubicBezTo>
                  <a:cubicBezTo>
                    <a:pt x="1742" y="3194"/>
                    <a:pt x="1837" y="3194"/>
                    <a:pt x="1964" y="3162"/>
                  </a:cubicBezTo>
                  <a:cubicBezTo>
                    <a:pt x="2376" y="3099"/>
                    <a:pt x="2724" y="2845"/>
                    <a:pt x="2977" y="2497"/>
                  </a:cubicBezTo>
                  <a:cubicBezTo>
                    <a:pt x="3231" y="2149"/>
                    <a:pt x="3294" y="1705"/>
                    <a:pt x="3231" y="1294"/>
                  </a:cubicBezTo>
                  <a:cubicBezTo>
                    <a:pt x="3090" y="535"/>
                    <a:pt x="2401" y="0"/>
                    <a:pt x="1650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3272986" y="2716998"/>
              <a:ext cx="118356" cy="93105"/>
            </a:xfrm>
            <a:custGeom>
              <a:rect b="b" l="l" r="r" t="t"/>
              <a:pathLst>
                <a:path extrusionOk="0" h="2865" w="3642">
                  <a:moveTo>
                    <a:pt x="2660" y="774"/>
                  </a:moveTo>
                  <a:lnTo>
                    <a:pt x="2850" y="1724"/>
                  </a:lnTo>
                  <a:lnTo>
                    <a:pt x="982" y="2072"/>
                  </a:lnTo>
                  <a:lnTo>
                    <a:pt x="792" y="1122"/>
                  </a:lnTo>
                  <a:lnTo>
                    <a:pt x="2660" y="774"/>
                  </a:lnTo>
                  <a:close/>
                  <a:moveTo>
                    <a:pt x="2965" y="1"/>
                  </a:moveTo>
                  <a:cubicBezTo>
                    <a:pt x="2938" y="1"/>
                    <a:pt x="2910" y="5"/>
                    <a:pt x="2882" y="14"/>
                  </a:cubicBezTo>
                  <a:lnTo>
                    <a:pt x="317" y="489"/>
                  </a:lnTo>
                  <a:cubicBezTo>
                    <a:pt x="127" y="521"/>
                    <a:pt x="0" y="711"/>
                    <a:pt x="32" y="901"/>
                  </a:cubicBezTo>
                  <a:lnTo>
                    <a:pt x="348" y="2579"/>
                  </a:lnTo>
                  <a:cubicBezTo>
                    <a:pt x="348" y="2674"/>
                    <a:pt x="412" y="2737"/>
                    <a:pt x="507" y="2801"/>
                  </a:cubicBezTo>
                  <a:cubicBezTo>
                    <a:pt x="538" y="2832"/>
                    <a:pt x="633" y="2864"/>
                    <a:pt x="697" y="2864"/>
                  </a:cubicBezTo>
                  <a:cubicBezTo>
                    <a:pt x="697" y="2864"/>
                    <a:pt x="728" y="2864"/>
                    <a:pt x="760" y="2832"/>
                  </a:cubicBezTo>
                  <a:lnTo>
                    <a:pt x="3325" y="2357"/>
                  </a:lnTo>
                  <a:cubicBezTo>
                    <a:pt x="3515" y="2326"/>
                    <a:pt x="3642" y="2136"/>
                    <a:pt x="3610" y="1946"/>
                  </a:cubicBezTo>
                  <a:lnTo>
                    <a:pt x="3294" y="267"/>
                  </a:lnTo>
                  <a:cubicBezTo>
                    <a:pt x="3262" y="204"/>
                    <a:pt x="3230" y="109"/>
                    <a:pt x="3135" y="46"/>
                  </a:cubicBezTo>
                  <a:cubicBezTo>
                    <a:pt x="3090" y="23"/>
                    <a:pt x="3030" y="1"/>
                    <a:pt x="2965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2129561" y="3031672"/>
              <a:ext cx="448758" cy="413076"/>
            </a:xfrm>
            <a:custGeom>
              <a:rect b="b" l="l" r="r" t="t"/>
              <a:pathLst>
                <a:path extrusionOk="0" h="12711" w="13809">
                  <a:moveTo>
                    <a:pt x="6916" y="0"/>
                  </a:moveTo>
                  <a:cubicBezTo>
                    <a:pt x="6516" y="0"/>
                    <a:pt x="6109" y="38"/>
                    <a:pt x="5701" y="117"/>
                  </a:cubicBezTo>
                  <a:cubicBezTo>
                    <a:pt x="2249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3" y="12711"/>
                    <a:pt x="7700" y="12673"/>
                    <a:pt x="8108" y="12594"/>
                  </a:cubicBezTo>
                  <a:cubicBezTo>
                    <a:pt x="11560" y="11929"/>
                    <a:pt x="13808" y="8604"/>
                    <a:pt x="13143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2129561" y="3031672"/>
              <a:ext cx="448758" cy="413076"/>
            </a:xfrm>
            <a:custGeom>
              <a:rect b="b" l="l" r="r" t="t"/>
              <a:pathLst>
                <a:path extrusionOk="0" h="12711" w="13809">
                  <a:moveTo>
                    <a:pt x="6916" y="0"/>
                  </a:moveTo>
                  <a:cubicBezTo>
                    <a:pt x="6516" y="0"/>
                    <a:pt x="6109" y="38"/>
                    <a:pt x="5701" y="117"/>
                  </a:cubicBezTo>
                  <a:cubicBezTo>
                    <a:pt x="2249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3" y="12711"/>
                    <a:pt x="7700" y="12673"/>
                    <a:pt x="8108" y="12594"/>
                  </a:cubicBezTo>
                  <a:cubicBezTo>
                    <a:pt x="11560" y="11929"/>
                    <a:pt x="13808" y="8604"/>
                    <a:pt x="13143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2177950" y="3076551"/>
              <a:ext cx="351980" cy="324000"/>
            </a:xfrm>
            <a:custGeom>
              <a:rect b="b" l="l" r="r" t="t"/>
              <a:pathLst>
                <a:path extrusionOk="0" h="9970" w="10831">
                  <a:moveTo>
                    <a:pt x="5444" y="1"/>
                  </a:moveTo>
                  <a:cubicBezTo>
                    <a:pt x="5122" y="1"/>
                    <a:pt x="4795" y="32"/>
                    <a:pt x="4465" y="97"/>
                  </a:cubicBezTo>
                  <a:cubicBezTo>
                    <a:pt x="1774" y="604"/>
                    <a:pt x="0" y="3233"/>
                    <a:pt x="539" y="5924"/>
                  </a:cubicBezTo>
                  <a:cubicBezTo>
                    <a:pt x="987" y="8307"/>
                    <a:pt x="3097" y="9969"/>
                    <a:pt x="5442" y="9969"/>
                  </a:cubicBezTo>
                  <a:cubicBezTo>
                    <a:pt x="5747" y="9969"/>
                    <a:pt x="6056" y="9941"/>
                    <a:pt x="6366" y="9883"/>
                  </a:cubicBezTo>
                  <a:cubicBezTo>
                    <a:pt x="9057" y="9345"/>
                    <a:pt x="10831" y="6748"/>
                    <a:pt x="10324" y="4024"/>
                  </a:cubicBezTo>
                  <a:cubicBezTo>
                    <a:pt x="9851" y="1658"/>
                    <a:pt x="7787" y="1"/>
                    <a:pt x="544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2219092" y="3113663"/>
              <a:ext cx="310839" cy="286855"/>
            </a:xfrm>
            <a:custGeom>
              <a:rect b="b" l="l" r="r" t="t"/>
              <a:pathLst>
                <a:path extrusionOk="0" h="8827" w="9565">
                  <a:moveTo>
                    <a:pt x="7348" y="0"/>
                  </a:moveTo>
                  <a:lnTo>
                    <a:pt x="7348" y="0"/>
                  </a:lnTo>
                  <a:cubicBezTo>
                    <a:pt x="7696" y="539"/>
                    <a:pt x="7950" y="1140"/>
                    <a:pt x="8077" y="1806"/>
                  </a:cubicBezTo>
                  <a:cubicBezTo>
                    <a:pt x="8615" y="4497"/>
                    <a:pt x="6841" y="7126"/>
                    <a:pt x="4118" y="7664"/>
                  </a:cubicBezTo>
                  <a:cubicBezTo>
                    <a:pt x="3810" y="7722"/>
                    <a:pt x="3503" y="7750"/>
                    <a:pt x="3200" y="7750"/>
                  </a:cubicBezTo>
                  <a:cubicBezTo>
                    <a:pt x="2010" y="7750"/>
                    <a:pt x="885" y="7320"/>
                    <a:pt x="1" y="6588"/>
                  </a:cubicBezTo>
                  <a:lnTo>
                    <a:pt x="1" y="6588"/>
                  </a:lnTo>
                  <a:cubicBezTo>
                    <a:pt x="914" y="7958"/>
                    <a:pt x="2489" y="8826"/>
                    <a:pt x="4183" y="8826"/>
                  </a:cubicBezTo>
                  <a:cubicBezTo>
                    <a:pt x="4486" y="8826"/>
                    <a:pt x="4792" y="8799"/>
                    <a:pt x="5100" y="8741"/>
                  </a:cubicBezTo>
                  <a:cubicBezTo>
                    <a:pt x="7791" y="8203"/>
                    <a:pt x="9565" y="5606"/>
                    <a:pt x="9058" y="2882"/>
                  </a:cubicBezTo>
                  <a:cubicBezTo>
                    <a:pt x="8837" y="1711"/>
                    <a:pt x="8203" y="697"/>
                    <a:pt x="734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457175" y="2619733"/>
              <a:ext cx="1188726" cy="1467555"/>
            </a:xfrm>
            <a:custGeom>
              <a:rect b="b" l="l" r="r" t="t"/>
              <a:pathLst>
                <a:path extrusionOk="0" h="45159" w="36579">
                  <a:moveTo>
                    <a:pt x="28947" y="0"/>
                  </a:moveTo>
                  <a:cubicBezTo>
                    <a:pt x="28319" y="0"/>
                    <a:pt x="27699" y="294"/>
                    <a:pt x="27173" y="980"/>
                  </a:cubicBezTo>
                  <a:cubicBezTo>
                    <a:pt x="25716" y="2880"/>
                    <a:pt x="26064" y="6744"/>
                    <a:pt x="21852" y="11716"/>
                  </a:cubicBezTo>
                  <a:cubicBezTo>
                    <a:pt x="18812" y="15294"/>
                    <a:pt x="20934" y="22357"/>
                    <a:pt x="16310" y="30084"/>
                  </a:cubicBezTo>
                  <a:cubicBezTo>
                    <a:pt x="11718" y="37811"/>
                    <a:pt x="0" y="45158"/>
                    <a:pt x="0" y="45158"/>
                  </a:cubicBezTo>
                  <a:lnTo>
                    <a:pt x="22929" y="45095"/>
                  </a:lnTo>
                  <a:cubicBezTo>
                    <a:pt x="36578" y="36354"/>
                    <a:pt x="29738" y="19855"/>
                    <a:pt x="29738" y="19855"/>
                  </a:cubicBezTo>
                  <a:cubicBezTo>
                    <a:pt x="35565" y="14661"/>
                    <a:pt x="32715" y="3862"/>
                    <a:pt x="31860" y="2215"/>
                  </a:cubicBezTo>
                  <a:cubicBezTo>
                    <a:pt x="31192" y="920"/>
                    <a:pt x="30059" y="0"/>
                    <a:pt x="2894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457175" y="3812457"/>
              <a:ext cx="1181512" cy="887182"/>
            </a:xfrm>
            <a:custGeom>
              <a:rect b="b" l="l" r="r" t="t"/>
              <a:pathLst>
                <a:path extrusionOk="0" h="27300" w="36357">
                  <a:moveTo>
                    <a:pt x="10800" y="1"/>
                  </a:moveTo>
                  <a:cubicBezTo>
                    <a:pt x="7253" y="3421"/>
                    <a:pt x="3294" y="6239"/>
                    <a:pt x="1299" y="7601"/>
                  </a:cubicBezTo>
                  <a:lnTo>
                    <a:pt x="0" y="8456"/>
                  </a:lnTo>
                  <a:cubicBezTo>
                    <a:pt x="3864" y="21915"/>
                    <a:pt x="14188" y="27299"/>
                    <a:pt x="14188" y="27299"/>
                  </a:cubicBezTo>
                  <a:cubicBezTo>
                    <a:pt x="14505" y="27141"/>
                    <a:pt x="14790" y="26982"/>
                    <a:pt x="15107" y="26792"/>
                  </a:cubicBezTo>
                  <a:cubicBezTo>
                    <a:pt x="15202" y="26761"/>
                    <a:pt x="15297" y="26697"/>
                    <a:pt x="15392" y="26666"/>
                  </a:cubicBezTo>
                  <a:cubicBezTo>
                    <a:pt x="15613" y="26539"/>
                    <a:pt x="15867" y="26412"/>
                    <a:pt x="16088" y="26286"/>
                  </a:cubicBezTo>
                  <a:cubicBezTo>
                    <a:pt x="16183" y="26254"/>
                    <a:pt x="16278" y="26191"/>
                    <a:pt x="16373" y="26159"/>
                  </a:cubicBezTo>
                  <a:cubicBezTo>
                    <a:pt x="17007" y="25811"/>
                    <a:pt x="17672" y="25494"/>
                    <a:pt x="18337" y="25177"/>
                  </a:cubicBezTo>
                  <a:cubicBezTo>
                    <a:pt x="18400" y="25146"/>
                    <a:pt x="18464" y="25114"/>
                    <a:pt x="18527" y="25082"/>
                  </a:cubicBezTo>
                  <a:cubicBezTo>
                    <a:pt x="18812" y="24956"/>
                    <a:pt x="19097" y="24829"/>
                    <a:pt x="19382" y="24671"/>
                  </a:cubicBezTo>
                  <a:cubicBezTo>
                    <a:pt x="19445" y="24639"/>
                    <a:pt x="19509" y="24639"/>
                    <a:pt x="19540" y="24607"/>
                  </a:cubicBezTo>
                  <a:cubicBezTo>
                    <a:pt x="20237" y="24291"/>
                    <a:pt x="20965" y="23942"/>
                    <a:pt x="21662" y="23626"/>
                  </a:cubicBezTo>
                  <a:cubicBezTo>
                    <a:pt x="21694" y="23626"/>
                    <a:pt x="21725" y="23626"/>
                    <a:pt x="21757" y="23594"/>
                  </a:cubicBezTo>
                  <a:cubicBezTo>
                    <a:pt x="22074" y="23467"/>
                    <a:pt x="22390" y="23309"/>
                    <a:pt x="22707" y="23182"/>
                  </a:cubicBezTo>
                  <a:cubicBezTo>
                    <a:pt x="27521" y="21060"/>
                    <a:pt x="32366" y="19224"/>
                    <a:pt x="36357" y="17830"/>
                  </a:cubicBezTo>
                  <a:cubicBezTo>
                    <a:pt x="36008" y="17323"/>
                    <a:pt x="35755" y="16722"/>
                    <a:pt x="35596" y="15930"/>
                  </a:cubicBezTo>
                  <a:lnTo>
                    <a:pt x="35723" y="15930"/>
                  </a:lnTo>
                  <a:cubicBezTo>
                    <a:pt x="33665" y="15392"/>
                    <a:pt x="31733" y="14125"/>
                    <a:pt x="30308" y="11876"/>
                  </a:cubicBezTo>
                  <a:lnTo>
                    <a:pt x="30308" y="11876"/>
                  </a:lnTo>
                  <a:cubicBezTo>
                    <a:pt x="31163" y="15233"/>
                    <a:pt x="28439" y="17260"/>
                    <a:pt x="24101" y="19350"/>
                  </a:cubicBezTo>
                  <a:cubicBezTo>
                    <a:pt x="24101" y="19350"/>
                    <a:pt x="22287" y="20180"/>
                    <a:pt x="19933" y="20180"/>
                  </a:cubicBezTo>
                  <a:cubicBezTo>
                    <a:pt x="17045" y="20180"/>
                    <a:pt x="13343" y="18931"/>
                    <a:pt x="11180" y="13365"/>
                  </a:cubicBezTo>
                  <a:cubicBezTo>
                    <a:pt x="9596" y="9280"/>
                    <a:pt x="9945" y="4181"/>
                    <a:pt x="1080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1205365" y="2641279"/>
              <a:ext cx="173959" cy="313016"/>
            </a:xfrm>
            <a:custGeom>
              <a:rect b="b" l="l" r="r" t="t"/>
              <a:pathLst>
                <a:path extrusionOk="0" h="9632" w="5353">
                  <a:moveTo>
                    <a:pt x="4466" y="0"/>
                  </a:moveTo>
                  <a:cubicBezTo>
                    <a:pt x="4340" y="95"/>
                    <a:pt x="4245" y="190"/>
                    <a:pt x="4150" y="317"/>
                  </a:cubicBezTo>
                  <a:cubicBezTo>
                    <a:pt x="2851" y="1996"/>
                    <a:pt x="2978" y="5289"/>
                    <a:pt x="1" y="9533"/>
                  </a:cubicBezTo>
                  <a:cubicBezTo>
                    <a:pt x="180" y="9575"/>
                    <a:pt x="476" y="9631"/>
                    <a:pt x="841" y="9631"/>
                  </a:cubicBezTo>
                  <a:cubicBezTo>
                    <a:pt x="1570" y="9631"/>
                    <a:pt x="2577" y="9406"/>
                    <a:pt x="3484" y="8393"/>
                  </a:cubicBezTo>
                  <a:cubicBezTo>
                    <a:pt x="4783" y="6968"/>
                    <a:pt x="5353" y="3516"/>
                    <a:pt x="5195" y="1774"/>
                  </a:cubicBezTo>
                  <a:cubicBezTo>
                    <a:pt x="5131" y="887"/>
                    <a:pt x="4783" y="317"/>
                    <a:pt x="4466" y="0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1908286" y="3519134"/>
              <a:ext cx="211916" cy="179419"/>
            </a:xfrm>
            <a:custGeom>
              <a:rect b="b" l="l" r="r" t="t"/>
              <a:pathLst>
                <a:path extrusionOk="0" h="5521" w="6521">
                  <a:moveTo>
                    <a:pt x="4547" y="1"/>
                  </a:moveTo>
                  <a:cubicBezTo>
                    <a:pt x="4541" y="1"/>
                    <a:pt x="4535" y="1"/>
                    <a:pt x="4530" y="1"/>
                  </a:cubicBezTo>
                  <a:cubicBezTo>
                    <a:pt x="2819" y="33"/>
                    <a:pt x="1141" y="1426"/>
                    <a:pt x="1141" y="1426"/>
                  </a:cubicBezTo>
                  <a:cubicBezTo>
                    <a:pt x="1" y="2218"/>
                    <a:pt x="1046" y="5290"/>
                    <a:pt x="1774" y="5480"/>
                  </a:cubicBezTo>
                  <a:cubicBezTo>
                    <a:pt x="1880" y="5508"/>
                    <a:pt x="2007" y="5521"/>
                    <a:pt x="2151" y="5521"/>
                  </a:cubicBezTo>
                  <a:cubicBezTo>
                    <a:pt x="3294" y="5521"/>
                    <a:pt x="5451" y="4698"/>
                    <a:pt x="5733" y="4276"/>
                  </a:cubicBezTo>
                  <a:cubicBezTo>
                    <a:pt x="6521" y="3268"/>
                    <a:pt x="5772" y="1"/>
                    <a:pt x="4547" y="1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1848621" y="3784671"/>
              <a:ext cx="207789" cy="167395"/>
            </a:xfrm>
            <a:custGeom>
              <a:rect b="b" l="l" r="r" t="t"/>
              <a:pathLst>
                <a:path extrusionOk="0" h="5151" w="6394">
                  <a:moveTo>
                    <a:pt x="4356" y="0"/>
                  </a:moveTo>
                  <a:cubicBezTo>
                    <a:pt x="4350" y="0"/>
                    <a:pt x="4344" y="0"/>
                    <a:pt x="4339" y="1"/>
                  </a:cubicBezTo>
                  <a:cubicBezTo>
                    <a:pt x="2629" y="64"/>
                    <a:pt x="1140" y="1141"/>
                    <a:pt x="1140" y="1141"/>
                  </a:cubicBezTo>
                  <a:cubicBezTo>
                    <a:pt x="0" y="1932"/>
                    <a:pt x="1108" y="4941"/>
                    <a:pt x="1900" y="5099"/>
                  </a:cubicBezTo>
                  <a:cubicBezTo>
                    <a:pt x="2047" y="5135"/>
                    <a:pt x="2234" y="5151"/>
                    <a:pt x="2446" y="5151"/>
                  </a:cubicBezTo>
                  <a:cubicBezTo>
                    <a:pt x="3556" y="5151"/>
                    <a:pt x="5345" y="4711"/>
                    <a:pt x="5637" y="4339"/>
                  </a:cubicBezTo>
                  <a:cubicBezTo>
                    <a:pt x="6394" y="3330"/>
                    <a:pt x="5581" y="0"/>
                    <a:pt x="4356" y="0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0"/>
            <p:cNvSpPr/>
            <p:nvPr/>
          </p:nvSpPr>
          <p:spPr>
            <a:xfrm>
              <a:off x="1766272" y="4031652"/>
              <a:ext cx="207822" cy="168045"/>
            </a:xfrm>
            <a:custGeom>
              <a:rect b="b" l="l" r="r" t="t"/>
              <a:pathLst>
                <a:path extrusionOk="0" h="5171" w="6395">
                  <a:moveTo>
                    <a:pt x="4357" y="1"/>
                  </a:moveTo>
                  <a:cubicBezTo>
                    <a:pt x="4351" y="1"/>
                    <a:pt x="4345" y="1"/>
                    <a:pt x="4339" y="1"/>
                  </a:cubicBezTo>
                  <a:cubicBezTo>
                    <a:pt x="2629" y="64"/>
                    <a:pt x="1141" y="1141"/>
                    <a:pt x="1141" y="1141"/>
                  </a:cubicBezTo>
                  <a:cubicBezTo>
                    <a:pt x="0" y="1933"/>
                    <a:pt x="1109" y="4941"/>
                    <a:pt x="1901" y="5131"/>
                  </a:cubicBezTo>
                  <a:cubicBezTo>
                    <a:pt x="2031" y="5158"/>
                    <a:pt x="2192" y="5171"/>
                    <a:pt x="2374" y="5171"/>
                  </a:cubicBezTo>
                  <a:cubicBezTo>
                    <a:pt x="3477" y="5171"/>
                    <a:pt x="5339" y="4720"/>
                    <a:pt x="5638" y="4340"/>
                  </a:cubicBezTo>
                  <a:cubicBezTo>
                    <a:pt x="6394" y="3331"/>
                    <a:pt x="5582" y="1"/>
                    <a:pt x="4357" y="1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1635567" y="4350485"/>
              <a:ext cx="171912" cy="87776"/>
            </a:xfrm>
            <a:custGeom>
              <a:rect b="b" l="l" r="r" t="t"/>
              <a:pathLst>
                <a:path extrusionOk="0" h="2701" w="5290">
                  <a:moveTo>
                    <a:pt x="1776" y="1"/>
                  </a:moveTo>
                  <a:cubicBezTo>
                    <a:pt x="1518" y="1"/>
                    <a:pt x="1288" y="13"/>
                    <a:pt x="1109" y="39"/>
                  </a:cubicBezTo>
                  <a:cubicBezTo>
                    <a:pt x="571" y="102"/>
                    <a:pt x="191" y="672"/>
                    <a:pt x="1" y="1116"/>
                  </a:cubicBezTo>
                  <a:cubicBezTo>
                    <a:pt x="773" y="2274"/>
                    <a:pt x="2089" y="2700"/>
                    <a:pt x="3710" y="2700"/>
                  </a:cubicBezTo>
                  <a:cubicBezTo>
                    <a:pt x="4084" y="2700"/>
                    <a:pt x="4474" y="2677"/>
                    <a:pt x="4878" y="2636"/>
                  </a:cubicBezTo>
                  <a:cubicBezTo>
                    <a:pt x="5131" y="1908"/>
                    <a:pt x="5289" y="894"/>
                    <a:pt x="4846" y="577"/>
                  </a:cubicBezTo>
                  <a:cubicBezTo>
                    <a:pt x="4265" y="198"/>
                    <a:pt x="2796" y="1"/>
                    <a:pt x="1776" y="1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0"/>
            <p:cNvSpPr/>
            <p:nvPr/>
          </p:nvSpPr>
          <p:spPr>
            <a:xfrm>
              <a:off x="1101438" y="3264939"/>
              <a:ext cx="526947" cy="846007"/>
            </a:xfrm>
            <a:custGeom>
              <a:rect b="b" l="l" r="r" t="t"/>
              <a:pathLst>
                <a:path extrusionOk="0" h="26033" w="16215">
                  <a:moveTo>
                    <a:pt x="9913" y="1"/>
                  </a:moveTo>
                  <a:cubicBezTo>
                    <a:pt x="9913" y="1"/>
                    <a:pt x="11939" y="7855"/>
                    <a:pt x="9913" y="14093"/>
                  </a:cubicBezTo>
                  <a:cubicBezTo>
                    <a:pt x="7854" y="20332"/>
                    <a:pt x="4972" y="23436"/>
                    <a:pt x="0" y="26033"/>
                  </a:cubicBezTo>
                  <a:cubicBezTo>
                    <a:pt x="0" y="26033"/>
                    <a:pt x="3199" y="25906"/>
                    <a:pt x="5067" y="24576"/>
                  </a:cubicBezTo>
                  <a:cubicBezTo>
                    <a:pt x="16215" y="15582"/>
                    <a:pt x="9913" y="2"/>
                    <a:pt x="9913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0"/>
            <p:cNvSpPr/>
            <p:nvPr/>
          </p:nvSpPr>
          <p:spPr>
            <a:xfrm>
              <a:off x="1095264" y="2640239"/>
              <a:ext cx="550638" cy="1479969"/>
            </a:xfrm>
            <a:custGeom>
              <a:rect b="b" l="l" r="r" t="t"/>
              <a:pathLst>
                <a:path extrusionOk="0" h="45541" w="16944">
                  <a:moveTo>
                    <a:pt x="10958" y="1"/>
                  </a:moveTo>
                  <a:lnTo>
                    <a:pt x="10958" y="1"/>
                  </a:lnTo>
                  <a:cubicBezTo>
                    <a:pt x="11559" y="1267"/>
                    <a:pt x="12826" y="4498"/>
                    <a:pt x="12700" y="9343"/>
                  </a:cubicBezTo>
                  <a:cubicBezTo>
                    <a:pt x="12510" y="15582"/>
                    <a:pt x="7981" y="19129"/>
                    <a:pt x="7981" y="19129"/>
                  </a:cubicBezTo>
                  <a:cubicBezTo>
                    <a:pt x="7981" y="19129"/>
                    <a:pt x="10514" y="22391"/>
                    <a:pt x="10071" y="29611"/>
                  </a:cubicBezTo>
                  <a:cubicBezTo>
                    <a:pt x="9469" y="38890"/>
                    <a:pt x="4561" y="42152"/>
                    <a:pt x="0" y="45541"/>
                  </a:cubicBezTo>
                  <a:lnTo>
                    <a:pt x="3294" y="44464"/>
                  </a:lnTo>
                  <a:cubicBezTo>
                    <a:pt x="16943" y="35723"/>
                    <a:pt x="10103" y="19224"/>
                    <a:pt x="10103" y="19224"/>
                  </a:cubicBezTo>
                  <a:cubicBezTo>
                    <a:pt x="15930" y="14030"/>
                    <a:pt x="13080" y="3231"/>
                    <a:pt x="12225" y="1584"/>
                  </a:cubicBezTo>
                  <a:cubicBezTo>
                    <a:pt x="11908" y="951"/>
                    <a:pt x="11464" y="381"/>
                    <a:pt x="1095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0"/>
            <p:cNvSpPr/>
            <p:nvPr/>
          </p:nvSpPr>
          <p:spPr>
            <a:xfrm>
              <a:off x="1717916" y="3523261"/>
              <a:ext cx="321108" cy="718390"/>
            </a:xfrm>
            <a:custGeom>
              <a:rect b="b" l="l" r="r" t="t"/>
              <a:pathLst>
                <a:path extrusionOk="0" h="22106" w="9881">
                  <a:moveTo>
                    <a:pt x="6556" y="1"/>
                  </a:moveTo>
                  <a:cubicBezTo>
                    <a:pt x="4877" y="1552"/>
                    <a:pt x="4719" y="3263"/>
                    <a:pt x="5542" y="4909"/>
                  </a:cubicBezTo>
                  <a:cubicBezTo>
                    <a:pt x="6176" y="6208"/>
                    <a:pt x="7632" y="6429"/>
                    <a:pt x="7632" y="6429"/>
                  </a:cubicBezTo>
                  <a:cubicBezTo>
                    <a:pt x="5986" y="7158"/>
                    <a:pt x="4624" y="7759"/>
                    <a:pt x="4117" y="8678"/>
                  </a:cubicBezTo>
                  <a:cubicBezTo>
                    <a:pt x="2439" y="11750"/>
                    <a:pt x="5035" y="14093"/>
                    <a:pt x="5035" y="14093"/>
                  </a:cubicBezTo>
                  <a:cubicBezTo>
                    <a:pt x="5035" y="14093"/>
                    <a:pt x="0" y="15360"/>
                    <a:pt x="950" y="19255"/>
                  </a:cubicBezTo>
                  <a:cubicBezTo>
                    <a:pt x="1552" y="21725"/>
                    <a:pt x="3990" y="22105"/>
                    <a:pt x="3990" y="22105"/>
                  </a:cubicBezTo>
                  <a:cubicBezTo>
                    <a:pt x="3990" y="22105"/>
                    <a:pt x="1869" y="21029"/>
                    <a:pt x="1520" y="18875"/>
                  </a:cubicBezTo>
                  <a:cubicBezTo>
                    <a:pt x="1203" y="16912"/>
                    <a:pt x="2407" y="15993"/>
                    <a:pt x="3927" y="15202"/>
                  </a:cubicBezTo>
                  <a:cubicBezTo>
                    <a:pt x="5415" y="14410"/>
                    <a:pt x="8772" y="13745"/>
                    <a:pt x="8772" y="13745"/>
                  </a:cubicBezTo>
                  <a:lnTo>
                    <a:pt x="8772" y="13745"/>
                  </a:lnTo>
                  <a:cubicBezTo>
                    <a:pt x="8772" y="13745"/>
                    <a:pt x="7126" y="13907"/>
                    <a:pt x="6225" y="13907"/>
                  </a:cubicBezTo>
                  <a:cubicBezTo>
                    <a:pt x="6150" y="13907"/>
                    <a:pt x="6081" y="13906"/>
                    <a:pt x="6017" y="13903"/>
                  </a:cubicBezTo>
                  <a:cubicBezTo>
                    <a:pt x="5320" y="13872"/>
                    <a:pt x="4497" y="12985"/>
                    <a:pt x="4180" y="11338"/>
                  </a:cubicBezTo>
                  <a:cubicBezTo>
                    <a:pt x="3864" y="9691"/>
                    <a:pt x="4497" y="8678"/>
                    <a:pt x="6492" y="7601"/>
                  </a:cubicBezTo>
                  <a:cubicBezTo>
                    <a:pt x="8519" y="6493"/>
                    <a:pt x="9881" y="6049"/>
                    <a:pt x="9881" y="6049"/>
                  </a:cubicBezTo>
                  <a:lnTo>
                    <a:pt x="9881" y="6049"/>
                  </a:lnTo>
                  <a:cubicBezTo>
                    <a:pt x="9450" y="6156"/>
                    <a:pt x="9053" y="6209"/>
                    <a:pt x="8690" y="6209"/>
                  </a:cubicBezTo>
                  <a:cubicBezTo>
                    <a:pt x="7211" y="6209"/>
                    <a:pt x="6279" y="5327"/>
                    <a:pt x="5795" y="3548"/>
                  </a:cubicBezTo>
                  <a:cubicBezTo>
                    <a:pt x="5447" y="2312"/>
                    <a:pt x="5986" y="951"/>
                    <a:pt x="655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74" name="Google Shape;474;p20" title="Netlogo_Trindade_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1275" y="800100"/>
            <a:ext cx="57912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1"/>
          <p:cNvSpPr txBox="1"/>
          <p:nvPr/>
        </p:nvSpPr>
        <p:spPr>
          <a:xfrm>
            <a:off x="710250" y="1367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Results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aphicFrame>
        <p:nvGraphicFramePr>
          <p:cNvPr id="480" name="Google Shape;480;p21"/>
          <p:cNvGraphicFramePr/>
          <p:nvPr/>
        </p:nvGraphicFramePr>
        <p:xfrm>
          <a:off x="494725" y="72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{D345FD6A-1DBB-4727-A7E8-730AD94C7B2E}</a:tableStyleId>
              </a:tblPr>
              <a:tblGrid>
                <a:gridCol w="756525"/>
                <a:gridCol w="933950"/>
                <a:gridCol w="1296400"/>
                <a:gridCol w="1737125"/>
                <a:gridCol w="862750"/>
                <a:gridCol w="777950"/>
                <a:gridCol w="886125"/>
                <a:gridCol w="903725"/>
              </a:tblGrid>
              <a:tr h="19005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Metric</a:t>
                      </a:r>
                      <a:endParaRPr b="1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5FE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ticks</a:t>
                      </a:r>
                      <a:endParaRPr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5FE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t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ick_distance</a:t>
                      </a:r>
                      <a:endParaRPr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5FE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t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otal_distance</a:t>
                      </a:r>
                      <a:endParaRPr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5FE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Crowdedness</a:t>
                      </a:r>
                      <a:endParaRPr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5FEF"/>
                    </a:solidFill>
                  </a:tcPr>
                </a:tc>
                <a:tc hMerge="1"/>
                <a:tc hMerge="1"/>
                <a:tc hMerge="1"/>
              </a:tr>
              <a:tr h="440350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0.8</a:t>
                      </a:r>
                      <a:endParaRPr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8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8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1.2</a:t>
                      </a:r>
                      <a:endParaRPr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8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1.4</a:t>
                      </a:r>
                      <a:endParaRPr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8CFF"/>
                    </a:solidFill>
                  </a:tcPr>
                </a:tc>
              </a:tr>
              <a:tr h="49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mean</a:t>
                      </a:r>
                      <a:endParaRPr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464.710000</a:t>
                      </a:r>
                      <a:endParaRPr sz="11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0.297951</a:t>
                      </a:r>
                      <a:endParaRPr sz="11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138.460790</a:t>
                      </a:r>
                      <a:endParaRPr sz="11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0.001160</a:t>
                      </a:r>
                      <a:endParaRPr sz="11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0.203689</a:t>
                      </a:r>
                      <a:endParaRPr sz="11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0.397329</a:t>
                      </a:r>
                      <a:endParaRPr sz="11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0.457151</a:t>
                      </a:r>
                      <a:endParaRPr sz="11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std</a:t>
                      </a:r>
                      <a:endParaRPr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204.348647</a:t>
                      </a:r>
                      <a:endParaRPr sz="11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0.024352</a:t>
                      </a:r>
                      <a:endParaRPr sz="11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61.119533</a:t>
                      </a:r>
                      <a:endParaRPr sz="11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0.039845</a:t>
                      </a:r>
                      <a:endParaRPr sz="11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0.541747</a:t>
                      </a:r>
                      <a:endParaRPr sz="11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38100" marB="38100" marR="76200" marL="76200">
                    <a:lnT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0.739537</a:t>
                      </a:r>
                      <a:endParaRPr sz="11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38100" marB="38100" marR="76200" marL="76200">
                    <a:lnT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0.799496</a:t>
                      </a:r>
                      <a:endParaRPr sz="11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38100" marB="38100" marR="76200" marL="76200">
                    <a:lnT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9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Min</a:t>
                      </a:r>
                      <a:endParaRPr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127.000000</a:t>
                      </a:r>
                      <a:endParaRPr sz="11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0.000000</a:t>
                      </a:r>
                      <a:endParaRPr sz="11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38.504057</a:t>
                      </a:r>
                      <a:endParaRPr sz="11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0.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000000</a:t>
                      </a:r>
                      <a:endParaRPr sz="11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0.000000</a:t>
                      </a:r>
                      <a:endParaRPr sz="11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0.000000</a:t>
                      </a:r>
                      <a:endParaRPr sz="11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0.000000</a:t>
                      </a:r>
                      <a:endParaRPr sz="11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38100" marB="38100" marR="76200" marL="76200"/>
                </a:tc>
              </a:tr>
              <a:tr h="49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25%</a:t>
                      </a:r>
                      <a:endParaRPr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256.750000</a:t>
                      </a:r>
                      <a:endParaRPr sz="11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0.300000</a:t>
                      </a:r>
                      <a:endParaRPr sz="11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76.022187</a:t>
                      </a:r>
                      <a:endParaRPr sz="11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0.000000</a:t>
                      </a:r>
                      <a:endParaRPr sz="11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0.000000</a:t>
                      </a:r>
                      <a:endParaRPr sz="11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0.000000</a:t>
                      </a:r>
                      <a:endParaRPr sz="11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0.000000</a:t>
                      </a:r>
                      <a:endParaRPr sz="11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38100" marB="38100" marR="76200" marL="76200"/>
                </a:tc>
              </a:tr>
              <a:tr h="49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50%</a:t>
                      </a:r>
                      <a:endParaRPr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479.000000</a:t>
                      </a:r>
                      <a:endParaRPr sz="11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0.300000</a:t>
                      </a:r>
                      <a:endParaRPr sz="11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141.865455</a:t>
                      </a:r>
                      <a:endParaRPr sz="11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38100" marB="38100" marR="76200" marL="762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0.000000</a:t>
                      </a:r>
                      <a:endParaRPr sz="11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0.000000</a:t>
                      </a:r>
                      <a:endParaRPr sz="11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0.000000</a:t>
                      </a:r>
                      <a:endParaRPr sz="11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0.000000</a:t>
                      </a:r>
                      <a:endParaRPr sz="11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38100" marB="38100" marR="76200" marL="76200"/>
                </a:tc>
              </a:tr>
              <a:tr h="49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75%</a:t>
                      </a:r>
                      <a:endParaRPr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608.750000</a:t>
                      </a:r>
                      <a:endParaRPr sz="11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0.300000</a:t>
                      </a:r>
                      <a:endParaRPr sz="11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182.623531</a:t>
                      </a:r>
                      <a:endParaRPr sz="11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0.000000</a:t>
                      </a:r>
                      <a:endParaRPr sz="11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0.000000</a:t>
                      </a:r>
                      <a:endParaRPr sz="11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1.000000</a:t>
                      </a:r>
                      <a:endParaRPr sz="11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1.000000</a:t>
                      </a:r>
                      <a:endParaRPr sz="11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38100" marB="38100" marR="76200" marL="76200"/>
                </a:tc>
              </a:tr>
              <a:tr h="38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Max</a:t>
                      </a:r>
                      <a:endParaRPr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898.000000</a:t>
                      </a:r>
                      <a:endParaRPr sz="11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0.564923</a:t>
                      </a:r>
                      <a:endParaRPr sz="11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268.083006</a:t>
                      </a:r>
                      <a:endParaRPr sz="11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3.000000</a:t>
                      </a:r>
                      <a:endParaRPr sz="11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5.000000</a:t>
                      </a:r>
                      <a:endParaRPr sz="11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6.000000</a:t>
                      </a:r>
                      <a:endParaRPr sz="11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6.000000</a:t>
                      </a:r>
                      <a:endParaRPr sz="11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38100" marB="38100" marR="76200" marL="762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