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7FF"/>
    <a:srgbClr val="4763FF"/>
    <a:srgbClr val="5B9BD5"/>
    <a:srgbClr val="FFC000"/>
    <a:srgbClr val="D8A321"/>
    <a:srgbClr val="E7C67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30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06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8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3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37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1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23A1-CC6D-4DD7-AEE5-CC6446103E52}" type="datetimeFigureOut">
              <a:rPr lang="pt-BR" smtClean="0"/>
              <a:t>26/03/2019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4E10-8055-46EF-BD11-BA9D0BAE9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7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806700" y="1714500"/>
            <a:ext cx="2882900" cy="2819400"/>
          </a:xfrm>
          <a:prstGeom prst="rect">
            <a:avLst/>
          </a:prstGeom>
          <a:solidFill>
            <a:srgbClr val="4B47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730500" y="1638300"/>
            <a:ext cx="2882900" cy="2819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146610" y="2044700"/>
            <a:ext cx="1000190" cy="2159000"/>
          </a:xfrm>
          <a:prstGeom prst="rect">
            <a:avLst/>
          </a:prstGeom>
          <a:solidFill>
            <a:srgbClr val="4B4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33700" y="2129676"/>
            <a:ext cx="6832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Cambria Math" panose="02040503050406030204" pitchFamily="18" charset="0"/>
              </a:rPr>
              <a:t>OVEN</a:t>
            </a:r>
            <a:r>
              <a:rPr lang="pt-BR" sz="11500" dirty="0" smtClean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Cambria Math" panose="02040503050406030204" pitchFamily="18" charset="0"/>
              </a:rPr>
              <a:t>IOT</a:t>
            </a:r>
            <a:endParaRPr lang="pt-BR" sz="1400" i="1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933700" y="3035300"/>
            <a:ext cx="1460500" cy="12700"/>
          </a:xfrm>
          <a:prstGeom prst="line">
            <a:avLst/>
          </a:prstGeom>
          <a:ln w="76200">
            <a:solidFill>
              <a:srgbClr val="4B4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467600" y="3035300"/>
            <a:ext cx="1460500" cy="12700"/>
          </a:xfrm>
          <a:prstGeom prst="line">
            <a:avLst/>
          </a:prstGeom>
          <a:ln w="76200">
            <a:solidFill>
              <a:srgbClr val="4B4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48000" y="3848100"/>
            <a:ext cx="64897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3149600" y="3902824"/>
            <a:ext cx="648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2019-03-22T17:58:51Z</dcterms:created>
  <dcterms:modified xsi:type="dcterms:W3CDTF">2019-03-26T17:20:13Z</dcterms:modified>
</cp:coreProperties>
</file>