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7EF9D-035C-46F3-9C67-3ED90A71F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7A76C2-F6AC-438E-A759-77E71652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14CEA5-B292-404B-88A4-7E5C8893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38E-7A8A-4D67-A865-3345FCDA81B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515D06-A80A-481B-8928-37E40EFF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B3FA8-EEC0-4ED3-B577-720E66F1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C243-C8C9-48AA-B177-5607566ABC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06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279BA-89C5-4F63-8864-91060203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8F5A70-07EE-40AB-B74D-233E52F61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A958D7-0544-4F32-90C3-9A3C382C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38E-7A8A-4D67-A865-3345FCDA81B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381D95-8865-4557-AACC-BA8B2B3C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43ABB-8D09-4913-8BA1-2A7D3E64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C243-C8C9-48AA-B177-5607566ABC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35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5B4F2D-F668-401F-83AB-15B2E6167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F08A8E-8E9C-4CBC-8A8E-D8717F17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6187DE-1784-42B8-B751-DF386E8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38E-7A8A-4D67-A865-3345FCDA81B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64F09-A896-4208-8910-4EDBAEA8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09CD8F-A31C-4FC0-8406-17E37499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C243-C8C9-48AA-B177-5607566ABC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32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F7688-AB2B-4664-977D-763C5247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86DE55-1F44-47E8-8C5C-297D5120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F896A7-5485-447A-B706-D66869C4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38E-7A8A-4D67-A865-3345FCDA81B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C7FFA-1BAB-4671-95B6-6B456231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BEFFCC-1A57-40F6-BA2E-30F7FD8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C243-C8C9-48AA-B177-5607566ABC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09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42AEC-FE86-4613-8A4F-DC05A4AA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475F2B-6390-4BCD-AD41-59814375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81306-B65B-464F-A893-594B7372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38E-7A8A-4D67-A865-3345FCDA81B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6EAF5-5BD7-4CD5-8045-3E2D29A3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9930C-4D3A-46F4-AC46-5ACEEC78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C243-C8C9-48AA-B177-5607566ABC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43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84C88-15A0-4E64-B941-EFDA01EA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0926F-0198-451E-BD1B-21A858D19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A96F0B-D100-4855-A193-FE9DFC2E4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194295-C6F2-4951-A011-792113FE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38E-7A8A-4D67-A865-3345FCDA81B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279DF5-66A9-4091-AD03-EC7655FB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E9A870-2410-450F-94F7-E895B296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C243-C8C9-48AA-B177-5607566ABC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7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DCF3E-6E9B-4A2C-800B-10F0A558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C756EB-13F9-4EF1-BF24-FFBB2979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FBBB90-97A3-42EB-985C-2BAE502EC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46D00C-EB6C-4BF0-89AB-F08F7D2AA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CAF224-8102-4D34-8446-C2E55C275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34381A-7A1E-42A8-86F7-03428233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38E-7A8A-4D67-A865-3345FCDA81B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46A2DA-4B2C-4FD0-B68C-59937440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8938DE-016D-4C68-9825-F80708BC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C243-C8C9-48AA-B177-5607566ABC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91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FFE27-6212-4388-A99F-7B542134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1DC3F1-B397-4C7F-A1B7-AD2D19B3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38E-7A8A-4D67-A865-3345FCDA81B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6FAEB9-8905-4A8E-9441-46A7D8D1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496EAD-AD15-4590-ACA7-FF32EB98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C243-C8C9-48AA-B177-5607566ABC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12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D42C51-BE0C-4398-9C04-953FC889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38E-7A8A-4D67-A865-3345FCDA81B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0B41A9-DF93-49F7-A534-A50ED11F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9200A1-3394-4AB4-B772-654178E9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C243-C8C9-48AA-B177-5607566ABC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2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342CE-DC71-494A-8853-917219E0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EA6BA4-006F-4F22-8844-5959D1675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BA0F24-5093-460A-A9CA-27CF9AFF9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9D6F5A-E3B7-423D-ADA6-6F312989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38E-7A8A-4D67-A865-3345FCDA81B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194BB4-B57E-49C9-9097-6BAC5C12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372A8-22E0-456E-98EF-C1B4D3F9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C243-C8C9-48AA-B177-5607566ABC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26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4C99E-3AEC-431E-A14D-5AD60B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F06E91-F019-4FB3-A4C9-EE5E51FC4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B18D82-B2D7-4144-A390-12BD0D6CE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0C7AEB-B25F-4422-81B3-8302D0F9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A38E-7A8A-4D67-A865-3345FCDA81B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5A5FC4-04F4-4A7C-A3A9-212F858B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8E44EA-5D0E-4B6F-BDA9-6FFF2644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C243-C8C9-48AA-B177-5607566ABC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86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439D2A-7DA5-4B23-B2F0-45A20B73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836E8A-1291-4274-B772-DE43DD8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E3818-59CC-4194-9963-5089DB7EF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A38E-7A8A-4D67-A865-3345FCDA81B5}" type="datetimeFigureOut">
              <a:rPr lang="pt-BR" smtClean="0"/>
              <a:t>02/03/2019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2EC3F-DDD4-430D-8BA2-691155CF8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516345-5A64-4059-AC75-19AEF74FA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3C243-C8C9-48AA-B177-5607566ABC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59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7BEF56-7B06-4A2D-9971-27A5ADD60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0" y="280980"/>
            <a:ext cx="2062696" cy="21698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3D6D6FD-9FF3-4D06-BF20-3DE989109BE1}"/>
              </a:ext>
            </a:extLst>
          </p:cNvPr>
          <p:cNvSpPr txBox="1"/>
          <p:nvPr/>
        </p:nvSpPr>
        <p:spPr>
          <a:xfrm>
            <a:off x="382556" y="1497563"/>
            <a:ext cx="157402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dirty="0">
                <a:latin typeface="Lato Black" panose="020F0A02020204030203" pitchFamily="34" charset="0"/>
              </a:rPr>
              <a:t>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04A390-7052-432E-96B4-968FF01670F8}"/>
              </a:ext>
            </a:extLst>
          </p:cNvPr>
          <p:cNvSpPr txBox="1"/>
          <p:nvPr/>
        </p:nvSpPr>
        <p:spPr>
          <a:xfrm>
            <a:off x="2197164" y="1497563"/>
            <a:ext cx="1020438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900" dirty="0" err="1">
                <a:latin typeface="Lato Black" panose="020F0A02020204030203" pitchFamily="34" charset="0"/>
              </a:rPr>
              <a:t>aIoTnela</a:t>
            </a:r>
            <a:endParaRPr lang="pt-BR" sz="3600" dirty="0"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22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 Black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Abreu</dc:creator>
  <cp:lastModifiedBy>Lucas Abreu</cp:lastModifiedBy>
  <cp:revision>1</cp:revision>
  <dcterms:created xsi:type="dcterms:W3CDTF">2019-03-02T19:24:51Z</dcterms:created>
  <dcterms:modified xsi:type="dcterms:W3CDTF">2019-03-02T19:27:45Z</dcterms:modified>
</cp:coreProperties>
</file>