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EFA7-C141-4750-8104-5C0F169D3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9D83-76C3-4D02-B6BD-14D4EC85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4057-FD73-4F33-851F-EF69E811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E6DE-D95B-42E7-8313-CEBDE1FE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DDF5-1259-47E8-90EC-487138E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70B9-AA8C-440B-B4BF-2A94563E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5E68-28D3-43E7-BA8E-389BDA538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2345-2236-4B50-AD68-BB719ACF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E2E2-A406-492D-94EC-92C540CE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0308-B4E3-4885-A402-79143426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4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95CD2-AC60-4158-AC98-FA5513F2D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6BB3E-48B8-489A-AF9C-6C8AEA85F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DF64-0B9E-4044-97DA-A0C7A837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BF1C-2DD8-413F-AC99-6CC850E6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B076-E8B7-4068-94E3-2E15E7B8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824B-5EEF-4438-9C88-1817BDC9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C769-6175-45FC-A00F-8BDD4B00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0F265-8248-4CF7-AD66-9FCC08D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0030-0B8B-442A-8C42-7981259E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A0D0-0DCA-45CC-A5C6-3ACC769E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C436-2F0D-4A5A-A64E-DA5B5708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FCF64-F6DA-4A57-A670-E8B882DE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A6AC-ABA3-47A2-BB57-40FD0E37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EF683-4CE1-42A2-941B-523FCCC8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CD0A-7AED-4457-BD50-0400DA56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9131-5AD8-4CD6-94B9-31FD58E4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4DF4-6CEB-4BF7-80A4-45E1EF72E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43CC2-BD96-4942-8702-B21E691C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F648-95A1-48B9-BB37-071A16CD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CB63-8C6D-4E04-A8C8-001A0F3D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200A3-56CD-4D72-A6AB-48FF211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4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EC79-3339-410F-B5D9-A761E540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EC8F-3AC6-45FE-A0E9-0ACD313C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48DF1-5D48-4BEC-B1CA-93EE12F4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72C8A-97FC-4C64-8988-237E05555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E7693-B6E1-4F14-B2B8-1F6C63A81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7626C-D014-4DCB-A10F-B61A62E2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E236D-181A-4C33-9080-AC025208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C6D3D-8833-4479-9368-2ECC5E96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10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93C5-EF57-46D5-8D91-CB48AFD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0B758-39FA-49A4-B401-B82E56C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785B7-3502-4F9F-934C-236A74FE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6B32-D096-414F-ACCA-7EFC7D71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3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15259-E583-4B61-B22A-18568D56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7B00E-DEEA-4E80-B568-EBABBA54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20F7A-3B32-4997-A962-0E2D5DF0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FB5-C562-4ED4-AF24-2632C4D8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4B5A-9496-4DAF-A355-D199C290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DA7A-065C-4117-9FE1-77830FD0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B58C-4731-4B33-8716-2CE59FC5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D9B-9384-4729-ACE5-B10611D0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BA810-667A-4C61-9C8B-92CFC1D0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0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F91B-3B36-4B80-9142-C97E9D1A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23312-1949-4A4C-8DEC-32C2719F7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651FE-EB49-4542-9F10-2824F08D3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27FF-F285-489B-A3CC-5921F86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3A1FC-9B71-4EF1-B63B-DB4A8545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D21BD-8A63-406E-9D7A-9BFBC3F0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2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37673-2080-4FEF-AC19-21B47D03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8873-5C82-468B-9DE7-32F1F51D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0379-9F9C-44F0-B8F8-5091992F7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57B1-442C-4A5B-9653-51F86D3FD2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2D02-9E72-4F48-A5AF-8EFE6B220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4BB7-2421-4467-B147-B87143A9D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683F-BB98-454D-B681-A2B17B69E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8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58786-CBD2-4059-AFE8-98FC81F7070D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DC36064-7A29-4F82-873C-F5D7FEC8BF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16E34C9E-BB18-4B49-BDB1-BFAFB0941D97}"/>
              </a:ext>
            </a:extLst>
          </p:cNvPr>
          <p:cNvSpPr txBox="1"/>
          <p:nvPr/>
        </p:nvSpPr>
        <p:spPr>
          <a:xfrm>
            <a:off x="1" y="2335762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Algorithm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DCFEA-6A2B-4E26-8437-E5367FC1BCF4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F88B9-EA15-4C4E-B700-F34E2A42EB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E498-89A2-4618-B630-C7914AEDDC4A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Reinforcement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76B5-0EE1-49B1-81FC-7781877E6464}"/>
              </a:ext>
            </a:extLst>
          </p:cNvPr>
          <p:cNvSpPr txBox="1">
            <a:spLocks/>
          </p:cNvSpPr>
          <p:nvPr/>
        </p:nvSpPr>
        <p:spPr>
          <a:xfrm>
            <a:off x="801858" y="1434271"/>
            <a:ext cx="10011144" cy="42198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Reinforcement learning algorithms (or agent) will learn continuously from the environment iteratively.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algorithms will take actions that would maximize the reward or minimize the risk.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Examples are, Q-Learning, Temporal Difference, Deep adversarial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D81A1-42F1-487C-9754-752C35C8B7C2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12BB5806-C9FB-4E52-878B-3C7EC0A05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7A8980-449F-46BF-AA29-2EE19755B7D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72CBD-E661-4D3A-BAC5-428E01619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8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C674E0-1C28-42ED-A173-BAD8A7C9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10912"/>
            <a:ext cx="571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DBCA0-6992-4744-8003-F7D055EB1ADF}"/>
              </a:ext>
            </a:extLst>
          </p:cNvPr>
          <p:cNvSpPr txBox="1">
            <a:spLocks/>
          </p:cNvSpPr>
          <p:nvPr/>
        </p:nvSpPr>
        <p:spPr>
          <a:xfrm>
            <a:off x="704204" y="864975"/>
            <a:ext cx="10011144" cy="53482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relationship between agent and environment in reinforcement learning is shown in the figure.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Computer playing Chess, self driving cars and robotic hands are applications of reinforcement learning algorithms.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FF78C-1612-46A0-8E63-697B0A1016C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8B886CC7-C056-4A52-A037-015EDADE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C8D001-DB49-4936-8A0F-BF58161D1D6B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5E00E-E17E-4B22-8222-AEA1E31C0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4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E935E-2D8A-4869-8AB3-D272011EA7BC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F8A997D4-6A89-42B9-B648-CB8774914C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4E47BFE-58FF-4EFA-98FB-5C688F75A24E}"/>
              </a:ext>
            </a:extLst>
          </p:cNvPr>
          <p:cNvSpPr txBox="1"/>
          <p:nvPr/>
        </p:nvSpPr>
        <p:spPr>
          <a:xfrm>
            <a:off x="1" y="2335762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1417E-9218-4D50-B8A8-40CCA88102FC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DF282-5EEE-4EAE-8BF4-1879ED26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A55AF2-B957-486F-9A28-327D990FDE74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421D77-CFF2-4AE4-B99F-05283645513D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Types of 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Supervised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Unsupervised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Semi supervised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Reinforcement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F215F-3467-42CF-8F37-0B23E9B8ED0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F54EABA8-2070-4ED8-980D-73E34BC484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14564E-7CA8-40B7-A5D3-DA91E5C7E7D0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811929-808F-4F63-8A88-FF12FFF2C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6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2F66-F971-4E42-A1BF-9A687270B7AA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8F6D-0AB5-43CE-A136-CAB436383B72}"/>
              </a:ext>
            </a:extLst>
          </p:cNvPr>
          <p:cNvSpPr txBox="1">
            <a:spLocks/>
          </p:cNvSpPr>
          <p:nvPr/>
        </p:nvSpPr>
        <p:spPr>
          <a:xfrm>
            <a:off x="801857" y="1593161"/>
            <a:ext cx="10466217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An algorithm is a procedure that run on data to create a model.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algorithms in ML or DL are same as any algorithm in computer science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performs pattern recognition and also fit on the dataset.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Models are the output of algorithms in ML or 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34DDB-D70A-4D84-B374-F9AF8456F74A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A573303-49AF-423F-870E-20D342730D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25C35-2BB3-4865-8F29-395A9D800DFF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FA844-495F-48E1-8487-A6F24809E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F4067F-5D94-42C3-9241-D786C34E90BC}"/>
              </a:ext>
            </a:extLst>
          </p:cNvPr>
          <p:cNvSpPr txBox="1">
            <a:spLocks/>
          </p:cNvSpPr>
          <p:nvPr/>
        </p:nvSpPr>
        <p:spPr>
          <a:xfrm>
            <a:off x="801858" y="1221686"/>
            <a:ext cx="9980442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algorithms can be described using math and pseudocode.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algorithms efficiency can be analyzed and described.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algorithms can be implemented using any of the high level language.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Examples of ML algorithms are Linear regression, Decision trees, K-Means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E8841-41A6-4538-963C-FBFA983A4AD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D7A09982-0D50-46D9-BD38-A2BBE80A22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5A0FD1-B944-478A-B722-86097C768B54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FF483-D55E-488D-84BB-C3388EC9D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8D02-5024-4996-B628-9FD7E15784A7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Types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0A0C-25FD-48F4-B370-A320CAE1E95C}"/>
              </a:ext>
            </a:extLst>
          </p:cNvPr>
          <p:cNvSpPr txBox="1">
            <a:spLocks/>
          </p:cNvSpPr>
          <p:nvPr/>
        </p:nvSpPr>
        <p:spPr>
          <a:xfrm>
            <a:off x="801858" y="1397845"/>
            <a:ext cx="10466217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algorithms can be divided into categories based on their purpose. The main categories are: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Supervised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Unsupervised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Semi-supervised learning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Reinforcement learning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59FB0-EEB2-4BCC-B8C4-A1B314AC9C8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4E7D0F0-C20D-41EF-B716-59BD53C6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64BD7B-3498-4609-A553-5AC5EB7DDB3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8F352-CDF3-4D90-897D-55BDB944F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9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892D-8438-4CD3-928C-DC20B1EB4089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D342-FDC8-4D75-853A-121CB3EFCEB2}"/>
              </a:ext>
            </a:extLst>
          </p:cNvPr>
          <p:cNvSpPr txBox="1">
            <a:spLocks/>
          </p:cNvSpPr>
          <p:nvPr/>
        </p:nvSpPr>
        <p:spPr>
          <a:xfrm>
            <a:off x="801858" y="1397845"/>
            <a:ext cx="10466217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these type of algorithms, the human will act as expert/teacher.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inputs and the outputs for that (labels) are provided, the computer have to find the patterns or learn from the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algorithms will predict the output based on the relationship or patterns it learnt in the training.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Examples, Linear regression, Decision tree, SVM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424583-E8CC-41F8-A4BB-32B7882946DD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200B7B54-F0FE-45B3-A3B3-EDB7EBB954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DC40CC-3521-469D-905B-09BAF3E82437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06CAD-970F-4761-874B-B9AA8674C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61C1-7B0B-4CF2-9485-4F388764DD6A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Unsupervised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8CC-3926-436D-9CAA-3275135FC08E}"/>
              </a:ext>
            </a:extLst>
          </p:cNvPr>
          <p:cNvSpPr txBox="1">
            <a:spLocks/>
          </p:cNvSpPr>
          <p:nvPr/>
        </p:nvSpPr>
        <p:spPr>
          <a:xfrm>
            <a:off x="801859" y="1566523"/>
            <a:ext cx="10011144" cy="36002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these type of algorithms, the human or experts will not be there.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machines or computers are trained with unlabeled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computer has to find the patterns and it will teach you new things after learning the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18755-C866-46C0-B5E2-77173C9B27D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E6829DA-FB6C-4BA3-88C4-753F7F25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27E0B4-CC85-41CD-A074-3C4F1C2B8EF8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C2887-B673-411F-92EB-4B51445EE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1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AD4A7-D650-4A13-BD6D-9D223926BD1E}"/>
              </a:ext>
            </a:extLst>
          </p:cNvPr>
          <p:cNvSpPr txBox="1">
            <a:spLocks/>
          </p:cNvSpPr>
          <p:nvPr/>
        </p:nvSpPr>
        <p:spPr>
          <a:xfrm>
            <a:off x="917109" y="1302019"/>
            <a:ext cx="10011144" cy="36002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algorithms mainly used in pattern detection and descriptive modelling.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algorithms will mine the data to find the rules, detect patterns, Summarize and group the data points.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examples are, K-means clustering and Association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5667D-708B-4D3D-8BA1-349DF92F788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C16A20AF-214E-46CB-8E5B-A7987628CF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D71940-AD85-46B2-A1B4-911B9000C4D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150D7-14A9-4CC5-9086-94EBFA4B3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2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F5FD-B799-4DD0-805D-AFFD05281BF9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Semi 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B0E7-D2E5-4DEF-B153-2D2865279E9D}"/>
              </a:ext>
            </a:extLst>
          </p:cNvPr>
          <p:cNvSpPr txBox="1">
            <a:spLocks/>
          </p:cNvSpPr>
          <p:nvPr/>
        </p:nvSpPr>
        <p:spPr>
          <a:xfrm>
            <a:off x="872757" y="1610487"/>
            <a:ext cx="10277473" cy="39021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type of algorithms falls between supervised and unsupervised learning algorithms.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algorithms are best for model building for those who have absence of labels in many observation and presence of label in few observation.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95BFA-4313-420E-9547-9D9DF65AA51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D06D2D14-66F6-44BD-B19D-965C6B8A4D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987B5D-59AE-4646-92F7-C7FE949AEC8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79B10-9A16-4703-8DB4-73D879940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1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9</cp:revision>
  <dcterms:created xsi:type="dcterms:W3CDTF">2021-06-14T08:36:08Z</dcterms:created>
  <dcterms:modified xsi:type="dcterms:W3CDTF">2021-06-14T11:42:24Z</dcterms:modified>
</cp:coreProperties>
</file>