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588-BD42-4F02-AF9E-3DA83A918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D1CB0-D6A8-4D8B-942F-907F91F9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3A38-F35C-4ACD-8CD3-D401D623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9A78-4A22-4533-B8B5-0B10FC31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B1AA-1793-4B2E-9DD2-1A8DD401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8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22E-CA42-4C84-A51A-BE6D8CA3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F4997-70F2-485A-9BC1-B7AC866DE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5DDC-EF01-4DFE-BD55-C7A9A99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9FBF-6927-441E-8114-D3A13E74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10C7-3079-4746-AE48-C6AE93F4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30835-64AE-46F5-9035-6009949B1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44C37-D84F-4DA8-BF91-4E1E6676F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5FA7-1B27-4339-8576-24620E9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628B-BCA4-4893-850A-F2D790C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76B1-4309-4C57-87F7-15679B0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2869-7E01-4D2C-A8AF-1ED2D656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437E-0732-4898-AD49-08638750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F9C3-12AD-432E-98E2-718D58CC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DFA7-CA30-4586-B2AA-EED93EE8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A5F-3D94-4EAF-BC51-09A9E28A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2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2832-987B-445A-96E7-4EE29345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5A62-8CC7-4347-8664-6CB41F9A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443F-E19E-4A45-8CF9-BA15B1A4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093F-6168-4BEA-A715-D2372AF3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4881-D255-4B91-B802-52B416CC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1E09-4B67-4440-848B-1838A73A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E177-9F74-4220-98A7-43F88BC9B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D7349-A129-4289-B516-EAF750BF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C7EC-0E06-4673-9DA7-0448C995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E41F-85A2-41CB-979E-D0EC8097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C9C7-40A9-4A31-BB9B-7A865F3A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D96F-2791-4C8B-961B-64BF9AEA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019E-3880-4995-9868-7A0818A2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3ACB0-DEEF-4BF6-9A64-316D2F8D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E0859-E538-417C-BFE5-FF9D8B066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63D32-58D4-4BB0-801E-8ADAC68C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455FD-C689-462C-A1DF-83D6AFAC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04DA8-DAFD-42EB-A096-FC4B5CCE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3C268-84DD-4539-B105-B84AAC4D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B049-9B39-4873-A141-C618D6A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185D-451F-47CF-BEC1-57CF279C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A36F-FA57-41CE-BBD7-AF3BF712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A32C4-DA5B-4988-862E-3B0CEA10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D9262-C21F-4EF9-9C23-30F004D5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3F39D-D1F6-4B58-8E79-8B4DDE37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0D412-1D35-4C3C-901D-975BFFEA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685A-9869-415F-A9AE-11CA219C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9C63-5D1A-4418-91A6-86EDE408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94E89-E47B-43F7-AFAF-EFA6570C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B02E-AAB7-4C04-B368-C51EB29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8246-3865-4374-9FB0-49E8E18C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FBD97-2FC4-4846-8277-A5EF83DA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77C-50B8-4211-AF4E-A360C1C2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AA98A-3685-42EF-B43E-A5BD912D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AB262-BE0E-4271-AF46-B15ECB5C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8466A-6B97-41BD-AC21-54C7CBA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B3E5A-70E4-48E4-956F-7CB44515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AFE04-302D-4832-BCA6-8341CC08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F7D15-B0A4-4AFD-8276-CB90621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6838-1459-4F52-ADC1-1AD7BC9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DE51-F341-4F1B-9540-FE84BC3AC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B8C-2C1C-47FE-A33C-E5FD58F04CBF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A0ED-AA78-4C66-BCBD-7BE64CC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45EE-7E94-431B-9D19-55947CD70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65CB-56AA-4E22-836F-1AD1B822C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5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64255B-65F8-4696-9117-96B5F1A88559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B8F76D3E-58E7-4371-B17E-F6797A4B6B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F09DC66B-2350-43E3-B319-6DB5905D43A5}"/>
              </a:ext>
            </a:extLst>
          </p:cNvPr>
          <p:cNvSpPr txBox="1"/>
          <p:nvPr/>
        </p:nvSpPr>
        <p:spPr>
          <a:xfrm>
            <a:off x="0" y="765892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Bi-directional associative memory and architecture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E9561-6926-4E35-9462-C057369CB923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896F10-F78F-4D0C-9172-522F5680A7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0BE6D4-36E4-45D9-B206-C1D3AF092312}"/>
              </a:ext>
            </a:extLst>
          </p:cNvPr>
          <p:cNvSpPr txBox="1">
            <a:spLocks/>
          </p:cNvSpPr>
          <p:nvPr/>
        </p:nvSpPr>
        <p:spPr>
          <a:xfrm>
            <a:off x="872757" y="1259885"/>
            <a:ext cx="985134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Update the input vector  X(p),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Repeat the iteration until it converges. i.e. when input and output remains unchanged.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A2B29-A13E-435D-BA73-47D9A1313A9C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9F4E360C-A07B-447B-AD6C-C3E06E0E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6A7977-E3B2-41FD-809F-995B98DF8668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56E39-F110-4BA0-AF08-C9F7269DE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8B63F-EC52-41CC-9FBE-AE1500B6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13" y="1526176"/>
            <a:ext cx="1885950" cy="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E06460-2421-478A-9A15-3236D0171809}"/>
              </a:ext>
            </a:extLst>
          </p:cNvPr>
          <p:cNvSpPr txBox="1">
            <a:spLocks/>
          </p:cNvSpPr>
          <p:nvPr/>
        </p:nvSpPr>
        <p:spPr>
          <a:xfrm>
            <a:off x="872757" y="1591327"/>
            <a:ext cx="985134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BAM, the stored number of associations should not exceed the number of neurons in the small layer.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BAM will not produce closest association always or incorrect convergence.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B9706-506D-402F-86AB-6206E5D7DF1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08A116FE-7F61-4F47-9846-5765CFBF8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7C9347-CDD2-419F-BF52-BFF454D11E10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38199-1D5A-4C75-BC23-95720A39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362F054-5AE6-48E2-B850-A7FA57BA6B44}"/>
              </a:ext>
            </a:extLst>
          </p:cNvPr>
          <p:cNvSpPr txBox="1">
            <a:spLocks/>
          </p:cNvSpPr>
          <p:nvPr/>
        </p:nvSpPr>
        <p:spPr>
          <a:xfrm>
            <a:off x="0" y="167658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BAM limitations</a:t>
            </a:r>
          </a:p>
        </p:txBody>
      </p:sp>
    </p:spTree>
    <p:extLst>
      <p:ext uri="{BB962C8B-B14F-4D97-AF65-F5344CB8AC3E}">
        <p14:creationId xmlns:p14="http://schemas.microsoft.com/office/powerpoint/2010/main" val="198119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2973C-B859-46D6-A3DE-FC1FFB26469B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761E975F-FC05-4560-9518-4886E93593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747CCFBA-91EE-422C-8DCA-59B198F89350}"/>
              </a:ext>
            </a:extLst>
          </p:cNvPr>
          <p:cNvSpPr txBox="1"/>
          <p:nvPr/>
        </p:nvSpPr>
        <p:spPr>
          <a:xfrm>
            <a:off x="0" y="214701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1CF59-0889-4461-9283-EC04AEAF6586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E9681-CEF2-4468-9A62-F677C98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3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E23C6-E2F1-461A-8E8D-911E9C2A21B9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2303E-1542-444E-BBC3-8B91C848533F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Bidirectional associative memory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BAM architecture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BAM 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BAM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40619-7D1F-4CB7-8D3A-0B2D2CED2982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E9FC1491-382A-42BB-B6A6-EF24012DE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D6354C-770F-4819-93A8-A402B1BDAD0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DACD7D-2D9B-48F4-B9E1-2C61829A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9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5FA6A-90CF-461F-9B77-5A3907A65DAF}"/>
              </a:ext>
            </a:extLst>
          </p:cNvPr>
          <p:cNvSpPr txBox="1">
            <a:spLocks/>
          </p:cNvSpPr>
          <p:nvPr/>
        </p:nvSpPr>
        <p:spPr>
          <a:xfrm>
            <a:off x="0" y="167658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Bidirectional associative memory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2C24D-8D6E-4CD6-9A64-16604DE67320}"/>
              </a:ext>
            </a:extLst>
          </p:cNvPr>
          <p:cNvSpPr txBox="1">
            <a:spLocks/>
          </p:cNvSpPr>
          <p:nvPr/>
        </p:nvSpPr>
        <p:spPr>
          <a:xfrm>
            <a:off x="872757" y="1476408"/>
            <a:ext cx="1034849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Bidirectional associative memory(BAM) is a supervised learning model in ANN.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This memory is hetero associative memory for any input and produce different pattern which is of different size.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phenomenon is similar to the human brain.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4557B-0F25-4B73-8E13-B155BDB44B00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FE61621C-7348-4AB4-80DB-21B49E74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92CAA6-8CF2-49CA-A679-2983D6ED05A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C116E-DBFF-4E9A-9D54-A7B8D5F9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7CF1F-5027-44FC-A5AE-5AF0FF7DC26B}"/>
              </a:ext>
            </a:extLst>
          </p:cNvPr>
          <p:cNvSpPr txBox="1">
            <a:spLocks/>
          </p:cNvSpPr>
          <p:nvPr/>
        </p:nvSpPr>
        <p:spPr>
          <a:xfrm>
            <a:off x="1006045" y="1063271"/>
            <a:ext cx="9851346" cy="43492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uses chain of mental associations to recover a lost memory (ex. Association of questions with answer, faces with names etc.).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BAM’s important use is to store hetero associative pattern pairs.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is also used to retrieve pattern from noisy or incomplete pattern.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0BEEC-ABD4-4CAE-A4A6-BD1CC34BBE6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624E8088-2EBC-4B98-B191-51F9F8A6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B70C5B-D88B-442A-B5C8-E6841EF3BC5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DF16E-D1B5-4FED-AC05-A855DB1DA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62AC60-00E4-44FB-9F3F-CF2C85CB416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7011291-2D89-4D98-A9BF-974F109125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5F410B-403E-43AF-9A2C-3A343201149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E449C-EB8F-4042-B292-046CDE3D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E340A5-E8D7-458A-84B7-2A5F09B5629B}"/>
              </a:ext>
            </a:extLst>
          </p:cNvPr>
          <p:cNvSpPr txBox="1">
            <a:spLocks/>
          </p:cNvSpPr>
          <p:nvPr/>
        </p:nvSpPr>
        <p:spPr>
          <a:xfrm>
            <a:off x="0" y="169916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BAM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8BACC-4CE6-4036-898B-AC576639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81" y="993551"/>
            <a:ext cx="91916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8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C08184-5EA3-4390-A9DC-FF23515318F4}"/>
              </a:ext>
            </a:extLst>
          </p:cNvPr>
          <p:cNvSpPr txBox="1">
            <a:spLocks/>
          </p:cNvSpPr>
          <p:nvPr/>
        </p:nvSpPr>
        <p:spPr>
          <a:xfrm>
            <a:off x="872757" y="993551"/>
            <a:ext cx="985134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If BAM accepts m-directional vector X from set a then it recalls n-dimensional vector Y from set b.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Similarly if BAM accepts vectors from b then it recalls the vectors from set 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B4583-5C0D-46C8-BE67-208725AC6063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84049E2A-D317-4682-8C02-394FD69294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575CD0-D412-40AB-BB76-EEF38C2B62C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7A9DF-101F-4CE9-AF13-393E1AAD1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954D2C-B0FF-4580-B48C-B7FCDC8612FE}"/>
              </a:ext>
            </a:extLst>
          </p:cNvPr>
          <p:cNvSpPr txBox="1">
            <a:spLocks/>
          </p:cNvSpPr>
          <p:nvPr/>
        </p:nvSpPr>
        <p:spPr>
          <a:xfrm>
            <a:off x="872757" y="1135594"/>
            <a:ext cx="985134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 learning step of BAM algorithm, weight matrix is calculated between M pairs of patterns (fundamental memories) are stored in the synaptic weights of the network.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following equation is given below: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691A4-6067-4E97-8CCF-90D87B8DCDAA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106FDD8-8A06-4CF5-892A-8AD4BF41DC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E4254F-90D0-475F-AACB-5C967ADF3BF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1B263-F996-48BA-996F-74ADD29B4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0B0914-5A19-400F-BC36-03AA9D780250}"/>
              </a:ext>
            </a:extLst>
          </p:cNvPr>
          <p:cNvSpPr txBox="1">
            <a:spLocks/>
          </p:cNvSpPr>
          <p:nvPr/>
        </p:nvSpPr>
        <p:spPr>
          <a:xfrm>
            <a:off x="0" y="167658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BAM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6590D8-EB7F-4AC8-92EA-A8CB6D6D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469" y="4041835"/>
            <a:ext cx="1792780" cy="7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5B8561-5DC1-4B7B-983D-DF7DE94E3ECB}"/>
              </a:ext>
            </a:extLst>
          </p:cNvPr>
          <p:cNvSpPr txBox="1">
            <a:spLocks/>
          </p:cNvSpPr>
          <p:nvPr/>
        </p:nvSpPr>
        <p:spPr>
          <a:xfrm>
            <a:off x="872757" y="993551"/>
            <a:ext cx="985134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Testing step, we will check BAM algorithm recalls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Y</a:t>
            </a:r>
            <a:r>
              <a:rPr lang="en-US" b="1" baseline="-25000" dirty="0" err="1"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correctly corresponding to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X</a:t>
            </a:r>
            <a:r>
              <a:rPr lang="en-US" b="1" baseline="-25000" dirty="0" err="1"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, similarly recalls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X</a:t>
            </a:r>
            <a:r>
              <a:rPr lang="en-US" b="1" baseline="-25000" dirty="0" err="1"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correctly corresponding to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Y</a:t>
            </a:r>
            <a:r>
              <a:rPr lang="en-US" b="1" baseline="-25000" dirty="0" err="1"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US" b="1" baseline="-25000" dirty="0">
                <a:ea typeface="Calibri" panose="020F0502020204030204" pitchFamily="34" charset="0"/>
                <a:cs typeface="Aharoni" panose="02010803020104030203" pitchFamily="2" charset="-79"/>
              </a:rPr>
              <a:t>.    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Using the equation: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All pairs should be recalled accordingly.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baseline="-25000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4D665-F5AD-40D1-9B7A-52A97DF868C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B790570A-A96A-431C-BD24-39F28BFC41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72F1B7-C8AD-43FC-A771-176A0079324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6EA0-14EB-4D2D-9CCC-9139793C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682F1A-1747-4312-8AC7-2409EA07A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454" y="3090621"/>
            <a:ext cx="4842411" cy="8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5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682187E-E282-4D7E-86B6-CF559A3A94D6}"/>
              </a:ext>
            </a:extLst>
          </p:cNvPr>
          <p:cNvSpPr txBox="1">
            <a:spLocks/>
          </p:cNvSpPr>
          <p:nvPr/>
        </p:nvSpPr>
        <p:spPr>
          <a:xfrm>
            <a:off x="872757" y="760793"/>
            <a:ext cx="9851346" cy="50807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an unknown vector X (incomplete version of pattern from set A or B) to the BAM, and retrieve a previously stored association. Steps are: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Initialize the BAM,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Calculate the BAM output at iteration p,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6F46A-A37B-4AE4-AD38-A7EB6CFB202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C5E45B11-8740-48C1-B9D9-4C88E859F9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0D774D-9738-4CFF-A323-6B50FE09929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981CB-C588-4B27-BA0A-0203D5456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5F7B2-BE85-4237-8A90-D2866BFB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975" y="2710806"/>
            <a:ext cx="404812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AFB028-AF84-4B1F-8831-8EF135534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595" y="3535536"/>
            <a:ext cx="1476375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4DC3E4-8ED7-43AE-BBDC-0A9ED924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970" y="4222620"/>
            <a:ext cx="1800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10</cp:revision>
  <dcterms:created xsi:type="dcterms:W3CDTF">2021-06-17T05:23:54Z</dcterms:created>
  <dcterms:modified xsi:type="dcterms:W3CDTF">2021-06-17T07:48:55Z</dcterms:modified>
</cp:coreProperties>
</file>