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DBEA-74B6-4B89-9D74-25C7DC48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8D02A-BFCE-4DD8-B481-D01F15E4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260-0AA3-4879-80F8-AB1A42B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28E2-91A4-45D3-883C-7B766522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FB95-0A9D-4873-8A0A-F045D5BA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523-9E9F-4CCD-A3A9-57785F50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F54ED-8D52-4CC3-B1FD-993274BCD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72DC-3CD4-4296-BE22-E2F9671D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50F-AC04-47C8-8B66-9DBD77C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EE3B-30D3-4F8A-A2FE-68D95D81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2DF66-80C9-4980-B758-751D31EE2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6CF04-EE75-4863-9714-A30433F5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45DE-DCC3-4C2A-8B61-A50D20E9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FE81-CE3F-4FFA-AE80-B8E6871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25D8-53AD-47C1-91DD-66C907EE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5107-EAA2-416C-BB88-983091CC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5A31-C2E4-4FFA-9BD5-168373CB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91DB-F76F-477E-8E3C-B2836B1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524D-9F48-4071-A591-C39C7BCB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C70A-1476-4A12-B01D-186D22F6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0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132A-C964-4D6F-A3B5-0A4686F6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40084-3BEC-44BA-BCC4-CD2C3FD3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0C1E-433D-4BF4-8FEF-F1E5705F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B535-C0C4-4948-8E3B-0B7C96B6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F130-613A-41E8-BF17-B7F49427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BB46-3902-40ED-A979-7CBE5397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7A0D-BC97-48F3-A40C-0DBB10CF0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126D-568B-4067-9914-73E60D93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849D-75E0-4425-B3FA-EE73B851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8387-828F-46AD-9E7D-38A05255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69E06-7C6B-4C0C-93A4-4C666BA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B69C-1382-43C6-84E7-8A090A9E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33EC-DB73-46DB-A1A9-6225401D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6C512-FCF5-43A0-B273-4454BD77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6E74-FBBB-4545-B368-99DD1083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BE1C5-FBAF-4873-A51E-67948AA3A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93760-D92F-44B5-A15F-03A8EB56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E97A-40D3-4F27-ABCC-0CAC3A5C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E4C3F-A5E5-4C08-BFF5-F4A0C47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46EF-3C18-44A2-BD1F-6E58A52C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086E1-1673-4037-93B1-32B64D3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3B97-7817-4CC0-B6BA-D127A7DE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43452-CEE6-4843-B32C-0CFA1571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1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74A26-3BCA-4B06-91FA-3039B86B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5EEB9-EC5B-4A9F-A455-4C8682E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79C-FB02-4BFD-B457-EB045FDD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7AFC-B2CA-4CEF-A2F5-461297BC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B5AC-AB03-494F-B340-5230E2BD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F94D-29D1-4E07-820C-9BB14433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14C8-074E-4300-B9C7-77FB8A87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227A-98D3-4020-8F15-501C0896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0B23-49D6-4F3B-87BA-9D1D1E8A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2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0BA3-4764-42CF-A31E-A027BBE2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1064F-87CE-441B-A62C-0F4AFA97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8EB7-E405-49C4-BE66-F12B251D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B3DAB-C4DB-4177-B9CE-B6301114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6BB2-BF4E-4178-BCD3-6BA0C6C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FC2F-A76A-4745-8B01-386B7D8C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0DABE-1688-4D91-94CB-6CA07C6F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E8B5-86AE-440A-93E3-FD2B8480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36FC-5DD5-479C-8374-CDC636CA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D5E0-F8AF-493F-AF88-F1F086D13862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B2B2-64EC-4194-9A08-62C93470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D7B0-D7E6-48AC-8950-670BD1004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86B6-B1F1-4C5D-AE85-D824B50A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EE0C9-7C78-4D37-AF94-4CBC7E4A6511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42F34D1D-D1E7-47C5-A94A-A31DBD7D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DC6880A-9673-4BEE-83CF-84D289F289FD}"/>
              </a:ext>
            </a:extLst>
          </p:cNvPr>
          <p:cNvSpPr txBox="1"/>
          <p:nvPr/>
        </p:nvSpPr>
        <p:spPr>
          <a:xfrm>
            <a:off x="0" y="785769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Error backpropagation training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2AE9D-8AEB-4931-A24E-81CA3CE5F233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34BD-6427-4A27-A5ED-51C7114CBA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45A7-8E0D-4902-A9FB-7239829704AE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Error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D8DB-8491-4731-81FF-31DB00064CB6}"/>
              </a:ext>
            </a:extLst>
          </p:cNvPr>
          <p:cNvSpPr txBox="1">
            <a:spLocks/>
          </p:cNvSpPr>
          <p:nvPr/>
        </p:nvSpPr>
        <p:spPr>
          <a:xfrm>
            <a:off x="801858" y="1325867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hidden units, we propagate from the output nodes (backward).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We are using chain rule, we can expand the error in terms of posterior nodes: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 above three factors, first is the error of node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i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and the second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72032-28FC-44D4-A2DF-8FDB0FE28A9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83BAD4E-6528-4C85-9FB0-25760E64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AAE8C3-489F-43AC-99FB-5460EEB5409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EE605-3160-4AD5-B839-8161DA25E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EDB5D-71D9-4B96-89F0-4B3391307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504" y="2952895"/>
            <a:ext cx="2828925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DDB58-51C8-4615-AA0F-652D46437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12" y="4717131"/>
            <a:ext cx="2943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A76C42-385E-4721-AD8D-9CF15FE40630}"/>
              </a:ext>
            </a:extLst>
          </p:cNvPr>
          <p:cNvSpPr txBox="1">
            <a:spLocks/>
          </p:cNvSpPr>
          <p:nvPr/>
        </p:nvSpPr>
        <p:spPr>
          <a:xfrm>
            <a:off x="846248" y="1050162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Third factor is the derivative of node j’s activation function: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hidden units h that use tanh activation function, we can make use of special identity </a:t>
            </a:r>
            <a:r>
              <a:rPr lang="pl-PL" b="1" i="0" dirty="0">
                <a:solidFill>
                  <a:srgbClr val="000000"/>
                </a:solidFill>
                <a:effectLst/>
              </a:rPr>
              <a:t>tanh(u)' = 1 - tanh(u)</a:t>
            </a:r>
            <a:r>
              <a:rPr lang="pl-PL" b="1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IN" b="1" i="0" baseline="30000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give us: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Putting altogether we get: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i="0" baseline="30000" dirty="0">
              <a:solidFill>
                <a:srgbClr val="000000"/>
              </a:solidFill>
              <a:effectLst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IN" b="1" i="0" baseline="30000" dirty="0">
                <a:solidFill>
                  <a:srgbClr val="000000"/>
                </a:solidFill>
                <a:effectLst/>
              </a:rPr>
              <a:t>	</a:t>
            </a: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40A7D-D887-4C2B-A22D-C57F1210D9BE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E085001B-3E35-41D7-B1F0-1E58D8B51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66D71-76D2-4D76-B746-58729587F680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19E98-E749-4E4A-9314-B2B53F618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984F5-9C91-4B4C-BD65-7CD94AD3B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14" y="1849925"/>
            <a:ext cx="2857500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3A999-A8EF-44BB-B10F-A0177383C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03" y="3173184"/>
            <a:ext cx="173355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D9D870-7CD5-4D83-B24C-4CAFA9C29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914" y="4497170"/>
            <a:ext cx="2181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9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8D1FBE-C06C-4AF7-A74B-F2344D8CAA0E}"/>
              </a:ext>
            </a:extLst>
          </p:cNvPr>
          <p:cNvSpPr txBox="1">
            <a:spLocks/>
          </p:cNvSpPr>
          <p:nvPr/>
        </p:nvSpPr>
        <p:spPr>
          <a:xfrm>
            <a:off x="801858" y="993551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order to calculate the error for unit j, we must know the error of all its posterior nodes (set 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P</a:t>
            </a:r>
            <a:r>
              <a:rPr lang="en-IN" b="1" i="0" baseline="-25000" dirty="0" err="1">
                <a:solidFill>
                  <a:srgbClr val="000000"/>
                </a:solidFill>
                <a:effectLst/>
              </a:rPr>
              <a:t>j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If there is no cycles in the network, there is an ordering of nodes from the output to the input that respects this condition.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example we can use reverse of the order in which the activity was propagated forward.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7894A-608D-44CE-99AE-7A420DFDAB17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BB57B778-EDD5-4303-A39F-14DBDD53DF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8112A1-3C15-42BD-AEA6-5CAFEBC916E4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75D-F6F6-414C-9174-AFD220FB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E23B4-F5D1-4C10-8886-86337C4AE908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E200DF4E-F1A0-4B17-A29C-56F0BA8BC6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A3E3B3FD-A896-4ACC-87A1-DF19D4E4BD29}"/>
              </a:ext>
            </a:extLst>
          </p:cNvPr>
          <p:cNvSpPr txBox="1"/>
          <p:nvPr/>
        </p:nvSpPr>
        <p:spPr>
          <a:xfrm>
            <a:off x="0" y="2119269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AD680-B6AA-4AEF-A714-28D86ADF0FE0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39D47-68C3-4796-8ADA-9C13E898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22EF-022C-41DB-9B06-862368B76D55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587B-8156-443C-9F41-18437D752EB1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Backpropagation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Error backpropagation training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gradient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Forward activation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Calculating output 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Error backpropagation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80896-6861-4022-BC0C-CC9F7EBFE3F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8F91EDF3-1788-4BC4-ADB5-EA5D2B12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04A84-2148-42FF-AD22-7F25205D38C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A2BC5-D255-4902-A1D4-66C54E00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6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EE3-C7E6-47EA-863E-90B27AE31166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Backpropagation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2228-DA5E-49D5-AE67-28D95C080B90}"/>
              </a:ext>
            </a:extLst>
          </p:cNvPr>
          <p:cNvSpPr txBox="1">
            <a:spLocks/>
          </p:cNvSpPr>
          <p:nvPr/>
        </p:nvSpPr>
        <p:spPr>
          <a:xfrm>
            <a:off x="801858" y="1481813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Backpropagation learning was invented by Bryson and Ho in 1969.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Backpropagation is an algorithm for training feed forward neural networks.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computes the gradients with respect to each weights of last layer and moves backward iteratively to the first layer of the network, hence the name backpropagation.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B32BB-0A8E-43D7-9F79-A8E22C8D49B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FC4C5BA-5D7B-4A65-B439-0F77032A7A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8A2F5D-CCF0-477B-A7B2-66EFFAA23293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738DF-129D-4DEB-912B-1F5424F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9B5-A87D-4C88-BFAF-A4BD7C521E61}"/>
              </a:ext>
            </a:extLst>
          </p:cNvPr>
          <p:cNvSpPr txBox="1">
            <a:spLocks/>
          </p:cNvSpPr>
          <p:nvPr/>
        </p:nvSpPr>
        <p:spPr>
          <a:xfrm>
            <a:off x="855126" y="1138942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Backpropagation is the approach to dividing the contribution of error for each weight.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Backpropagation learning is similar to perceptron learning algorithm.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This learning is an important part in reducing the error in neural network.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9C2E2-0619-4CDB-948A-FAA7FB50212A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588A2AC-A3E6-4A0B-99CF-87CF139E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2487E9-0B11-4961-A259-B1B88199A853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81A8-2D91-4E51-BD84-647C6769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9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C8F-4503-4B28-8179-1F18C57D2838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Error backpropagation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8243-D5CB-40AC-AD64-7602EC627650}"/>
              </a:ext>
            </a:extLst>
          </p:cNvPr>
          <p:cNvSpPr txBox="1">
            <a:spLocks/>
          </p:cNvSpPr>
          <p:nvPr/>
        </p:nvSpPr>
        <p:spPr>
          <a:xfrm>
            <a:off x="801858" y="1481813"/>
            <a:ext cx="10215330" cy="43492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error backpropagation training, we train a multi-layer feed forward network by gradient descent to approximate an unknown function.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training dataset consists of pairs (x, t) where, vector x is a pattern of the input and vector t is the corresponding target.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This will describe how to compute the gradients for a single training pattern.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143B4-A879-4EBA-AA49-BDBA5CA0255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AB33816-21CB-482F-8674-B5C8E30FDF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6B6C9-A8B8-449E-B13C-5C705C98EE47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33E37-535B-4746-9BC6-5310A1FED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49B1-9A5A-4FBA-AEA2-63C3636846FC}"/>
              </a:ext>
            </a:extLst>
          </p:cNvPr>
          <p:cNvSpPr txBox="1">
            <a:spLocks/>
          </p:cNvSpPr>
          <p:nvPr/>
        </p:nvSpPr>
        <p:spPr>
          <a:xfrm>
            <a:off x="801858" y="1153327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At first, we define some of the terms,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error signal for unit j: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gradient for weight 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w</a:t>
            </a:r>
            <a:r>
              <a:rPr lang="en-IN" b="1" i="0" baseline="-25000" dirty="0" err="1">
                <a:solidFill>
                  <a:srgbClr val="000000"/>
                </a:solidFill>
                <a:effectLst/>
              </a:rPr>
              <a:t>ij</a:t>
            </a:r>
            <a:r>
              <a:rPr lang="en-IN" b="1" i="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(from unit j to unit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i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):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set of nodes anterior to unit i: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set of nodes posterior to unit j:	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13022-B465-420F-9075-BD6543A79EA5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F3E61C0-94A7-475A-BE52-C639C543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150AB0-932D-4BBD-837C-20E29B8CC237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C757E-2610-43D5-B27A-93AF05E18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7C0B7-2AD0-45AA-96C9-336601B4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65" y="2022936"/>
            <a:ext cx="1609725" cy="390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8CEB3-8808-434A-AACB-6BE8FBB64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04" y="2587064"/>
            <a:ext cx="1666875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F1D72-8742-4068-A699-6D7A4752A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978" y="3283070"/>
            <a:ext cx="1409700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244215-CE81-4211-A035-2F01299E7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978" y="3946868"/>
            <a:ext cx="1428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2DF2-BFC5-4B1B-8035-094ECF55AB98}"/>
              </a:ext>
            </a:extLst>
          </p:cNvPr>
          <p:cNvSpPr txBox="1">
            <a:spLocks/>
          </p:cNvSpPr>
          <p:nvPr/>
        </p:nvSpPr>
        <p:spPr>
          <a:xfrm>
            <a:off x="0" y="21251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The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8F02-135B-40B1-A372-B314ACEE1C4E}"/>
              </a:ext>
            </a:extLst>
          </p:cNvPr>
          <p:cNvSpPr txBox="1">
            <a:spLocks/>
          </p:cNvSpPr>
          <p:nvPr/>
        </p:nvSpPr>
        <p:spPr>
          <a:xfrm>
            <a:off x="872756" y="1110490"/>
            <a:ext cx="10481043" cy="48464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We expand the gradient into two factors by using the chain rule.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first factor is the error of unit I and the second factor is,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Putting the both together we get,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computing the above gradient, you must know the activity and error for all nodes in the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30197-BBDE-436D-84ED-5BBFA09E0CF6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4AAE316-12FF-4515-B5F5-AB5832C4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D836-20D1-4063-8DAA-5544FE4B68EB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E11AA-0B99-4AD6-87B7-1724908D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32B26-1B40-40CE-AB49-13C54D35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04" y="1850603"/>
            <a:ext cx="2324100" cy="68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0B319-5E55-4EBB-B2A3-9A5116151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204" y="3107816"/>
            <a:ext cx="2914650" cy="744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9343E8-3C68-4D5D-95E5-94C707B21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749" y="3986861"/>
            <a:ext cx="1409700" cy="4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5BA7-FD15-4FCE-AF46-94600F74FA14}"/>
              </a:ext>
            </a:extLst>
          </p:cNvPr>
          <p:cNvSpPr txBox="1">
            <a:spLocks/>
          </p:cNvSpPr>
          <p:nvPr/>
        </p:nvSpPr>
        <p:spPr>
          <a:xfrm>
            <a:off x="0" y="215112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Forward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0B41-D75E-4B37-BE1E-36BFD7E7160C}"/>
              </a:ext>
            </a:extLst>
          </p:cNvPr>
          <p:cNvSpPr txBox="1">
            <a:spLocks/>
          </p:cNvSpPr>
          <p:nvPr/>
        </p:nvSpPr>
        <p:spPr>
          <a:xfrm>
            <a:off x="801858" y="1313131"/>
            <a:ext cx="10215330" cy="45283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activity of the input unit is determined by the external input x. For all other units the activity is propagated.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Before calculating the activity of unit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i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, the activity of all its ancestors must be known.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There is an ordering of nodes from input to output that respect this condition.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48AB2-39C5-4E5C-BD07-F4AC0FE21BD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EB21C64B-515D-4CDF-BC7C-BADEA5A21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ADE9E2-E2A3-41B3-A51A-DC908B429F9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EFDFA-1FAB-4D03-8549-00D73522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9E935-3003-4C04-9C88-A14B5C0F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99" y="2572362"/>
            <a:ext cx="1885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260-36A0-46C6-BDBD-DFC4134FCE58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Calculating output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E509-7B1B-4C11-8721-058E07F88F29}"/>
              </a:ext>
            </a:extLst>
          </p:cNvPr>
          <p:cNvSpPr txBox="1">
            <a:spLocks/>
          </p:cNvSpPr>
          <p:nvPr/>
        </p:nvSpPr>
        <p:spPr>
          <a:xfrm>
            <a:off x="801858" y="1391602"/>
            <a:ext cx="10215330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Assume, we are using sum-squared loss,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error for output o becomes,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7D407-689C-4591-BB0E-C5B448D8EBA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BF807C2-EA00-42D5-960D-7CEAE5444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B8EB92-69B7-4A78-8717-382EEDF02B5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5B7A8-7734-496F-87CD-E1DDEACA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B7ADA-A059-40FA-BAF1-AF458C0A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50" y="2388235"/>
            <a:ext cx="20859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5EEE1E-FAE2-4880-993B-7F6F40E72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551" y="4294213"/>
            <a:ext cx="12477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760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17</cp:revision>
  <dcterms:created xsi:type="dcterms:W3CDTF">2021-06-15T07:34:33Z</dcterms:created>
  <dcterms:modified xsi:type="dcterms:W3CDTF">2021-06-15T12:12:34Z</dcterms:modified>
</cp:coreProperties>
</file>